
<file path=[Content_Types].xml><?xml version="1.0" encoding="utf-8"?>
<Types xmlns="http://schemas.openxmlformats.org/package/2006/content-types">
  <Default Extension="bin" ContentType="application/vnd.ms-office.activeX"/>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2.xml" ContentType="application/vnd.openxmlformats-officedocument.them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1.xml" ContentType="application/vnd.openxmlformats-officedocument.presentationml.notesSlide+xml"/>
  <Override PartName="/ppt/tags/tag100.xml" ContentType="application/vnd.openxmlformats-officedocument.presentationml.tags+xml"/>
  <Override PartName="/ppt/activeX/activeX1.xml" ContentType="application/vnd.ms-office.activeX+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2.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3.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4.xml" ContentType="application/vnd.openxmlformats-officedocument.presentationml.notesSlide+xml"/>
  <Override PartName="/ppt/tags/tag390.xml" ContentType="application/vnd.openxmlformats-officedocument.presentationml.tags+xml"/>
  <Override PartName="/ppt/activeX/activeX2.xml" ContentType="application/vnd.ms-office.activeX+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3"/>
  </p:notesMasterIdLst>
  <p:sldIdLst>
    <p:sldId id="364" r:id="rId2"/>
    <p:sldId id="369" r:id="rId3"/>
    <p:sldId id="361" r:id="rId4"/>
    <p:sldId id="362" r:id="rId5"/>
    <p:sldId id="365" r:id="rId6"/>
    <p:sldId id="366" r:id="rId7"/>
    <p:sldId id="367" r:id="rId8"/>
    <p:sldId id="363" r:id="rId9"/>
    <p:sldId id="275" r:id="rId10"/>
    <p:sldId id="261" r:id="rId11"/>
    <p:sldId id="295" r:id="rId12"/>
    <p:sldId id="343" r:id="rId13"/>
    <p:sldId id="351" r:id="rId14"/>
    <p:sldId id="342" r:id="rId15"/>
    <p:sldId id="358" r:id="rId16"/>
    <p:sldId id="296" r:id="rId17"/>
    <p:sldId id="336" r:id="rId18"/>
    <p:sldId id="320" r:id="rId19"/>
    <p:sldId id="321" r:id="rId20"/>
    <p:sldId id="322" r:id="rId21"/>
    <p:sldId id="323" r:id="rId22"/>
    <p:sldId id="333" r:id="rId23"/>
    <p:sldId id="370" r:id="rId24"/>
    <p:sldId id="371" r:id="rId25"/>
    <p:sldId id="372" r:id="rId26"/>
    <p:sldId id="374" r:id="rId27"/>
    <p:sldId id="375" r:id="rId28"/>
    <p:sldId id="373" r:id="rId29"/>
    <p:sldId id="303" r:id="rId30"/>
    <p:sldId id="377" r:id="rId31"/>
    <p:sldId id="376" r:id="rId32"/>
  </p:sldIdLst>
  <p:sldSz cx="9144000" cy="6858000" type="screen4x3"/>
  <p:notesSz cx="6858000" cy="9144000"/>
  <p:custDataLst>
    <p:tags r:id="rId34"/>
  </p:custDataLst>
  <p:defaultTextStyle>
    <a:defPPr>
      <a:defRPr lang="en-US"/>
    </a:defPPr>
    <a:lvl1pPr algn="l" rtl="0" eaLnBrk="0" fontAlgn="base" hangingPunct="0">
      <a:spcBef>
        <a:spcPct val="0"/>
      </a:spcBef>
      <a:spcAft>
        <a:spcPct val="0"/>
      </a:spcAft>
      <a:defRPr sz="40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40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40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40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4000" kern="1200">
        <a:solidFill>
          <a:schemeClr val="tx1"/>
        </a:solidFill>
        <a:latin typeface="Times New Roman" panose="02020603050405020304" pitchFamily="18" charset="0"/>
        <a:ea typeface="+mn-ea"/>
        <a:cs typeface="+mn-cs"/>
      </a:defRPr>
    </a:lvl5pPr>
    <a:lvl6pPr marL="2286000" algn="l" defTabSz="914400" rtl="0" eaLnBrk="1" latinLnBrk="0" hangingPunct="1">
      <a:defRPr sz="4000" kern="1200">
        <a:solidFill>
          <a:schemeClr val="tx1"/>
        </a:solidFill>
        <a:latin typeface="Times New Roman" panose="02020603050405020304" pitchFamily="18" charset="0"/>
        <a:ea typeface="+mn-ea"/>
        <a:cs typeface="+mn-cs"/>
      </a:defRPr>
    </a:lvl6pPr>
    <a:lvl7pPr marL="2743200" algn="l" defTabSz="914400" rtl="0" eaLnBrk="1" latinLnBrk="0" hangingPunct="1">
      <a:defRPr sz="4000" kern="1200">
        <a:solidFill>
          <a:schemeClr val="tx1"/>
        </a:solidFill>
        <a:latin typeface="Times New Roman" panose="02020603050405020304" pitchFamily="18" charset="0"/>
        <a:ea typeface="+mn-ea"/>
        <a:cs typeface="+mn-cs"/>
      </a:defRPr>
    </a:lvl7pPr>
    <a:lvl8pPr marL="3200400" algn="l" defTabSz="914400" rtl="0" eaLnBrk="1" latinLnBrk="0" hangingPunct="1">
      <a:defRPr sz="4000" kern="1200">
        <a:solidFill>
          <a:schemeClr val="tx1"/>
        </a:solidFill>
        <a:latin typeface="Times New Roman" panose="02020603050405020304" pitchFamily="18" charset="0"/>
        <a:ea typeface="+mn-ea"/>
        <a:cs typeface="+mn-cs"/>
      </a:defRPr>
    </a:lvl8pPr>
    <a:lvl9pPr marL="3657600" algn="l" defTabSz="914400" rtl="0" eaLnBrk="1" latinLnBrk="0" hangingPunct="1">
      <a:defRPr sz="40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366CC"/>
    <a:srgbClr val="D3F0F9"/>
    <a:srgbClr val="00FFCC"/>
    <a:srgbClr val="FF0066"/>
    <a:srgbClr val="0000FF"/>
    <a:srgbClr val="CCFF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4" autoAdjust="0"/>
    <p:restoredTop sz="91283" autoAdjust="0"/>
  </p:normalViewPr>
  <p:slideViewPr>
    <p:cSldViewPr>
      <p:cViewPr varScale="1">
        <p:scale>
          <a:sx n="72" d="100"/>
          <a:sy n="72" d="100"/>
        </p:scale>
        <p:origin x="123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atin typeface="Arial" panose="020B0604020202020204" pitchFamily="34" charset="0"/>
              </a:defRPr>
            </a:lvl1pPr>
          </a:lstStyle>
          <a:p>
            <a:pPr>
              <a:defRPr/>
            </a:pPr>
            <a:endParaRPr lang="en-US" altLang="en-US"/>
          </a:p>
        </p:txBody>
      </p:sp>
      <p:sp>
        <p:nvSpPr>
          <p:cNvPr id="419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atin typeface="Arial" panose="020B0604020202020204" pitchFamily="34" charset="0"/>
              </a:defRPr>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atin typeface="Arial" panose="020B0604020202020204" pitchFamily="34" charset="0"/>
              </a:defRPr>
            </a:lvl1pPr>
          </a:lstStyle>
          <a:p>
            <a:pPr>
              <a:defRPr/>
            </a:pPr>
            <a:endParaRPr lang="en-US" altLang="en-US"/>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A910A914-D6C7-453F-B31C-73417E96397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fld id="{87E034AD-56D9-426A-ABD3-EE6C2D2AC3D4}" type="slidenum">
              <a:rPr lang="en-US" altLang="en-US" sz="1200">
                <a:latin typeface="Arial" panose="020B0604020202020204" pitchFamily="34" charset="0"/>
              </a:rPr>
              <a:pPr/>
              <a:t>1</a:t>
            </a:fld>
            <a:endParaRPr lang="en-US" altLang="en-US" sz="1200">
              <a:latin typeface="Arial" panose="020B0604020202020204" pitchFamily="34"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fld id="{AFF195F1-94C9-4C6C-8A72-3B957AD16E18}" type="slidenum">
              <a:rPr lang="en-US" altLang="en-US" sz="1200">
                <a:latin typeface="Arial" panose="020B0604020202020204" pitchFamily="34" charset="0"/>
              </a:rPr>
              <a:pPr/>
              <a:t>9</a:t>
            </a:fld>
            <a:endParaRPr lang="en-US" altLang="en-US" sz="1200">
              <a:latin typeface="Arial" panose="020B0604020202020204" pitchFamily="34"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fld id="{37A55F0A-9AB8-4702-9D86-61C3F4429EB5}" type="slidenum">
              <a:rPr lang="en-US" altLang="en-US" sz="1200">
                <a:latin typeface="Arial" panose="020B0604020202020204" pitchFamily="34" charset="0"/>
              </a:rPr>
              <a:pPr/>
              <a:t>10</a:t>
            </a:fld>
            <a:endParaRPr lang="en-US" altLang="en-US" sz="1200">
              <a:latin typeface="Arial" panose="020B0604020202020204"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fld id="{4DCA11F3-1745-4577-8396-B8783AC7E347}" type="slidenum">
              <a:rPr lang="en-US" altLang="en-US" sz="1200">
                <a:latin typeface="Arial" panose="020B0604020202020204" pitchFamily="34" charset="0"/>
              </a:rPr>
              <a:pPr/>
              <a:t>29</a:t>
            </a:fld>
            <a:endParaRPr lang="en-US" altLang="en-US" sz="1200">
              <a:latin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tags" Target="../tags/tag69.xml"/><Relationship Id="rId39" Type="http://schemas.openxmlformats.org/officeDocument/2006/relationships/tags" Target="../tags/tag82.xml"/><Relationship Id="rId3" Type="http://schemas.openxmlformats.org/officeDocument/2006/relationships/tags" Target="../tags/tag46.xml"/><Relationship Id="rId21" Type="http://schemas.openxmlformats.org/officeDocument/2006/relationships/tags" Target="../tags/tag64.xml"/><Relationship Id="rId34" Type="http://schemas.openxmlformats.org/officeDocument/2006/relationships/tags" Target="../tags/tag77.xml"/><Relationship Id="rId42" Type="http://schemas.openxmlformats.org/officeDocument/2006/relationships/slideMaster" Target="../slideMasters/slideMaster1.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tags" Target="../tags/tag68.xml"/><Relationship Id="rId33" Type="http://schemas.openxmlformats.org/officeDocument/2006/relationships/tags" Target="../tags/tag76.xml"/><Relationship Id="rId38" Type="http://schemas.openxmlformats.org/officeDocument/2006/relationships/tags" Target="../tags/tag81.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tags" Target="../tags/tag63.xml"/><Relationship Id="rId29" Type="http://schemas.openxmlformats.org/officeDocument/2006/relationships/tags" Target="../tags/tag72.xml"/><Relationship Id="rId41" Type="http://schemas.openxmlformats.org/officeDocument/2006/relationships/tags" Target="../tags/tag84.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24" Type="http://schemas.openxmlformats.org/officeDocument/2006/relationships/tags" Target="../tags/tag67.xml"/><Relationship Id="rId32" Type="http://schemas.openxmlformats.org/officeDocument/2006/relationships/tags" Target="../tags/tag75.xml"/><Relationship Id="rId37" Type="http://schemas.openxmlformats.org/officeDocument/2006/relationships/tags" Target="../tags/tag80.xml"/><Relationship Id="rId40" Type="http://schemas.openxmlformats.org/officeDocument/2006/relationships/tags" Target="../tags/tag83.xml"/><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tags" Target="../tags/tag66.xml"/><Relationship Id="rId28" Type="http://schemas.openxmlformats.org/officeDocument/2006/relationships/tags" Target="../tags/tag71.xml"/><Relationship Id="rId36" Type="http://schemas.openxmlformats.org/officeDocument/2006/relationships/tags" Target="../tags/tag79.xml"/><Relationship Id="rId10" Type="http://schemas.openxmlformats.org/officeDocument/2006/relationships/tags" Target="../tags/tag53.xml"/><Relationship Id="rId19" Type="http://schemas.openxmlformats.org/officeDocument/2006/relationships/tags" Target="../tags/tag62.xml"/><Relationship Id="rId31" Type="http://schemas.openxmlformats.org/officeDocument/2006/relationships/tags" Target="../tags/tag74.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 Id="rId27" Type="http://schemas.openxmlformats.org/officeDocument/2006/relationships/tags" Target="../tags/tag70.xml"/><Relationship Id="rId30" Type="http://schemas.openxmlformats.org/officeDocument/2006/relationships/tags" Target="../tags/tag73.xml"/><Relationship Id="rId35" Type="http://schemas.openxmlformats.org/officeDocument/2006/relationships/tags" Target="../tags/tag78.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Master" Target="../slideMasters/slideMaster1.xml"/><Relationship Id="rId5" Type="http://schemas.openxmlformats.org/officeDocument/2006/relationships/tags" Target="../tags/tag89.xml"/><Relationship Id="rId4" Type="http://schemas.openxmlformats.org/officeDocument/2006/relationships/tags" Target="../tags/tag8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slideMaster" Target="../slideMasters/slideMaster1.xml"/><Relationship Id="rId4" Type="http://schemas.openxmlformats.org/officeDocument/2006/relationships/tags" Target="../tags/tag93.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custDataLst>
              <p:tags r:id="rId1"/>
            </p:custDataLst>
          </p:nvPr>
        </p:nvGrpSpPr>
        <p:grpSpPr bwMode="auto">
          <a:xfrm>
            <a:off x="0" y="0"/>
            <a:ext cx="8805863" cy="6858000"/>
            <a:chOff x="0" y="0"/>
            <a:chExt cx="5547" cy="4320"/>
          </a:xfrm>
        </p:grpSpPr>
        <p:grpSp>
          <p:nvGrpSpPr>
            <p:cNvPr id="5" name="Group 3"/>
            <p:cNvGrpSpPr>
              <a:grpSpLocks/>
            </p:cNvGrpSpPr>
            <p:nvPr userDrawn="1"/>
          </p:nvGrpSpPr>
          <p:grpSpPr bwMode="auto">
            <a:xfrm rot="-215207">
              <a:off x="3690" y="234"/>
              <a:ext cx="1857" cy="3625"/>
              <a:chOff x="3010" y="778"/>
              <a:chExt cx="1857" cy="3625"/>
            </a:xfrm>
          </p:grpSpPr>
          <p:sp>
            <p:nvSpPr>
              <p:cNvPr id="39" name="Freeform 4"/>
              <p:cNvSpPr>
                <a:spLocks/>
              </p:cNvSpPr>
              <p:nvPr userDrawn="1">
                <p:custDataLst>
                  <p:tags r:id="rId35"/>
                </p:custDataLst>
              </p:nvPr>
            </p:nvSpPr>
            <p:spPr bwMode="ltGray">
              <a:xfrm rot="12185230" flipV="1">
                <a:off x="3534" y="778"/>
                <a:ext cx="1333" cy="1485"/>
              </a:xfrm>
              <a:custGeom>
                <a:avLst/>
                <a:gdLst>
                  <a:gd name="T0" fmla="*/ 36 w 596"/>
                  <a:gd name="T1" fmla="*/ 825 h 666"/>
                  <a:gd name="T2" fmla="*/ 13 w 596"/>
                  <a:gd name="T3" fmla="*/ 760 h 666"/>
                  <a:gd name="T4" fmla="*/ 0 w 596"/>
                  <a:gd name="T5" fmla="*/ 644 h 666"/>
                  <a:gd name="T6" fmla="*/ 9 w 596"/>
                  <a:gd name="T7" fmla="*/ 495 h 666"/>
                  <a:gd name="T8" fmla="*/ 56 w 596"/>
                  <a:gd name="T9" fmla="*/ 337 h 666"/>
                  <a:gd name="T10" fmla="*/ 154 w 596"/>
                  <a:gd name="T11" fmla="*/ 187 h 666"/>
                  <a:gd name="T12" fmla="*/ 318 w 596"/>
                  <a:gd name="T13" fmla="*/ 69 h 666"/>
                  <a:gd name="T14" fmla="*/ 552 w 596"/>
                  <a:gd name="T15" fmla="*/ 4 h 666"/>
                  <a:gd name="T16" fmla="*/ 850 w 596"/>
                  <a:gd name="T17" fmla="*/ 20 h 666"/>
                  <a:gd name="T18" fmla="*/ 1083 w 596"/>
                  <a:gd name="T19" fmla="*/ 152 h 666"/>
                  <a:gd name="T20" fmla="*/ 1239 w 596"/>
                  <a:gd name="T21" fmla="*/ 368 h 666"/>
                  <a:gd name="T22" fmla="*/ 1322 w 596"/>
                  <a:gd name="T23" fmla="*/ 633 h 666"/>
                  <a:gd name="T24" fmla="*/ 1331 w 596"/>
                  <a:gd name="T25" fmla="*/ 912 h 666"/>
                  <a:gd name="T26" fmla="*/ 1266 w 596"/>
                  <a:gd name="T27" fmla="*/ 1171 h 666"/>
                  <a:gd name="T28" fmla="*/ 1134 w 596"/>
                  <a:gd name="T29" fmla="*/ 1371 h 666"/>
                  <a:gd name="T30" fmla="*/ 933 w 596"/>
                  <a:gd name="T31" fmla="*/ 1478 h 666"/>
                  <a:gd name="T32" fmla="*/ 870 w 596"/>
                  <a:gd name="T33" fmla="*/ 1469 h 666"/>
                  <a:gd name="T34" fmla="*/ 986 w 596"/>
                  <a:gd name="T35" fmla="*/ 1376 h 666"/>
                  <a:gd name="T36" fmla="*/ 1078 w 596"/>
                  <a:gd name="T37" fmla="*/ 1213 h 666"/>
                  <a:gd name="T38" fmla="*/ 1138 w 596"/>
                  <a:gd name="T39" fmla="*/ 1012 h 666"/>
                  <a:gd name="T40" fmla="*/ 1163 w 596"/>
                  <a:gd name="T41" fmla="*/ 792 h 666"/>
                  <a:gd name="T42" fmla="*/ 1150 w 596"/>
                  <a:gd name="T43" fmla="*/ 575 h 666"/>
                  <a:gd name="T44" fmla="*/ 1085 w 596"/>
                  <a:gd name="T45" fmla="*/ 388 h 666"/>
                  <a:gd name="T46" fmla="*/ 968 w 596"/>
                  <a:gd name="T47" fmla="*/ 250 h 666"/>
                  <a:gd name="T48" fmla="*/ 763 w 596"/>
                  <a:gd name="T49" fmla="*/ 167 h 666"/>
                  <a:gd name="T50" fmla="*/ 550 w 596"/>
                  <a:gd name="T51" fmla="*/ 136 h 666"/>
                  <a:gd name="T52" fmla="*/ 389 w 596"/>
                  <a:gd name="T53" fmla="*/ 158 h 666"/>
                  <a:gd name="T54" fmla="*/ 271 w 596"/>
                  <a:gd name="T55" fmla="*/ 225 h 666"/>
                  <a:gd name="T56" fmla="*/ 188 w 596"/>
                  <a:gd name="T57" fmla="*/ 332 h 666"/>
                  <a:gd name="T58" fmla="*/ 127 w 596"/>
                  <a:gd name="T59" fmla="*/ 459 h 666"/>
                  <a:gd name="T60" fmla="*/ 89 w 596"/>
                  <a:gd name="T61" fmla="*/ 606 h 666"/>
                  <a:gd name="T62" fmla="*/ 63 w 596"/>
                  <a:gd name="T63" fmla="*/ 756 h 6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5"/>
              <p:cNvSpPr>
                <a:spLocks/>
              </p:cNvSpPr>
              <p:nvPr userDrawn="1">
                <p:custDataLst>
                  <p:tags r:id="rId36"/>
                </p:custDataLst>
              </p:nvPr>
            </p:nvSpPr>
            <p:spPr bwMode="ltGray">
              <a:xfrm rot="12185230" flipV="1">
                <a:off x="4029" y="1802"/>
                <a:ext cx="571" cy="531"/>
              </a:xfrm>
              <a:custGeom>
                <a:avLst/>
                <a:gdLst>
                  <a:gd name="T0" fmla="*/ 0 w 257"/>
                  <a:gd name="T1" fmla="*/ 0 h 237"/>
                  <a:gd name="T2" fmla="*/ 0 w 257"/>
                  <a:gd name="T3" fmla="*/ 56 h 237"/>
                  <a:gd name="T4" fmla="*/ 7 w 257"/>
                  <a:gd name="T5" fmla="*/ 112 h 237"/>
                  <a:gd name="T6" fmla="*/ 13 w 257"/>
                  <a:gd name="T7" fmla="*/ 168 h 237"/>
                  <a:gd name="T8" fmla="*/ 24 w 257"/>
                  <a:gd name="T9" fmla="*/ 220 h 237"/>
                  <a:gd name="T10" fmla="*/ 40 w 257"/>
                  <a:gd name="T11" fmla="*/ 267 h 237"/>
                  <a:gd name="T12" fmla="*/ 60 w 257"/>
                  <a:gd name="T13" fmla="*/ 316 h 237"/>
                  <a:gd name="T14" fmla="*/ 84 w 257"/>
                  <a:gd name="T15" fmla="*/ 361 h 237"/>
                  <a:gd name="T16" fmla="*/ 113 w 257"/>
                  <a:gd name="T17" fmla="*/ 399 h 237"/>
                  <a:gd name="T18" fmla="*/ 149 w 257"/>
                  <a:gd name="T19" fmla="*/ 435 h 237"/>
                  <a:gd name="T20" fmla="*/ 191 w 257"/>
                  <a:gd name="T21" fmla="*/ 466 h 237"/>
                  <a:gd name="T22" fmla="*/ 236 w 257"/>
                  <a:gd name="T23" fmla="*/ 491 h 237"/>
                  <a:gd name="T24" fmla="*/ 291 w 257"/>
                  <a:gd name="T25" fmla="*/ 511 h 237"/>
                  <a:gd name="T26" fmla="*/ 351 w 257"/>
                  <a:gd name="T27" fmla="*/ 524 h 237"/>
                  <a:gd name="T28" fmla="*/ 418 w 257"/>
                  <a:gd name="T29" fmla="*/ 531 h 237"/>
                  <a:gd name="T30" fmla="*/ 489 w 257"/>
                  <a:gd name="T31" fmla="*/ 529 h 237"/>
                  <a:gd name="T32" fmla="*/ 571 w 257"/>
                  <a:gd name="T33" fmla="*/ 520 h 237"/>
                  <a:gd name="T34" fmla="*/ 498 w 257"/>
                  <a:gd name="T35" fmla="*/ 509 h 237"/>
                  <a:gd name="T36" fmla="*/ 433 w 257"/>
                  <a:gd name="T37" fmla="*/ 493 h 237"/>
                  <a:gd name="T38" fmla="*/ 378 w 257"/>
                  <a:gd name="T39" fmla="*/ 475 h 237"/>
                  <a:gd name="T40" fmla="*/ 329 w 257"/>
                  <a:gd name="T41" fmla="*/ 457 h 237"/>
                  <a:gd name="T42" fmla="*/ 284 w 257"/>
                  <a:gd name="T43" fmla="*/ 432 h 237"/>
                  <a:gd name="T44" fmla="*/ 249 w 257"/>
                  <a:gd name="T45" fmla="*/ 408 h 237"/>
                  <a:gd name="T46" fmla="*/ 216 w 257"/>
                  <a:gd name="T47" fmla="*/ 379 h 237"/>
                  <a:gd name="T48" fmla="*/ 187 w 257"/>
                  <a:gd name="T49" fmla="*/ 347 h 237"/>
                  <a:gd name="T50" fmla="*/ 160 w 257"/>
                  <a:gd name="T51" fmla="*/ 316 h 237"/>
                  <a:gd name="T52" fmla="*/ 136 w 257"/>
                  <a:gd name="T53" fmla="*/ 280 h 237"/>
                  <a:gd name="T54" fmla="*/ 116 w 257"/>
                  <a:gd name="T55" fmla="*/ 240 h 237"/>
                  <a:gd name="T56" fmla="*/ 96 w 257"/>
                  <a:gd name="T57" fmla="*/ 197 h 237"/>
                  <a:gd name="T58" fmla="*/ 73 w 257"/>
                  <a:gd name="T59" fmla="*/ 155 h 237"/>
                  <a:gd name="T60" fmla="*/ 51 w 257"/>
                  <a:gd name="T61" fmla="*/ 105 h 237"/>
                  <a:gd name="T62" fmla="*/ 27 w 257"/>
                  <a:gd name="T63" fmla="*/ 54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6"/>
              <p:cNvSpPr>
                <a:spLocks/>
              </p:cNvSpPr>
              <p:nvPr userDrawn="1">
                <p:custDataLst>
                  <p:tags r:id="rId37"/>
                </p:custDataLst>
              </p:nvPr>
            </p:nvSpPr>
            <p:spPr bwMode="ltGray">
              <a:xfrm rot="12185230" flipV="1">
                <a:off x="3639" y="2167"/>
                <a:ext cx="277" cy="249"/>
              </a:xfrm>
              <a:custGeom>
                <a:avLst/>
                <a:gdLst>
                  <a:gd name="T0" fmla="*/ 172 w 124"/>
                  <a:gd name="T1" fmla="*/ 0 h 110"/>
                  <a:gd name="T2" fmla="*/ 277 w 124"/>
                  <a:gd name="T3" fmla="*/ 244 h 110"/>
                  <a:gd name="T4" fmla="*/ 268 w 124"/>
                  <a:gd name="T5" fmla="*/ 242 h 110"/>
                  <a:gd name="T6" fmla="*/ 239 w 124"/>
                  <a:gd name="T7" fmla="*/ 238 h 110"/>
                  <a:gd name="T8" fmla="*/ 199 w 124"/>
                  <a:gd name="T9" fmla="*/ 229 h 110"/>
                  <a:gd name="T10" fmla="*/ 152 w 124"/>
                  <a:gd name="T11" fmla="*/ 224 h 110"/>
                  <a:gd name="T12" fmla="*/ 101 w 124"/>
                  <a:gd name="T13" fmla="*/ 220 h 110"/>
                  <a:gd name="T14" fmla="*/ 56 w 124"/>
                  <a:gd name="T15" fmla="*/ 222 h 110"/>
                  <a:gd name="T16" fmla="*/ 20 w 124"/>
                  <a:gd name="T17" fmla="*/ 231 h 110"/>
                  <a:gd name="T18" fmla="*/ 0 w 124"/>
                  <a:gd name="T19" fmla="*/ 249 h 110"/>
                  <a:gd name="T20" fmla="*/ 9 w 124"/>
                  <a:gd name="T21" fmla="*/ 222 h 110"/>
                  <a:gd name="T22" fmla="*/ 18 w 124"/>
                  <a:gd name="T23" fmla="*/ 201 h 110"/>
                  <a:gd name="T24" fmla="*/ 36 w 124"/>
                  <a:gd name="T25" fmla="*/ 186 h 110"/>
                  <a:gd name="T26" fmla="*/ 56 w 124"/>
                  <a:gd name="T27" fmla="*/ 172 h 110"/>
                  <a:gd name="T28" fmla="*/ 80 w 124"/>
                  <a:gd name="T29" fmla="*/ 163 h 110"/>
                  <a:gd name="T30" fmla="*/ 105 w 124"/>
                  <a:gd name="T31" fmla="*/ 161 h 110"/>
                  <a:gd name="T32" fmla="*/ 132 w 124"/>
                  <a:gd name="T33" fmla="*/ 161 h 110"/>
                  <a:gd name="T34" fmla="*/ 161 w 124"/>
                  <a:gd name="T35" fmla="*/ 168 h 110"/>
                  <a:gd name="T36" fmla="*/ 163 w 124"/>
                  <a:gd name="T37" fmla="*/ 161 h 110"/>
                  <a:gd name="T38" fmla="*/ 156 w 124"/>
                  <a:gd name="T39" fmla="*/ 127 h 110"/>
                  <a:gd name="T40" fmla="*/ 150 w 124"/>
                  <a:gd name="T41" fmla="*/ 86 h 110"/>
                  <a:gd name="T42" fmla="*/ 145 w 124"/>
                  <a:gd name="T43" fmla="*/ 68 h 110"/>
                  <a:gd name="T44" fmla="*/ 141 w 124"/>
                  <a:gd name="T45" fmla="*/ 68 h 110"/>
                  <a:gd name="T46" fmla="*/ 136 w 124"/>
                  <a:gd name="T47" fmla="*/ 66 h 110"/>
                  <a:gd name="T48" fmla="*/ 132 w 124"/>
                  <a:gd name="T49" fmla="*/ 59 h 110"/>
                  <a:gd name="T50" fmla="*/ 127 w 124"/>
                  <a:gd name="T51" fmla="*/ 52 h 110"/>
                  <a:gd name="T52" fmla="*/ 127 w 124"/>
                  <a:gd name="T53" fmla="*/ 43 h 110"/>
                  <a:gd name="T54" fmla="*/ 132 w 124"/>
                  <a:gd name="T55" fmla="*/ 32 h 110"/>
                  <a:gd name="T56" fmla="*/ 147 w 124"/>
                  <a:gd name="T57" fmla="*/ 18 h 110"/>
                  <a:gd name="T58" fmla="*/ 172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7"/>
              <p:cNvSpPr>
                <a:spLocks/>
              </p:cNvSpPr>
              <p:nvPr userDrawn="1">
                <p:custDataLst>
                  <p:tags r:id="rId38"/>
                </p:custDataLst>
              </p:nvPr>
            </p:nvSpPr>
            <p:spPr bwMode="ltGray">
              <a:xfrm rot="12185230" flipV="1">
                <a:off x="3979" y="977"/>
                <a:ext cx="245" cy="347"/>
              </a:xfrm>
              <a:custGeom>
                <a:avLst/>
                <a:gdLst>
                  <a:gd name="T0" fmla="*/ 0 w 109"/>
                  <a:gd name="T1" fmla="*/ 0 h 156"/>
                  <a:gd name="T2" fmla="*/ 11 w 109"/>
                  <a:gd name="T3" fmla="*/ 2 h 156"/>
                  <a:gd name="T4" fmla="*/ 40 w 109"/>
                  <a:gd name="T5" fmla="*/ 11 h 156"/>
                  <a:gd name="T6" fmla="*/ 83 w 109"/>
                  <a:gd name="T7" fmla="*/ 27 h 156"/>
                  <a:gd name="T8" fmla="*/ 130 w 109"/>
                  <a:gd name="T9" fmla="*/ 53 h 156"/>
                  <a:gd name="T10" fmla="*/ 175 w 109"/>
                  <a:gd name="T11" fmla="*/ 98 h 156"/>
                  <a:gd name="T12" fmla="*/ 216 w 109"/>
                  <a:gd name="T13" fmla="*/ 158 h 156"/>
                  <a:gd name="T14" fmla="*/ 241 w 109"/>
                  <a:gd name="T15" fmla="*/ 240 h 156"/>
                  <a:gd name="T16" fmla="*/ 245 w 109"/>
                  <a:gd name="T17" fmla="*/ 347 h 156"/>
                  <a:gd name="T18" fmla="*/ 236 w 109"/>
                  <a:gd name="T19" fmla="*/ 347 h 156"/>
                  <a:gd name="T20" fmla="*/ 223 w 109"/>
                  <a:gd name="T21" fmla="*/ 347 h 156"/>
                  <a:gd name="T22" fmla="*/ 209 w 109"/>
                  <a:gd name="T23" fmla="*/ 347 h 156"/>
                  <a:gd name="T24" fmla="*/ 196 w 109"/>
                  <a:gd name="T25" fmla="*/ 343 h 156"/>
                  <a:gd name="T26" fmla="*/ 182 w 109"/>
                  <a:gd name="T27" fmla="*/ 340 h 156"/>
                  <a:gd name="T28" fmla="*/ 166 w 109"/>
                  <a:gd name="T29" fmla="*/ 334 h 156"/>
                  <a:gd name="T30" fmla="*/ 148 w 109"/>
                  <a:gd name="T31" fmla="*/ 323 h 156"/>
                  <a:gd name="T32" fmla="*/ 130 w 109"/>
                  <a:gd name="T33" fmla="*/ 309 h 156"/>
                  <a:gd name="T34" fmla="*/ 119 w 109"/>
                  <a:gd name="T35" fmla="*/ 280 h 156"/>
                  <a:gd name="T36" fmla="*/ 119 w 109"/>
                  <a:gd name="T37" fmla="*/ 247 h 156"/>
                  <a:gd name="T38" fmla="*/ 126 w 109"/>
                  <a:gd name="T39" fmla="*/ 214 h 156"/>
                  <a:gd name="T40" fmla="*/ 133 w 109"/>
                  <a:gd name="T41" fmla="*/ 178 h 156"/>
                  <a:gd name="T42" fmla="*/ 126 w 109"/>
                  <a:gd name="T43" fmla="*/ 138 h 156"/>
                  <a:gd name="T44" fmla="*/ 108 w 109"/>
                  <a:gd name="T45" fmla="*/ 96 h 156"/>
                  <a:gd name="T46" fmla="*/ 70 w 109"/>
                  <a:gd name="T47" fmla="*/ 51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8"/>
              <p:cNvSpPr>
                <a:spLocks/>
              </p:cNvSpPr>
              <p:nvPr userDrawn="1">
                <p:custDataLst>
                  <p:tags r:id="rId39"/>
                </p:custDataLst>
              </p:nvPr>
            </p:nvSpPr>
            <p:spPr bwMode="ltGray">
              <a:xfrm rot="12185230" flipV="1">
                <a:off x="3845" y="2207"/>
                <a:ext cx="103" cy="209"/>
              </a:xfrm>
              <a:custGeom>
                <a:avLst/>
                <a:gdLst>
                  <a:gd name="T0" fmla="*/ 69 w 46"/>
                  <a:gd name="T1" fmla="*/ 0 h 94"/>
                  <a:gd name="T2" fmla="*/ 45 w 46"/>
                  <a:gd name="T3" fmla="*/ 84 h 94"/>
                  <a:gd name="T4" fmla="*/ 34 w 46"/>
                  <a:gd name="T5" fmla="*/ 138 h 94"/>
                  <a:gd name="T6" fmla="*/ 25 w 46"/>
                  <a:gd name="T7" fmla="*/ 176 h 94"/>
                  <a:gd name="T8" fmla="*/ 0 w 46"/>
                  <a:gd name="T9" fmla="*/ 209 h 94"/>
                  <a:gd name="T10" fmla="*/ 27 w 46"/>
                  <a:gd name="T11" fmla="*/ 196 h 94"/>
                  <a:gd name="T12" fmla="*/ 52 w 46"/>
                  <a:gd name="T13" fmla="*/ 178 h 94"/>
                  <a:gd name="T14" fmla="*/ 72 w 46"/>
                  <a:gd name="T15" fmla="*/ 153 h 94"/>
                  <a:gd name="T16" fmla="*/ 90 w 46"/>
                  <a:gd name="T17" fmla="*/ 127 h 94"/>
                  <a:gd name="T18" fmla="*/ 101 w 46"/>
                  <a:gd name="T19" fmla="*/ 98 h 94"/>
                  <a:gd name="T20" fmla="*/ 103 w 46"/>
                  <a:gd name="T21" fmla="*/ 67 h 94"/>
                  <a:gd name="T22" fmla="*/ 94 w 46"/>
                  <a:gd name="T23" fmla="*/ 33 h 94"/>
                  <a:gd name="T24" fmla="*/ 69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9"/>
              <p:cNvSpPr>
                <a:spLocks/>
              </p:cNvSpPr>
              <p:nvPr userDrawn="1">
                <p:custDataLst>
                  <p:tags r:id="rId40"/>
                </p:custDataLst>
              </p:nvPr>
            </p:nvSpPr>
            <p:spPr bwMode="ltGray">
              <a:xfrm rot="12185230" flipV="1">
                <a:off x="3895" y="1325"/>
                <a:ext cx="120" cy="90"/>
              </a:xfrm>
              <a:custGeom>
                <a:avLst/>
                <a:gdLst>
                  <a:gd name="T0" fmla="*/ 0 w 54"/>
                  <a:gd name="T1" fmla="*/ 0 h 40"/>
                  <a:gd name="T2" fmla="*/ 2 w 54"/>
                  <a:gd name="T3" fmla="*/ 2 h 40"/>
                  <a:gd name="T4" fmla="*/ 13 w 54"/>
                  <a:gd name="T5" fmla="*/ 7 h 40"/>
                  <a:gd name="T6" fmla="*/ 29 w 54"/>
                  <a:gd name="T7" fmla="*/ 18 h 40"/>
                  <a:gd name="T8" fmla="*/ 47 w 54"/>
                  <a:gd name="T9" fmla="*/ 27 h 40"/>
                  <a:gd name="T10" fmla="*/ 64 w 54"/>
                  <a:gd name="T11" fmla="*/ 34 h 40"/>
                  <a:gd name="T12" fmla="*/ 84 w 54"/>
                  <a:gd name="T13" fmla="*/ 38 h 40"/>
                  <a:gd name="T14" fmla="*/ 102 w 54"/>
                  <a:gd name="T15" fmla="*/ 41 h 40"/>
                  <a:gd name="T16" fmla="*/ 120 w 54"/>
                  <a:gd name="T17" fmla="*/ 36 h 40"/>
                  <a:gd name="T18" fmla="*/ 118 w 54"/>
                  <a:gd name="T19" fmla="*/ 56 h 40"/>
                  <a:gd name="T20" fmla="*/ 111 w 54"/>
                  <a:gd name="T21" fmla="*/ 74 h 40"/>
                  <a:gd name="T22" fmla="*/ 98 w 54"/>
                  <a:gd name="T23" fmla="*/ 86 h 40"/>
                  <a:gd name="T24" fmla="*/ 82 w 54"/>
                  <a:gd name="T25" fmla="*/ 90 h 40"/>
                  <a:gd name="T26" fmla="*/ 62 w 54"/>
                  <a:gd name="T27" fmla="*/ 88 h 40"/>
                  <a:gd name="T28" fmla="*/ 42 w 54"/>
                  <a:gd name="T29" fmla="*/ 72 h 40"/>
                  <a:gd name="T30" fmla="*/ 22 w 54"/>
                  <a:gd name="T31" fmla="*/ 45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0"/>
              <p:cNvSpPr>
                <a:spLocks/>
              </p:cNvSpPr>
              <p:nvPr userDrawn="1">
                <p:custDataLst>
                  <p:tags r:id="rId41"/>
                </p:custDataLst>
              </p:nvPr>
            </p:nvSpPr>
            <p:spPr bwMode="ltGray">
              <a:xfrm rot="12185230" flipV="1">
                <a:off x="3010" y="2344"/>
                <a:ext cx="330" cy="2059"/>
              </a:xfrm>
              <a:custGeom>
                <a:avLst/>
                <a:gdLst>
                  <a:gd name="T0" fmla="*/ 0 w 149"/>
                  <a:gd name="T1" fmla="*/ 0 h 704"/>
                  <a:gd name="T2" fmla="*/ 13 w 149"/>
                  <a:gd name="T3" fmla="*/ 18 h 704"/>
                  <a:gd name="T4" fmla="*/ 35 w 149"/>
                  <a:gd name="T5" fmla="*/ 41 h 704"/>
                  <a:gd name="T6" fmla="*/ 62 w 149"/>
                  <a:gd name="T7" fmla="*/ 70 h 704"/>
                  <a:gd name="T8" fmla="*/ 91 w 149"/>
                  <a:gd name="T9" fmla="*/ 108 h 704"/>
                  <a:gd name="T10" fmla="*/ 128 w 149"/>
                  <a:gd name="T11" fmla="*/ 155 h 704"/>
                  <a:gd name="T12" fmla="*/ 162 w 149"/>
                  <a:gd name="T13" fmla="*/ 205 h 704"/>
                  <a:gd name="T14" fmla="*/ 195 w 149"/>
                  <a:gd name="T15" fmla="*/ 263 h 704"/>
                  <a:gd name="T16" fmla="*/ 221 w 149"/>
                  <a:gd name="T17" fmla="*/ 330 h 704"/>
                  <a:gd name="T18" fmla="*/ 248 w 149"/>
                  <a:gd name="T19" fmla="*/ 401 h 704"/>
                  <a:gd name="T20" fmla="*/ 266 w 149"/>
                  <a:gd name="T21" fmla="*/ 483 h 704"/>
                  <a:gd name="T22" fmla="*/ 275 w 149"/>
                  <a:gd name="T23" fmla="*/ 573 h 704"/>
                  <a:gd name="T24" fmla="*/ 279 w 149"/>
                  <a:gd name="T25" fmla="*/ 667 h 704"/>
                  <a:gd name="T26" fmla="*/ 266 w 149"/>
                  <a:gd name="T27" fmla="*/ 772 h 704"/>
                  <a:gd name="T28" fmla="*/ 241 w 149"/>
                  <a:gd name="T29" fmla="*/ 883 h 704"/>
                  <a:gd name="T30" fmla="*/ 204 w 149"/>
                  <a:gd name="T31" fmla="*/ 1000 h 704"/>
                  <a:gd name="T32" fmla="*/ 148 w 149"/>
                  <a:gd name="T33" fmla="*/ 1129 h 704"/>
                  <a:gd name="T34" fmla="*/ 86 w 149"/>
                  <a:gd name="T35" fmla="*/ 1275 h 704"/>
                  <a:gd name="T36" fmla="*/ 47 w 149"/>
                  <a:gd name="T37" fmla="*/ 1410 h 704"/>
                  <a:gd name="T38" fmla="*/ 22 w 149"/>
                  <a:gd name="T39" fmla="*/ 1535 h 704"/>
                  <a:gd name="T40" fmla="*/ 13 w 149"/>
                  <a:gd name="T41" fmla="*/ 1655 h 704"/>
                  <a:gd name="T42" fmla="*/ 13 w 149"/>
                  <a:gd name="T43" fmla="*/ 1769 h 704"/>
                  <a:gd name="T44" fmla="*/ 18 w 149"/>
                  <a:gd name="T45" fmla="*/ 1875 h 704"/>
                  <a:gd name="T46" fmla="*/ 27 w 149"/>
                  <a:gd name="T47" fmla="*/ 1968 h 704"/>
                  <a:gd name="T48" fmla="*/ 31 w 149"/>
                  <a:gd name="T49" fmla="*/ 2059 h 704"/>
                  <a:gd name="T50" fmla="*/ 91 w 149"/>
                  <a:gd name="T51" fmla="*/ 2012 h 704"/>
                  <a:gd name="T52" fmla="*/ 86 w 149"/>
                  <a:gd name="T53" fmla="*/ 1989 h 704"/>
                  <a:gd name="T54" fmla="*/ 80 w 149"/>
                  <a:gd name="T55" fmla="*/ 1922 h 704"/>
                  <a:gd name="T56" fmla="*/ 73 w 149"/>
                  <a:gd name="T57" fmla="*/ 1819 h 704"/>
                  <a:gd name="T58" fmla="*/ 78 w 149"/>
                  <a:gd name="T59" fmla="*/ 1682 h 704"/>
                  <a:gd name="T60" fmla="*/ 91 w 149"/>
                  <a:gd name="T61" fmla="*/ 1518 h 704"/>
                  <a:gd name="T62" fmla="*/ 128 w 149"/>
                  <a:gd name="T63" fmla="*/ 1331 h 704"/>
                  <a:gd name="T64" fmla="*/ 190 w 149"/>
                  <a:gd name="T65" fmla="*/ 1129 h 704"/>
                  <a:gd name="T66" fmla="*/ 286 w 149"/>
                  <a:gd name="T67" fmla="*/ 915 h 704"/>
                  <a:gd name="T68" fmla="*/ 317 w 149"/>
                  <a:gd name="T69" fmla="*/ 816 h 704"/>
                  <a:gd name="T70" fmla="*/ 330 w 149"/>
                  <a:gd name="T71" fmla="*/ 687 h 704"/>
                  <a:gd name="T72" fmla="*/ 319 w 149"/>
                  <a:gd name="T73" fmla="*/ 538 h 704"/>
                  <a:gd name="T74" fmla="*/ 290 w 149"/>
                  <a:gd name="T75" fmla="*/ 392 h 704"/>
                  <a:gd name="T76" fmla="*/ 241 w 149"/>
                  <a:gd name="T77" fmla="*/ 249 h 704"/>
                  <a:gd name="T78" fmla="*/ 179 w 149"/>
                  <a:gd name="T79" fmla="*/ 129 h 704"/>
                  <a:gd name="T80" fmla="*/ 97 w 149"/>
                  <a:gd name="T81" fmla="*/ 41 h 704"/>
                  <a:gd name="T82" fmla="*/ 0 w 149"/>
                  <a:gd name="T83" fmla="*/ 0 h 7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 name="Freeform 11"/>
            <p:cNvSpPr>
              <a:spLocks/>
            </p:cNvSpPr>
            <p:nvPr userDrawn="1">
              <p:custDataLst>
                <p:tags r:id="rId7"/>
              </p:custDataLst>
            </p:nvPr>
          </p:nvSpPr>
          <p:spPr bwMode="ltGray">
            <a:xfrm rot="373331" flipH="1">
              <a:off x="22" y="1957"/>
              <a:ext cx="323" cy="649"/>
            </a:xfrm>
            <a:custGeom>
              <a:avLst/>
              <a:gdLst>
                <a:gd name="T0" fmla="*/ 237 w 128"/>
                <a:gd name="T1" fmla="*/ 0 h 217"/>
                <a:gd name="T2" fmla="*/ 265 w 128"/>
                <a:gd name="T3" fmla="*/ 27 h 217"/>
                <a:gd name="T4" fmla="*/ 290 w 128"/>
                <a:gd name="T5" fmla="*/ 81 h 217"/>
                <a:gd name="T6" fmla="*/ 310 w 128"/>
                <a:gd name="T7" fmla="*/ 150 h 217"/>
                <a:gd name="T8" fmla="*/ 323 w 128"/>
                <a:gd name="T9" fmla="*/ 233 h 217"/>
                <a:gd name="T10" fmla="*/ 320 w 128"/>
                <a:gd name="T11" fmla="*/ 332 h 217"/>
                <a:gd name="T12" fmla="*/ 293 w 128"/>
                <a:gd name="T13" fmla="*/ 434 h 217"/>
                <a:gd name="T14" fmla="*/ 237 w 128"/>
                <a:gd name="T15" fmla="*/ 541 h 217"/>
                <a:gd name="T16" fmla="*/ 151 w 128"/>
                <a:gd name="T17" fmla="*/ 649 h 217"/>
                <a:gd name="T18" fmla="*/ 124 w 128"/>
                <a:gd name="T19" fmla="*/ 637 h 217"/>
                <a:gd name="T20" fmla="*/ 96 w 128"/>
                <a:gd name="T21" fmla="*/ 628 h 217"/>
                <a:gd name="T22" fmla="*/ 66 w 128"/>
                <a:gd name="T23" fmla="*/ 613 h 217"/>
                <a:gd name="T24" fmla="*/ 40 w 128"/>
                <a:gd name="T25" fmla="*/ 601 h 217"/>
                <a:gd name="T26" fmla="*/ 20 w 128"/>
                <a:gd name="T27" fmla="*/ 586 h 217"/>
                <a:gd name="T28" fmla="*/ 5 w 128"/>
                <a:gd name="T29" fmla="*/ 568 h 217"/>
                <a:gd name="T30" fmla="*/ 0 w 128"/>
                <a:gd name="T31" fmla="*/ 547 h 217"/>
                <a:gd name="T32" fmla="*/ 3 w 128"/>
                <a:gd name="T33" fmla="*/ 532 h 217"/>
                <a:gd name="T34" fmla="*/ 33 w 128"/>
                <a:gd name="T35" fmla="*/ 511 h 217"/>
                <a:gd name="T36" fmla="*/ 73 w 128"/>
                <a:gd name="T37" fmla="*/ 482 h 217"/>
                <a:gd name="T38" fmla="*/ 116 w 128"/>
                <a:gd name="T39" fmla="*/ 449 h 217"/>
                <a:gd name="T40" fmla="*/ 159 w 128"/>
                <a:gd name="T41" fmla="*/ 401 h 217"/>
                <a:gd name="T42" fmla="*/ 199 w 128"/>
                <a:gd name="T43" fmla="*/ 335 h 217"/>
                <a:gd name="T44" fmla="*/ 230 w 128"/>
                <a:gd name="T45" fmla="*/ 248 h 217"/>
                <a:gd name="T46" fmla="*/ 245 w 128"/>
                <a:gd name="T47" fmla="*/ 138 h 217"/>
                <a:gd name="T48" fmla="*/ 237 w 128"/>
                <a:gd name="T49" fmla="*/ 0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Freeform 12"/>
            <p:cNvSpPr>
              <a:spLocks/>
            </p:cNvSpPr>
            <p:nvPr userDrawn="1">
              <p:custDataLst>
                <p:tags r:id="rId8"/>
              </p:custDataLst>
            </p:nvPr>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13"/>
            <p:cNvSpPr>
              <a:spLocks/>
            </p:cNvSpPr>
            <p:nvPr userDrawn="1">
              <p:custDataLst>
                <p:tags r:id="rId9"/>
              </p:custDataLst>
            </p:nvPr>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4"/>
            <p:cNvSpPr>
              <a:spLocks/>
            </p:cNvSpPr>
            <p:nvPr userDrawn="1">
              <p:custDataLst>
                <p:tags r:id="rId10"/>
              </p:custDataLst>
            </p:nvPr>
          </p:nvSpPr>
          <p:spPr bwMode="ltGray">
            <a:xfrm rot="373331" flipH="1">
              <a:off x="898" y="2855"/>
              <a:ext cx="354" cy="464"/>
            </a:xfrm>
            <a:custGeom>
              <a:avLst/>
              <a:gdLst>
                <a:gd name="T0" fmla="*/ 227 w 117"/>
                <a:gd name="T1" fmla="*/ 0 h 132"/>
                <a:gd name="T2" fmla="*/ 0 w 117"/>
                <a:gd name="T3" fmla="*/ 88 h 132"/>
                <a:gd name="T4" fmla="*/ 9 w 117"/>
                <a:gd name="T5" fmla="*/ 91 h 132"/>
                <a:gd name="T6" fmla="*/ 42 w 117"/>
                <a:gd name="T7" fmla="*/ 102 h 132"/>
                <a:gd name="T8" fmla="*/ 88 w 117"/>
                <a:gd name="T9" fmla="*/ 127 h 132"/>
                <a:gd name="T10" fmla="*/ 139 w 117"/>
                <a:gd name="T11" fmla="*/ 165 h 132"/>
                <a:gd name="T12" fmla="*/ 200 w 117"/>
                <a:gd name="T13" fmla="*/ 218 h 132"/>
                <a:gd name="T14" fmla="*/ 254 w 117"/>
                <a:gd name="T15" fmla="*/ 281 h 132"/>
                <a:gd name="T16" fmla="*/ 309 w 117"/>
                <a:gd name="T17" fmla="*/ 362 h 132"/>
                <a:gd name="T18" fmla="*/ 351 w 117"/>
                <a:gd name="T19" fmla="*/ 464 h 132"/>
                <a:gd name="T20" fmla="*/ 354 w 117"/>
                <a:gd name="T21" fmla="*/ 422 h 132"/>
                <a:gd name="T22" fmla="*/ 348 w 117"/>
                <a:gd name="T23" fmla="*/ 376 h 132"/>
                <a:gd name="T24" fmla="*/ 327 w 117"/>
                <a:gd name="T25" fmla="*/ 316 h 132"/>
                <a:gd name="T26" fmla="*/ 300 w 117"/>
                <a:gd name="T27" fmla="*/ 260 h 132"/>
                <a:gd name="T28" fmla="*/ 269 w 117"/>
                <a:gd name="T29" fmla="*/ 204 h 132"/>
                <a:gd name="T30" fmla="*/ 236 w 117"/>
                <a:gd name="T31" fmla="*/ 158 h 132"/>
                <a:gd name="T32" fmla="*/ 203 w 117"/>
                <a:gd name="T33" fmla="*/ 127 h 132"/>
                <a:gd name="T34" fmla="*/ 175 w 117"/>
                <a:gd name="T35" fmla="*/ 112 h 132"/>
                <a:gd name="T36" fmla="*/ 209 w 117"/>
                <a:gd name="T37" fmla="*/ 102 h 132"/>
                <a:gd name="T38" fmla="*/ 239 w 117"/>
                <a:gd name="T39" fmla="*/ 98 h 132"/>
                <a:gd name="T40" fmla="*/ 269 w 117"/>
                <a:gd name="T41" fmla="*/ 91 h 132"/>
                <a:gd name="T42" fmla="*/ 297 w 117"/>
                <a:gd name="T43" fmla="*/ 88 h 132"/>
                <a:gd name="T44" fmla="*/ 318 w 117"/>
                <a:gd name="T45" fmla="*/ 84 h 132"/>
                <a:gd name="T46" fmla="*/ 330 w 117"/>
                <a:gd name="T47" fmla="*/ 77 h 132"/>
                <a:gd name="T48" fmla="*/ 342 w 117"/>
                <a:gd name="T49" fmla="*/ 74 h 132"/>
                <a:gd name="T50" fmla="*/ 345 w 117"/>
                <a:gd name="T51" fmla="*/ 74 h 132"/>
                <a:gd name="T52" fmla="*/ 227 w 117"/>
                <a:gd name="T53" fmla="*/ 0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5"/>
            <p:cNvSpPr>
              <a:spLocks/>
            </p:cNvSpPr>
            <p:nvPr userDrawn="1">
              <p:custDataLst>
                <p:tags r:id="rId11"/>
              </p:custDataLst>
            </p:nvPr>
          </p:nvSpPr>
          <p:spPr bwMode="ltGray">
            <a:xfrm rot="373331" flipH="1">
              <a:off x="799" y="2979"/>
              <a:ext cx="87" cy="274"/>
            </a:xfrm>
            <a:custGeom>
              <a:avLst/>
              <a:gdLst>
                <a:gd name="T0" fmla="*/ 87 w 29"/>
                <a:gd name="T1" fmla="*/ 0 h 77"/>
                <a:gd name="T2" fmla="*/ 69 w 29"/>
                <a:gd name="T3" fmla="*/ 0 h 77"/>
                <a:gd name="T4" fmla="*/ 48 w 29"/>
                <a:gd name="T5" fmla="*/ 14 h 77"/>
                <a:gd name="T6" fmla="*/ 27 w 29"/>
                <a:gd name="T7" fmla="*/ 32 h 77"/>
                <a:gd name="T8" fmla="*/ 12 w 29"/>
                <a:gd name="T9" fmla="*/ 68 h 77"/>
                <a:gd name="T10" fmla="*/ 3 w 29"/>
                <a:gd name="T11" fmla="*/ 107 h 77"/>
                <a:gd name="T12" fmla="*/ 0 w 29"/>
                <a:gd name="T13" fmla="*/ 157 h 77"/>
                <a:gd name="T14" fmla="*/ 9 w 29"/>
                <a:gd name="T15" fmla="*/ 214 h 77"/>
                <a:gd name="T16" fmla="*/ 33 w 29"/>
                <a:gd name="T17" fmla="*/ 274 h 77"/>
                <a:gd name="T18" fmla="*/ 45 w 29"/>
                <a:gd name="T19" fmla="*/ 189 h 77"/>
                <a:gd name="T20" fmla="*/ 57 w 29"/>
                <a:gd name="T21" fmla="*/ 132 h 77"/>
                <a:gd name="T22" fmla="*/ 69 w 29"/>
                <a:gd name="T23" fmla="*/ 78 h 77"/>
                <a:gd name="T24" fmla="*/ 87 w 29"/>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6"/>
            <p:cNvSpPr>
              <a:spLocks/>
            </p:cNvSpPr>
            <p:nvPr userDrawn="1">
              <p:custDataLst>
                <p:tags r:id="rId12"/>
              </p:custDataLst>
            </p:nvPr>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2" name="Group 17"/>
            <p:cNvGrpSpPr>
              <a:grpSpLocks/>
            </p:cNvGrpSpPr>
            <p:nvPr userDrawn="1"/>
          </p:nvGrpSpPr>
          <p:grpSpPr bwMode="auto">
            <a:xfrm rot="3220060">
              <a:off x="2631" y="754"/>
              <a:ext cx="569" cy="637"/>
              <a:chOff x="1727" y="866"/>
              <a:chExt cx="129" cy="157"/>
            </a:xfrm>
          </p:grpSpPr>
          <p:sp>
            <p:nvSpPr>
              <p:cNvPr id="36" name="Freeform 18"/>
              <p:cNvSpPr>
                <a:spLocks/>
              </p:cNvSpPr>
              <p:nvPr userDrawn="1">
                <p:custDataLst>
                  <p:tags r:id="rId32"/>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9"/>
              <p:cNvSpPr>
                <a:spLocks/>
              </p:cNvSpPr>
              <p:nvPr userDrawn="1">
                <p:custDataLst>
                  <p:tags r:id="rId33"/>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20"/>
              <p:cNvSpPr>
                <a:spLocks/>
              </p:cNvSpPr>
              <p:nvPr userDrawn="1">
                <p:custDataLst>
                  <p:tags r:id="rId34"/>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3" name="Group 21"/>
            <p:cNvGrpSpPr>
              <a:grpSpLocks/>
            </p:cNvGrpSpPr>
            <p:nvPr userDrawn="1"/>
          </p:nvGrpSpPr>
          <p:grpSpPr bwMode="auto">
            <a:xfrm rot="-6691250">
              <a:off x="3637" y="132"/>
              <a:ext cx="356" cy="607"/>
              <a:chOff x="1727" y="866"/>
              <a:chExt cx="129" cy="157"/>
            </a:xfrm>
          </p:grpSpPr>
          <p:sp>
            <p:nvSpPr>
              <p:cNvPr id="33" name="Freeform 22"/>
              <p:cNvSpPr>
                <a:spLocks/>
              </p:cNvSpPr>
              <p:nvPr userDrawn="1">
                <p:custDataLst>
                  <p:tags r:id="rId29"/>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23"/>
              <p:cNvSpPr>
                <a:spLocks/>
              </p:cNvSpPr>
              <p:nvPr userDrawn="1">
                <p:custDataLst>
                  <p:tags r:id="rId30"/>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24"/>
              <p:cNvSpPr>
                <a:spLocks/>
              </p:cNvSpPr>
              <p:nvPr userDrawn="1">
                <p:custDataLst>
                  <p:tags r:id="rId31"/>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4" name="Group 25"/>
            <p:cNvGrpSpPr>
              <a:grpSpLocks/>
            </p:cNvGrpSpPr>
            <p:nvPr userDrawn="1"/>
          </p:nvGrpSpPr>
          <p:grpSpPr bwMode="auto">
            <a:xfrm rot="8524840">
              <a:off x="668" y="3321"/>
              <a:ext cx="501" cy="502"/>
              <a:chOff x="1727" y="866"/>
              <a:chExt cx="129" cy="157"/>
            </a:xfrm>
          </p:grpSpPr>
          <p:sp>
            <p:nvSpPr>
              <p:cNvPr id="30" name="Freeform 26"/>
              <p:cNvSpPr>
                <a:spLocks/>
              </p:cNvSpPr>
              <p:nvPr userDrawn="1">
                <p:custDataLst>
                  <p:tags r:id="rId26"/>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27"/>
              <p:cNvSpPr>
                <a:spLocks/>
              </p:cNvSpPr>
              <p:nvPr userDrawn="1">
                <p:custDataLst>
                  <p:tags r:id="rId27"/>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28"/>
              <p:cNvSpPr>
                <a:spLocks/>
              </p:cNvSpPr>
              <p:nvPr userDrawn="1">
                <p:custDataLst>
                  <p:tags r:id="rId28"/>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5" name="Group 29"/>
            <p:cNvGrpSpPr>
              <a:grpSpLocks/>
            </p:cNvGrpSpPr>
            <p:nvPr userDrawn="1"/>
          </p:nvGrpSpPr>
          <p:grpSpPr bwMode="auto">
            <a:xfrm rot="4106450" flipH="1">
              <a:off x="393" y="262"/>
              <a:ext cx="709" cy="892"/>
              <a:chOff x="1727" y="866"/>
              <a:chExt cx="129" cy="157"/>
            </a:xfrm>
          </p:grpSpPr>
          <p:sp>
            <p:nvSpPr>
              <p:cNvPr id="27" name="Freeform 30"/>
              <p:cNvSpPr>
                <a:spLocks/>
              </p:cNvSpPr>
              <p:nvPr userDrawn="1">
                <p:custDataLst>
                  <p:tags r:id="rId23"/>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31"/>
              <p:cNvSpPr>
                <a:spLocks/>
              </p:cNvSpPr>
              <p:nvPr userDrawn="1">
                <p:custDataLst>
                  <p:tags r:id="rId24"/>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32"/>
              <p:cNvSpPr>
                <a:spLocks/>
              </p:cNvSpPr>
              <p:nvPr userDrawn="1">
                <p:custDataLst>
                  <p:tags r:id="rId25"/>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6" name="Group 33"/>
            <p:cNvGrpSpPr>
              <a:grpSpLocks/>
            </p:cNvGrpSpPr>
            <p:nvPr userDrawn="1"/>
          </p:nvGrpSpPr>
          <p:grpSpPr bwMode="auto">
            <a:xfrm rot="10015322" flipH="1">
              <a:off x="4625" y="2382"/>
              <a:ext cx="709" cy="892"/>
              <a:chOff x="1727" y="866"/>
              <a:chExt cx="129" cy="157"/>
            </a:xfrm>
          </p:grpSpPr>
          <p:sp>
            <p:nvSpPr>
              <p:cNvPr id="24" name="Freeform 34"/>
              <p:cNvSpPr>
                <a:spLocks/>
              </p:cNvSpPr>
              <p:nvPr userDrawn="1">
                <p:custDataLst>
                  <p:tags r:id="rId20"/>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35"/>
              <p:cNvSpPr>
                <a:spLocks/>
              </p:cNvSpPr>
              <p:nvPr userDrawn="1">
                <p:custDataLst>
                  <p:tags r:id="rId21"/>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36"/>
              <p:cNvSpPr>
                <a:spLocks/>
              </p:cNvSpPr>
              <p:nvPr userDrawn="1">
                <p:custDataLst>
                  <p:tags r:id="rId22"/>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 name="Freeform 37"/>
            <p:cNvSpPr>
              <a:spLocks/>
            </p:cNvSpPr>
            <p:nvPr userDrawn="1">
              <p:custDataLst>
                <p:tags r:id="rId13"/>
              </p:custDataLst>
            </p:nvPr>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38"/>
            <p:cNvSpPr>
              <a:spLocks/>
            </p:cNvSpPr>
            <p:nvPr userDrawn="1">
              <p:custDataLst>
                <p:tags r:id="rId14"/>
              </p:custDataLst>
            </p:nvPr>
          </p:nvSpPr>
          <p:spPr bwMode="ltGray">
            <a:xfrm rot="9832527" flipV="1">
              <a:off x="2158" y="102"/>
              <a:ext cx="681" cy="593"/>
            </a:xfrm>
            <a:custGeom>
              <a:avLst/>
              <a:gdLst>
                <a:gd name="T0" fmla="*/ 0 w 257"/>
                <a:gd name="T1" fmla="*/ 0 h 237"/>
                <a:gd name="T2" fmla="*/ 0 w 257"/>
                <a:gd name="T3" fmla="*/ 63 h 237"/>
                <a:gd name="T4" fmla="*/ 8 w 257"/>
                <a:gd name="T5" fmla="*/ 125 h 237"/>
                <a:gd name="T6" fmla="*/ 16 w 257"/>
                <a:gd name="T7" fmla="*/ 188 h 237"/>
                <a:gd name="T8" fmla="*/ 29 w 257"/>
                <a:gd name="T9" fmla="*/ 245 h 237"/>
                <a:gd name="T10" fmla="*/ 48 w 257"/>
                <a:gd name="T11" fmla="*/ 298 h 237"/>
                <a:gd name="T12" fmla="*/ 72 w 257"/>
                <a:gd name="T13" fmla="*/ 353 h 237"/>
                <a:gd name="T14" fmla="*/ 101 w 257"/>
                <a:gd name="T15" fmla="*/ 403 h 237"/>
                <a:gd name="T16" fmla="*/ 135 w 257"/>
                <a:gd name="T17" fmla="*/ 445 h 237"/>
                <a:gd name="T18" fmla="*/ 178 w 257"/>
                <a:gd name="T19" fmla="*/ 485 h 237"/>
                <a:gd name="T20" fmla="*/ 228 w 257"/>
                <a:gd name="T21" fmla="*/ 520 h 237"/>
                <a:gd name="T22" fmla="*/ 281 w 257"/>
                <a:gd name="T23" fmla="*/ 548 h 237"/>
                <a:gd name="T24" fmla="*/ 347 w 257"/>
                <a:gd name="T25" fmla="*/ 570 h 237"/>
                <a:gd name="T26" fmla="*/ 419 w 257"/>
                <a:gd name="T27" fmla="*/ 585 h 237"/>
                <a:gd name="T28" fmla="*/ 498 w 257"/>
                <a:gd name="T29" fmla="*/ 593 h 237"/>
                <a:gd name="T30" fmla="*/ 583 w 257"/>
                <a:gd name="T31" fmla="*/ 590 h 237"/>
                <a:gd name="T32" fmla="*/ 681 w 257"/>
                <a:gd name="T33" fmla="*/ 580 h 237"/>
                <a:gd name="T34" fmla="*/ 594 w 257"/>
                <a:gd name="T35" fmla="*/ 568 h 237"/>
                <a:gd name="T36" fmla="*/ 517 w 257"/>
                <a:gd name="T37" fmla="*/ 550 h 237"/>
                <a:gd name="T38" fmla="*/ 450 w 257"/>
                <a:gd name="T39" fmla="*/ 530 h 237"/>
                <a:gd name="T40" fmla="*/ 392 w 257"/>
                <a:gd name="T41" fmla="*/ 510 h 237"/>
                <a:gd name="T42" fmla="*/ 339 w 257"/>
                <a:gd name="T43" fmla="*/ 483 h 237"/>
                <a:gd name="T44" fmla="*/ 297 w 257"/>
                <a:gd name="T45" fmla="*/ 455 h 237"/>
                <a:gd name="T46" fmla="*/ 257 w 257"/>
                <a:gd name="T47" fmla="*/ 423 h 237"/>
                <a:gd name="T48" fmla="*/ 223 w 257"/>
                <a:gd name="T49" fmla="*/ 388 h 237"/>
                <a:gd name="T50" fmla="*/ 191 w 257"/>
                <a:gd name="T51" fmla="*/ 353 h 237"/>
                <a:gd name="T52" fmla="*/ 162 w 257"/>
                <a:gd name="T53" fmla="*/ 313 h 237"/>
                <a:gd name="T54" fmla="*/ 138 w 257"/>
                <a:gd name="T55" fmla="*/ 268 h 237"/>
                <a:gd name="T56" fmla="*/ 114 w 257"/>
                <a:gd name="T57" fmla="*/ 220 h 237"/>
                <a:gd name="T58" fmla="*/ 87 w 257"/>
                <a:gd name="T59" fmla="*/ 173 h 237"/>
                <a:gd name="T60" fmla="*/ 61 w 257"/>
                <a:gd name="T61" fmla="*/ 118 h 237"/>
                <a:gd name="T62" fmla="*/ 32 w 257"/>
                <a:gd name="T63" fmla="*/ 60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39"/>
            <p:cNvSpPr>
              <a:spLocks/>
            </p:cNvSpPr>
            <p:nvPr userDrawn="1">
              <p:custDataLst>
                <p:tags r:id="rId15"/>
              </p:custDataLst>
            </p:nvPr>
          </p:nvSpPr>
          <p:spPr bwMode="ltGray">
            <a:xfrm rot="9832527" flipV="1">
              <a:off x="1997" y="858"/>
              <a:ext cx="330" cy="278"/>
            </a:xfrm>
            <a:custGeom>
              <a:avLst/>
              <a:gdLst>
                <a:gd name="T0" fmla="*/ 205 w 124"/>
                <a:gd name="T1" fmla="*/ 0 h 110"/>
                <a:gd name="T2" fmla="*/ 330 w 124"/>
                <a:gd name="T3" fmla="*/ 273 h 110"/>
                <a:gd name="T4" fmla="*/ 319 w 124"/>
                <a:gd name="T5" fmla="*/ 270 h 110"/>
                <a:gd name="T6" fmla="*/ 285 w 124"/>
                <a:gd name="T7" fmla="*/ 265 h 110"/>
                <a:gd name="T8" fmla="*/ 237 w 124"/>
                <a:gd name="T9" fmla="*/ 255 h 110"/>
                <a:gd name="T10" fmla="*/ 181 w 124"/>
                <a:gd name="T11" fmla="*/ 250 h 110"/>
                <a:gd name="T12" fmla="*/ 120 w 124"/>
                <a:gd name="T13" fmla="*/ 245 h 110"/>
                <a:gd name="T14" fmla="*/ 67 w 124"/>
                <a:gd name="T15" fmla="*/ 248 h 110"/>
                <a:gd name="T16" fmla="*/ 24 w 124"/>
                <a:gd name="T17" fmla="*/ 258 h 110"/>
                <a:gd name="T18" fmla="*/ 0 w 124"/>
                <a:gd name="T19" fmla="*/ 278 h 110"/>
                <a:gd name="T20" fmla="*/ 11 w 124"/>
                <a:gd name="T21" fmla="*/ 248 h 110"/>
                <a:gd name="T22" fmla="*/ 21 w 124"/>
                <a:gd name="T23" fmla="*/ 225 h 110"/>
                <a:gd name="T24" fmla="*/ 43 w 124"/>
                <a:gd name="T25" fmla="*/ 207 h 110"/>
                <a:gd name="T26" fmla="*/ 67 w 124"/>
                <a:gd name="T27" fmla="*/ 192 h 110"/>
                <a:gd name="T28" fmla="*/ 96 w 124"/>
                <a:gd name="T29" fmla="*/ 182 h 110"/>
                <a:gd name="T30" fmla="*/ 125 w 124"/>
                <a:gd name="T31" fmla="*/ 179 h 110"/>
                <a:gd name="T32" fmla="*/ 157 w 124"/>
                <a:gd name="T33" fmla="*/ 179 h 110"/>
                <a:gd name="T34" fmla="*/ 192 w 124"/>
                <a:gd name="T35" fmla="*/ 187 h 110"/>
                <a:gd name="T36" fmla="*/ 194 w 124"/>
                <a:gd name="T37" fmla="*/ 179 h 110"/>
                <a:gd name="T38" fmla="*/ 186 w 124"/>
                <a:gd name="T39" fmla="*/ 142 h 110"/>
                <a:gd name="T40" fmla="*/ 178 w 124"/>
                <a:gd name="T41" fmla="*/ 96 h 110"/>
                <a:gd name="T42" fmla="*/ 173 w 124"/>
                <a:gd name="T43" fmla="*/ 76 h 110"/>
                <a:gd name="T44" fmla="*/ 168 w 124"/>
                <a:gd name="T45" fmla="*/ 76 h 110"/>
                <a:gd name="T46" fmla="*/ 162 w 124"/>
                <a:gd name="T47" fmla="*/ 73 h 110"/>
                <a:gd name="T48" fmla="*/ 157 w 124"/>
                <a:gd name="T49" fmla="*/ 66 h 110"/>
                <a:gd name="T50" fmla="*/ 152 w 124"/>
                <a:gd name="T51" fmla="*/ 58 h 110"/>
                <a:gd name="T52" fmla="*/ 152 w 124"/>
                <a:gd name="T53" fmla="*/ 48 h 110"/>
                <a:gd name="T54" fmla="*/ 157 w 124"/>
                <a:gd name="T55" fmla="*/ 35 h 110"/>
                <a:gd name="T56" fmla="*/ 176 w 124"/>
                <a:gd name="T57" fmla="*/ 20 h 110"/>
                <a:gd name="T58" fmla="*/ 205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40"/>
            <p:cNvSpPr>
              <a:spLocks/>
            </p:cNvSpPr>
            <p:nvPr userDrawn="1">
              <p:custDataLst>
                <p:tags r:id="rId16"/>
              </p:custDataLst>
            </p:nvPr>
          </p:nvSpPr>
          <p:spPr bwMode="ltGray">
            <a:xfrm rot="9832527" flipV="1">
              <a:off x="2224" y="808"/>
              <a:ext cx="123" cy="233"/>
            </a:xfrm>
            <a:custGeom>
              <a:avLst/>
              <a:gdLst>
                <a:gd name="T0" fmla="*/ 83 w 46"/>
                <a:gd name="T1" fmla="*/ 0 h 94"/>
                <a:gd name="T2" fmla="*/ 53 w 46"/>
                <a:gd name="T3" fmla="*/ 94 h 94"/>
                <a:gd name="T4" fmla="*/ 40 w 46"/>
                <a:gd name="T5" fmla="*/ 154 h 94"/>
                <a:gd name="T6" fmla="*/ 29 w 46"/>
                <a:gd name="T7" fmla="*/ 196 h 94"/>
                <a:gd name="T8" fmla="*/ 0 w 46"/>
                <a:gd name="T9" fmla="*/ 233 h 94"/>
                <a:gd name="T10" fmla="*/ 32 w 46"/>
                <a:gd name="T11" fmla="*/ 218 h 94"/>
                <a:gd name="T12" fmla="*/ 62 w 46"/>
                <a:gd name="T13" fmla="*/ 198 h 94"/>
                <a:gd name="T14" fmla="*/ 86 w 46"/>
                <a:gd name="T15" fmla="*/ 171 h 94"/>
                <a:gd name="T16" fmla="*/ 107 w 46"/>
                <a:gd name="T17" fmla="*/ 141 h 94"/>
                <a:gd name="T18" fmla="*/ 120 w 46"/>
                <a:gd name="T19" fmla="*/ 109 h 94"/>
                <a:gd name="T20" fmla="*/ 123 w 46"/>
                <a:gd name="T21" fmla="*/ 74 h 94"/>
                <a:gd name="T22" fmla="*/ 112 w 46"/>
                <a:gd name="T23" fmla="*/ 37 h 94"/>
                <a:gd name="T24" fmla="*/ 83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41"/>
            <p:cNvSpPr>
              <a:spLocks/>
            </p:cNvSpPr>
            <p:nvPr userDrawn="1">
              <p:custDataLst>
                <p:tags r:id="rId17"/>
              </p:custDataLst>
            </p:nvPr>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42"/>
            <p:cNvSpPr>
              <a:spLocks/>
            </p:cNvSpPr>
            <p:nvPr userDrawn="1">
              <p:custDataLst>
                <p:tags r:id="rId18"/>
              </p:custDataLst>
            </p:nvPr>
          </p:nvSpPr>
          <p:spPr bwMode="ltGray">
            <a:xfrm rot="9832527" flipV="1">
              <a:off x="2173" y="1238"/>
              <a:ext cx="393" cy="2300"/>
            </a:xfrm>
            <a:custGeom>
              <a:avLst/>
              <a:gdLst>
                <a:gd name="T0" fmla="*/ 0 w 149"/>
                <a:gd name="T1" fmla="*/ 0 h 704"/>
                <a:gd name="T2" fmla="*/ 16 w 149"/>
                <a:gd name="T3" fmla="*/ 20 h 704"/>
                <a:gd name="T4" fmla="*/ 42 w 149"/>
                <a:gd name="T5" fmla="*/ 46 h 704"/>
                <a:gd name="T6" fmla="*/ 74 w 149"/>
                <a:gd name="T7" fmla="*/ 78 h 704"/>
                <a:gd name="T8" fmla="*/ 108 w 149"/>
                <a:gd name="T9" fmla="*/ 121 h 704"/>
                <a:gd name="T10" fmla="*/ 153 w 149"/>
                <a:gd name="T11" fmla="*/ 173 h 704"/>
                <a:gd name="T12" fmla="*/ 193 w 149"/>
                <a:gd name="T13" fmla="*/ 229 h 704"/>
                <a:gd name="T14" fmla="*/ 232 w 149"/>
                <a:gd name="T15" fmla="*/ 294 h 704"/>
                <a:gd name="T16" fmla="*/ 264 w 149"/>
                <a:gd name="T17" fmla="*/ 369 h 704"/>
                <a:gd name="T18" fmla="*/ 295 w 149"/>
                <a:gd name="T19" fmla="*/ 448 h 704"/>
                <a:gd name="T20" fmla="*/ 317 w 149"/>
                <a:gd name="T21" fmla="*/ 539 h 704"/>
                <a:gd name="T22" fmla="*/ 327 w 149"/>
                <a:gd name="T23" fmla="*/ 640 h 704"/>
                <a:gd name="T24" fmla="*/ 332 w 149"/>
                <a:gd name="T25" fmla="*/ 745 h 704"/>
                <a:gd name="T26" fmla="*/ 317 w 149"/>
                <a:gd name="T27" fmla="*/ 863 h 704"/>
                <a:gd name="T28" fmla="*/ 287 w 149"/>
                <a:gd name="T29" fmla="*/ 987 h 704"/>
                <a:gd name="T30" fmla="*/ 243 w 149"/>
                <a:gd name="T31" fmla="*/ 1117 h 704"/>
                <a:gd name="T32" fmla="*/ 177 w 149"/>
                <a:gd name="T33" fmla="*/ 1261 h 704"/>
                <a:gd name="T34" fmla="*/ 103 w 149"/>
                <a:gd name="T35" fmla="*/ 1424 h 704"/>
                <a:gd name="T36" fmla="*/ 55 w 149"/>
                <a:gd name="T37" fmla="*/ 1575 h 704"/>
                <a:gd name="T38" fmla="*/ 26 w 149"/>
                <a:gd name="T39" fmla="*/ 1715 h 704"/>
                <a:gd name="T40" fmla="*/ 16 w 149"/>
                <a:gd name="T41" fmla="*/ 1849 h 704"/>
                <a:gd name="T42" fmla="*/ 16 w 149"/>
                <a:gd name="T43" fmla="*/ 1977 h 704"/>
                <a:gd name="T44" fmla="*/ 21 w 149"/>
                <a:gd name="T45" fmla="*/ 2094 h 704"/>
                <a:gd name="T46" fmla="*/ 32 w 149"/>
                <a:gd name="T47" fmla="*/ 2199 h 704"/>
                <a:gd name="T48" fmla="*/ 37 w 149"/>
                <a:gd name="T49" fmla="*/ 2300 h 704"/>
                <a:gd name="T50" fmla="*/ 108 w 149"/>
                <a:gd name="T51" fmla="*/ 2248 h 704"/>
                <a:gd name="T52" fmla="*/ 103 w 149"/>
                <a:gd name="T53" fmla="*/ 2222 h 704"/>
                <a:gd name="T54" fmla="*/ 95 w 149"/>
                <a:gd name="T55" fmla="*/ 2146 h 704"/>
                <a:gd name="T56" fmla="*/ 87 w 149"/>
                <a:gd name="T57" fmla="*/ 2032 h 704"/>
                <a:gd name="T58" fmla="*/ 92 w 149"/>
                <a:gd name="T59" fmla="*/ 1879 h 704"/>
                <a:gd name="T60" fmla="*/ 108 w 149"/>
                <a:gd name="T61" fmla="*/ 1696 h 704"/>
                <a:gd name="T62" fmla="*/ 153 w 149"/>
                <a:gd name="T63" fmla="*/ 1487 h 704"/>
                <a:gd name="T64" fmla="*/ 227 w 149"/>
                <a:gd name="T65" fmla="*/ 1261 h 704"/>
                <a:gd name="T66" fmla="*/ 340 w 149"/>
                <a:gd name="T67" fmla="*/ 1023 h 704"/>
                <a:gd name="T68" fmla="*/ 377 w 149"/>
                <a:gd name="T69" fmla="*/ 912 h 704"/>
                <a:gd name="T70" fmla="*/ 393 w 149"/>
                <a:gd name="T71" fmla="*/ 768 h 704"/>
                <a:gd name="T72" fmla="*/ 380 w 149"/>
                <a:gd name="T73" fmla="*/ 601 h 704"/>
                <a:gd name="T74" fmla="*/ 346 w 149"/>
                <a:gd name="T75" fmla="*/ 438 h 704"/>
                <a:gd name="T76" fmla="*/ 287 w 149"/>
                <a:gd name="T77" fmla="*/ 278 h 704"/>
                <a:gd name="T78" fmla="*/ 214 w 149"/>
                <a:gd name="T79" fmla="*/ 144 h 704"/>
                <a:gd name="T80" fmla="*/ 116 w 149"/>
                <a:gd name="T81" fmla="*/ 46 h 704"/>
                <a:gd name="T82" fmla="*/ 0 w 149"/>
                <a:gd name="T83" fmla="*/ 0 h 7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43"/>
            <p:cNvSpPr>
              <a:spLocks/>
            </p:cNvSpPr>
            <p:nvPr userDrawn="1">
              <p:custDataLst>
                <p:tags r:id="rId19"/>
              </p:custDataLst>
            </p:nvPr>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0287" name="Rectangle 47"/>
          <p:cNvSpPr>
            <a:spLocks noGrp="1" noChangeArrowheads="1"/>
          </p:cNvSpPr>
          <p:nvPr>
            <p:ph type="ctrTitle"/>
            <p:custDataLst>
              <p:tags r:id="rId2"/>
            </p:custDataLst>
          </p:nvPr>
        </p:nvSpPr>
        <p:spPr>
          <a:xfrm>
            <a:off x="2455863" y="596900"/>
            <a:ext cx="6192837" cy="3581400"/>
          </a:xfrm>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en-US" altLang="en-US" noProof="0" smtClean="0"/>
              <a:t>Click to edit Master title style</a:t>
            </a:r>
          </a:p>
        </p:txBody>
      </p:sp>
      <p:sp>
        <p:nvSpPr>
          <p:cNvPr id="10288" name="Rectangle 48"/>
          <p:cNvSpPr>
            <a:spLocks noGrp="1" noChangeArrowheads="1"/>
          </p:cNvSpPr>
          <p:nvPr>
            <p:ph type="subTitle" idx="1"/>
            <p:custDataLst>
              <p:tags r:id="rId3"/>
            </p:custDataLst>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pPr lvl="0"/>
            <a:r>
              <a:rPr lang="en-US" altLang="en-US" noProof="0" smtClean="0"/>
              <a:t>Click to edit Master subtitle style</a:t>
            </a:r>
          </a:p>
        </p:txBody>
      </p:sp>
      <p:sp>
        <p:nvSpPr>
          <p:cNvPr id="46" name="Rectangle 44"/>
          <p:cNvSpPr>
            <a:spLocks noGrp="1" noChangeArrowheads="1"/>
          </p:cNvSpPr>
          <p:nvPr>
            <p:ph type="dt" sz="half" idx="10"/>
            <p:custDataLst>
              <p:tags r:id="rId4"/>
            </p:custDataLst>
          </p:nvPr>
        </p:nvSpPr>
        <p:spPr>
          <a:xfrm>
            <a:off x="457200" y="6248400"/>
            <a:ext cx="2133600" cy="457200"/>
          </a:xfrm>
        </p:spPr>
        <p:txBody>
          <a:bodyPr/>
          <a:lstStyle>
            <a:lvl1pPr>
              <a:defRPr smtClean="0"/>
            </a:lvl1pPr>
          </a:lstStyle>
          <a:p>
            <a:pPr>
              <a:defRPr/>
            </a:pPr>
            <a:endParaRPr lang="en-US" altLang="en-US"/>
          </a:p>
        </p:txBody>
      </p:sp>
      <p:sp>
        <p:nvSpPr>
          <p:cNvPr id="47" name="Rectangle 45"/>
          <p:cNvSpPr>
            <a:spLocks noGrp="1" noChangeArrowheads="1"/>
          </p:cNvSpPr>
          <p:nvPr>
            <p:ph type="ftr" sz="quarter" idx="11"/>
            <p:custDataLst>
              <p:tags r:id="rId5"/>
            </p:custDataLst>
          </p:nvPr>
        </p:nvSpPr>
        <p:spPr/>
        <p:txBody>
          <a:bodyPr/>
          <a:lstStyle>
            <a:lvl1pPr>
              <a:defRPr smtClean="0"/>
            </a:lvl1pPr>
          </a:lstStyle>
          <a:p>
            <a:pPr>
              <a:defRPr/>
            </a:pPr>
            <a:endParaRPr lang="en-US" altLang="en-US"/>
          </a:p>
        </p:txBody>
      </p:sp>
      <p:sp>
        <p:nvSpPr>
          <p:cNvPr id="48" name="Rectangle 46"/>
          <p:cNvSpPr>
            <a:spLocks noGrp="1" noChangeArrowheads="1"/>
          </p:cNvSpPr>
          <p:nvPr>
            <p:ph type="sldNum" sz="quarter" idx="12"/>
            <p:custDataLst>
              <p:tags r:id="rId6"/>
            </p:custDataLst>
          </p:nvPr>
        </p:nvSpPr>
        <p:spPr/>
        <p:txBody>
          <a:bodyPr/>
          <a:lstStyle>
            <a:lvl1pPr>
              <a:defRPr smtClean="0"/>
            </a:lvl1pPr>
          </a:lstStyle>
          <a:p>
            <a:pPr>
              <a:defRPr/>
            </a:pPr>
            <a:fld id="{7A8CC167-BAE0-4738-B5D3-321477C282EF}" type="slidenum">
              <a:rPr lang="en-US" altLang="en-US"/>
              <a:pPr>
                <a:defRPr/>
              </a:pPr>
              <a:t>‹#›</a:t>
            </a:fld>
            <a:endParaRPr lang="en-US" altLang="en-US"/>
          </a:p>
        </p:txBody>
      </p:sp>
    </p:spTree>
    <p:extLst>
      <p:ext uri="{BB962C8B-B14F-4D97-AF65-F5344CB8AC3E}">
        <p14:creationId xmlns:p14="http://schemas.microsoft.com/office/powerpoint/2010/main" val="1968016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49"/>
          <p:cNvSpPr>
            <a:spLocks noGrp="1" noChangeArrowheads="1"/>
          </p:cNvSpPr>
          <p:nvPr>
            <p:ph type="sldNum" sz="quarter" idx="12"/>
          </p:nvPr>
        </p:nvSpPr>
        <p:spPr>
          <a:ln/>
        </p:spPr>
        <p:txBody>
          <a:bodyPr/>
          <a:lstStyle>
            <a:lvl1pPr>
              <a:defRPr/>
            </a:lvl1pPr>
          </a:lstStyle>
          <a:p>
            <a:pPr>
              <a:defRPr/>
            </a:pPr>
            <a:fld id="{B3AFF87C-CF34-4244-AAD4-0C22767CE628}" type="slidenum">
              <a:rPr lang="en-US" altLang="en-US"/>
              <a:pPr>
                <a:defRPr/>
              </a:pPr>
              <a:t>‹#›</a:t>
            </a:fld>
            <a:endParaRPr lang="en-US" altLang="en-US"/>
          </a:p>
        </p:txBody>
      </p:sp>
    </p:spTree>
    <p:extLst>
      <p:ext uri="{BB962C8B-B14F-4D97-AF65-F5344CB8AC3E}">
        <p14:creationId xmlns:p14="http://schemas.microsoft.com/office/powerpoint/2010/main" val="4034685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49"/>
          <p:cNvSpPr>
            <a:spLocks noGrp="1" noChangeArrowheads="1"/>
          </p:cNvSpPr>
          <p:nvPr>
            <p:ph type="sldNum" sz="quarter" idx="12"/>
          </p:nvPr>
        </p:nvSpPr>
        <p:spPr>
          <a:ln/>
        </p:spPr>
        <p:txBody>
          <a:bodyPr/>
          <a:lstStyle>
            <a:lvl1pPr>
              <a:defRPr/>
            </a:lvl1pPr>
          </a:lstStyle>
          <a:p>
            <a:pPr>
              <a:defRPr/>
            </a:pPr>
            <a:fld id="{15581370-76D9-4E91-874E-A9E1E544572A}" type="slidenum">
              <a:rPr lang="en-US" altLang="en-US"/>
              <a:pPr>
                <a:defRPr/>
              </a:pPr>
              <a:t>‹#›</a:t>
            </a:fld>
            <a:endParaRPr lang="en-US" altLang="en-US"/>
          </a:p>
        </p:txBody>
      </p:sp>
    </p:spTree>
    <p:extLst>
      <p:ext uri="{BB962C8B-B14F-4D97-AF65-F5344CB8AC3E}">
        <p14:creationId xmlns:p14="http://schemas.microsoft.com/office/powerpoint/2010/main" val="2868046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42913" y="103188"/>
            <a:ext cx="8243887" cy="595312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49"/>
          <p:cNvSpPr>
            <a:spLocks noGrp="1" noChangeArrowheads="1"/>
          </p:cNvSpPr>
          <p:nvPr>
            <p:ph type="sldNum" sz="quarter" idx="12"/>
          </p:nvPr>
        </p:nvSpPr>
        <p:spPr>
          <a:ln/>
        </p:spPr>
        <p:txBody>
          <a:bodyPr/>
          <a:lstStyle>
            <a:lvl1pPr>
              <a:defRPr/>
            </a:lvl1pPr>
          </a:lstStyle>
          <a:p>
            <a:pPr>
              <a:defRPr/>
            </a:pPr>
            <a:fld id="{5674E6EB-299E-4718-B3E2-1E98037075E6}" type="slidenum">
              <a:rPr lang="en-US" altLang="en-US"/>
              <a:pPr>
                <a:defRPr/>
              </a:pPr>
              <a:t>‹#›</a:t>
            </a:fld>
            <a:endParaRPr lang="en-US" altLang="en-US"/>
          </a:p>
        </p:txBody>
      </p:sp>
    </p:spTree>
    <p:extLst>
      <p:ext uri="{BB962C8B-B14F-4D97-AF65-F5344CB8AC3E}">
        <p14:creationId xmlns:p14="http://schemas.microsoft.com/office/powerpoint/2010/main" val="4089428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custDataLst>
              <p:tags r:id="rId3"/>
            </p:custDataLst>
          </p:nvPr>
        </p:nvSpPr>
        <p:spPr>
          <a:ln/>
        </p:spPr>
        <p:txBody>
          <a:bodyPr/>
          <a:lstStyle>
            <a:lvl1pPr>
              <a:defRPr/>
            </a:lvl1pPr>
          </a:lstStyle>
          <a:p>
            <a:pPr>
              <a:defRPr/>
            </a:pPr>
            <a:endParaRPr lang="en-US" altLang="en-US"/>
          </a:p>
        </p:txBody>
      </p:sp>
      <p:sp>
        <p:nvSpPr>
          <p:cNvPr id="5" name="Rectangle 48"/>
          <p:cNvSpPr>
            <a:spLocks noGrp="1" noChangeArrowheads="1"/>
          </p:cNvSpPr>
          <p:nvPr>
            <p:ph type="ftr" sz="quarter" idx="11"/>
            <p:custDataLst>
              <p:tags r:id="rId4"/>
            </p:custDataLst>
          </p:nvPr>
        </p:nvSpPr>
        <p:spPr>
          <a:ln/>
        </p:spPr>
        <p:txBody>
          <a:bodyPr/>
          <a:lstStyle>
            <a:lvl1pPr>
              <a:defRPr/>
            </a:lvl1pPr>
          </a:lstStyle>
          <a:p>
            <a:pPr>
              <a:defRPr/>
            </a:pPr>
            <a:endParaRPr lang="en-US" altLang="en-US"/>
          </a:p>
        </p:txBody>
      </p:sp>
      <p:sp>
        <p:nvSpPr>
          <p:cNvPr id="6" name="Rectangle 49"/>
          <p:cNvSpPr>
            <a:spLocks noGrp="1" noChangeArrowheads="1"/>
          </p:cNvSpPr>
          <p:nvPr>
            <p:ph type="sldNum" sz="quarter" idx="12"/>
            <p:custDataLst>
              <p:tags r:id="rId5"/>
            </p:custDataLst>
          </p:nvPr>
        </p:nvSpPr>
        <p:spPr>
          <a:ln/>
        </p:spPr>
        <p:txBody>
          <a:bodyPr/>
          <a:lstStyle>
            <a:lvl1pPr>
              <a:defRPr/>
            </a:lvl1pPr>
          </a:lstStyle>
          <a:p>
            <a:pPr>
              <a:defRPr/>
            </a:pPr>
            <a:fld id="{00E1A68D-40D7-4707-A8A6-A459C12A5F63}" type="slidenum">
              <a:rPr lang="en-US" altLang="en-US"/>
              <a:pPr>
                <a:defRPr/>
              </a:pPr>
              <a:t>‹#›</a:t>
            </a:fld>
            <a:endParaRPr lang="en-US" altLang="en-US"/>
          </a:p>
        </p:txBody>
      </p:sp>
    </p:spTree>
    <p:extLst>
      <p:ext uri="{BB962C8B-B14F-4D97-AF65-F5344CB8AC3E}">
        <p14:creationId xmlns:p14="http://schemas.microsoft.com/office/powerpoint/2010/main" val="1387229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49"/>
          <p:cNvSpPr>
            <a:spLocks noGrp="1" noChangeArrowheads="1"/>
          </p:cNvSpPr>
          <p:nvPr>
            <p:ph type="sldNum" sz="quarter" idx="12"/>
          </p:nvPr>
        </p:nvSpPr>
        <p:spPr>
          <a:ln/>
        </p:spPr>
        <p:txBody>
          <a:bodyPr/>
          <a:lstStyle>
            <a:lvl1pPr>
              <a:defRPr/>
            </a:lvl1pPr>
          </a:lstStyle>
          <a:p>
            <a:pPr>
              <a:defRPr/>
            </a:pPr>
            <a:fld id="{EEFC89A9-FE2E-407E-8866-D41F5D86B1D1}" type="slidenum">
              <a:rPr lang="en-US" altLang="en-US"/>
              <a:pPr>
                <a:defRPr/>
              </a:pPr>
              <a:t>‹#›</a:t>
            </a:fld>
            <a:endParaRPr lang="en-US" altLang="en-US"/>
          </a:p>
        </p:txBody>
      </p:sp>
    </p:spTree>
    <p:extLst>
      <p:ext uri="{BB962C8B-B14F-4D97-AF65-F5344CB8AC3E}">
        <p14:creationId xmlns:p14="http://schemas.microsoft.com/office/powerpoint/2010/main" val="3688106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49"/>
          <p:cNvSpPr>
            <a:spLocks noGrp="1" noChangeArrowheads="1"/>
          </p:cNvSpPr>
          <p:nvPr>
            <p:ph type="sldNum" sz="quarter" idx="12"/>
          </p:nvPr>
        </p:nvSpPr>
        <p:spPr>
          <a:ln/>
        </p:spPr>
        <p:txBody>
          <a:bodyPr/>
          <a:lstStyle>
            <a:lvl1pPr>
              <a:defRPr/>
            </a:lvl1pPr>
          </a:lstStyle>
          <a:p>
            <a:pPr>
              <a:defRPr/>
            </a:pPr>
            <a:fld id="{2093BE50-C4E8-43F1-986C-AF8D82AB90E5}" type="slidenum">
              <a:rPr lang="en-US" altLang="en-US"/>
              <a:pPr>
                <a:defRPr/>
              </a:pPr>
              <a:t>‹#›</a:t>
            </a:fld>
            <a:endParaRPr lang="en-US" altLang="en-US"/>
          </a:p>
        </p:txBody>
      </p:sp>
    </p:spTree>
    <p:extLst>
      <p:ext uri="{BB962C8B-B14F-4D97-AF65-F5344CB8AC3E}">
        <p14:creationId xmlns:p14="http://schemas.microsoft.com/office/powerpoint/2010/main" val="2625413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49"/>
          <p:cNvSpPr>
            <a:spLocks noGrp="1" noChangeArrowheads="1"/>
          </p:cNvSpPr>
          <p:nvPr>
            <p:ph type="sldNum" sz="quarter" idx="12"/>
          </p:nvPr>
        </p:nvSpPr>
        <p:spPr>
          <a:ln/>
        </p:spPr>
        <p:txBody>
          <a:bodyPr/>
          <a:lstStyle>
            <a:lvl1pPr>
              <a:defRPr/>
            </a:lvl1pPr>
          </a:lstStyle>
          <a:p>
            <a:pPr>
              <a:defRPr/>
            </a:pPr>
            <a:fld id="{13FFD11C-BC08-4CC2-9F8B-B6CDCA69B21B}" type="slidenum">
              <a:rPr lang="en-US" altLang="en-US"/>
              <a:pPr>
                <a:defRPr/>
              </a:pPr>
              <a:t>‹#›</a:t>
            </a:fld>
            <a:endParaRPr lang="en-US" altLang="en-US"/>
          </a:p>
        </p:txBody>
      </p:sp>
    </p:spTree>
    <p:extLst>
      <p:ext uri="{BB962C8B-B14F-4D97-AF65-F5344CB8AC3E}">
        <p14:creationId xmlns:p14="http://schemas.microsoft.com/office/powerpoint/2010/main" val="164778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smtClean="0"/>
              <a:t>Click to edit Master title style</a:t>
            </a:r>
            <a:endParaRPr lang="en-US"/>
          </a:p>
        </p:txBody>
      </p:sp>
      <p:sp>
        <p:nvSpPr>
          <p:cNvPr id="3" name="Rectangle 47"/>
          <p:cNvSpPr>
            <a:spLocks noGrp="1" noChangeArrowheads="1"/>
          </p:cNvSpPr>
          <p:nvPr>
            <p:ph type="dt" sz="half" idx="10"/>
            <p:custDataLst>
              <p:tags r:id="rId2"/>
            </p:custDataLst>
          </p:nvPr>
        </p:nvSpPr>
        <p:spPr>
          <a:ln/>
        </p:spPr>
        <p:txBody>
          <a:bodyPr/>
          <a:lstStyle>
            <a:lvl1pPr>
              <a:defRPr/>
            </a:lvl1pPr>
          </a:lstStyle>
          <a:p>
            <a:pPr>
              <a:defRPr/>
            </a:pPr>
            <a:endParaRPr lang="en-US" altLang="en-US"/>
          </a:p>
        </p:txBody>
      </p:sp>
      <p:sp>
        <p:nvSpPr>
          <p:cNvPr id="4" name="Rectangle 48"/>
          <p:cNvSpPr>
            <a:spLocks noGrp="1" noChangeArrowheads="1"/>
          </p:cNvSpPr>
          <p:nvPr>
            <p:ph type="ftr" sz="quarter" idx="11"/>
            <p:custDataLst>
              <p:tags r:id="rId3"/>
            </p:custDataLst>
          </p:nvPr>
        </p:nvSpPr>
        <p:spPr>
          <a:ln/>
        </p:spPr>
        <p:txBody>
          <a:bodyPr/>
          <a:lstStyle>
            <a:lvl1pPr>
              <a:defRPr/>
            </a:lvl1pPr>
          </a:lstStyle>
          <a:p>
            <a:pPr>
              <a:defRPr/>
            </a:pPr>
            <a:endParaRPr lang="en-US" altLang="en-US"/>
          </a:p>
        </p:txBody>
      </p:sp>
      <p:sp>
        <p:nvSpPr>
          <p:cNvPr id="5" name="Rectangle 49"/>
          <p:cNvSpPr>
            <a:spLocks noGrp="1" noChangeArrowheads="1"/>
          </p:cNvSpPr>
          <p:nvPr>
            <p:ph type="sldNum" sz="quarter" idx="12"/>
            <p:custDataLst>
              <p:tags r:id="rId4"/>
            </p:custDataLst>
          </p:nvPr>
        </p:nvSpPr>
        <p:spPr>
          <a:ln/>
        </p:spPr>
        <p:txBody>
          <a:bodyPr/>
          <a:lstStyle>
            <a:lvl1pPr>
              <a:defRPr/>
            </a:lvl1pPr>
          </a:lstStyle>
          <a:p>
            <a:pPr>
              <a:defRPr/>
            </a:pPr>
            <a:fld id="{3138A47E-4C7F-4E2C-A3C2-40D69933D37D}" type="slidenum">
              <a:rPr lang="en-US" altLang="en-US"/>
              <a:pPr>
                <a:defRPr/>
              </a:pPr>
              <a:t>‹#›</a:t>
            </a:fld>
            <a:endParaRPr lang="en-US" altLang="en-US"/>
          </a:p>
        </p:txBody>
      </p:sp>
    </p:spTree>
    <p:extLst>
      <p:ext uri="{BB962C8B-B14F-4D97-AF65-F5344CB8AC3E}">
        <p14:creationId xmlns:p14="http://schemas.microsoft.com/office/powerpoint/2010/main" val="157113328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custDataLst>
              <p:tags r:id="rId1"/>
            </p:custDataLst>
          </p:nvPr>
        </p:nvSpPr>
        <p:spPr>
          <a:ln/>
        </p:spPr>
        <p:txBody>
          <a:bodyPr/>
          <a:lstStyle>
            <a:lvl1pPr>
              <a:defRPr/>
            </a:lvl1pPr>
          </a:lstStyle>
          <a:p>
            <a:pPr>
              <a:defRPr/>
            </a:pPr>
            <a:endParaRPr lang="en-US" altLang="en-US"/>
          </a:p>
        </p:txBody>
      </p:sp>
      <p:sp>
        <p:nvSpPr>
          <p:cNvPr id="3" name="Rectangle 48"/>
          <p:cNvSpPr>
            <a:spLocks noGrp="1" noChangeArrowheads="1"/>
          </p:cNvSpPr>
          <p:nvPr>
            <p:ph type="ftr" sz="quarter" idx="11"/>
            <p:custDataLst>
              <p:tags r:id="rId2"/>
            </p:custDataLst>
          </p:nvPr>
        </p:nvSpPr>
        <p:spPr>
          <a:ln/>
        </p:spPr>
        <p:txBody>
          <a:bodyPr/>
          <a:lstStyle>
            <a:lvl1pPr>
              <a:defRPr/>
            </a:lvl1pPr>
          </a:lstStyle>
          <a:p>
            <a:pPr>
              <a:defRPr/>
            </a:pPr>
            <a:endParaRPr lang="en-US" altLang="en-US"/>
          </a:p>
        </p:txBody>
      </p:sp>
      <p:sp>
        <p:nvSpPr>
          <p:cNvPr id="4" name="Rectangle 49"/>
          <p:cNvSpPr>
            <a:spLocks noGrp="1" noChangeArrowheads="1"/>
          </p:cNvSpPr>
          <p:nvPr>
            <p:ph type="sldNum" sz="quarter" idx="12"/>
            <p:custDataLst>
              <p:tags r:id="rId3"/>
            </p:custDataLst>
          </p:nvPr>
        </p:nvSpPr>
        <p:spPr>
          <a:ln/>
        </p:spPr>
        <p:txBody>
          <a:bodyPr/>
          <a:lstStyle>
            <a:lvl1pPr>
              <a:defRPr/>
            </a:lvl1pPr>
          </a:lstStyle>
          <a:p>
            <a:pPr>
              <a:defRPr/>
            </a:pPr>
            <a:fld id="{ADFA57ED-3778-4B23-B713-25AFA6541B87}" type="slidenum">
              <a:rPr lang="en-US" altLang="en-US"/>
              <a:pPr>
                <a:defRPr/>
              </a:pPr>
              <a:t>‹#›</a:t>
            </a:fld>
            <a:endParaRPr lang="en-US" altLang="en-US"/>
          </a:p>
        </p:txBody>
      </p:sp>
    </p:spTree>
    <p:extLst>
      <p:ext uri="{BB962C8B-B14F-4D97-AF65-F5344CB8AC3E}">
        <p14:creationId xmlns:p14="http://schemas.microsoft.com/office/powerpoint/2010/main" val="19051104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49"/>
          <p:cNvSpPr>
            <a:spLocks noGrp="1" noChangeArrowheads="1"/>
          </p:cNvSpPr>
          <p:nvPr>
            <p:ph type="sldNum" sz="quarter" idx="12"/>
          </p:nvPr>
        </p:nvSpPr>
        <p:spPr>
          <a:ln/>
        </p:spPr>
        <p:txBody>
          <a:bodyPr/>
          <a:lstStyle>
            <a:lvl1pPr>
              <a:defRPr/>
            </a:lvl1pPr>
          </a:lstStyle>
          <a:p>
            <a:pPr>
              <a:defRPr/>
            </a:pPr>
            <a:fld id="{E81068AD-7467-4A6C-9D3D-0BCEBFA6A207}" type="slidenum">
              <a:rPr lang="en-US" altLang="en-US"/>
              <a:pPr>
                <a:defRPr/>
              </a:pPr>
              <a:t>‹#›</a:t>
            </a:fld>
            <a:endParaRPr lang="en-US" altLang="en-US"/>
          </a:p>
        </p:txBody>
      </p:sp>
    </p:spTree>
    <p:extLst>
      <p:ext uri="{BB962C8B-B14F-4D97-AF65-F5344CB8AC3E}">
        <p14:creationId xmlns:p14="http://schemas.microsoft.com/office/powerpoint/2010/main" val="304502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49"/>
          <p:cNvSpPr>
            <a:spLocks noGrp="1" noChangeArrowheads="1"/>
          </p:cNvSpPr>
          <p:nvPr>
            <p:ph type="sldNum" sz="quarter" idx="12"/>
          </p:nvPr>
        </p:nvSpPr>
        <p:spPr>
          <a:ln/>
        </p:spPr>
        <p:txBody>
          <a:bodyPr/>
          <a:lstStyle>
            <a:lvl1pPr>
              <a:defRPr/>
            </a:lvl1pPr>
          </a:lstStyle>
          <a:p>
            <a:pPr>
              <a:defRPr/>
            </a:pPr>
            <a:fld id="{C84183AE-23A2-4359-97EC-C687CC652A01}" type="slidenum">
              <a:rPr lang="en-US" altLang="en-US"/>
              <a:pPr>
                <a:defRPr/>
              </a:pPr>
              <a:t>‹#›</a:t>
            </a:fld>
            <a:endParaRPr lang="en-US" altLang="en-US"/>
          </a:p>
        </p:txBody>
      </p:sp>
    </p:spTree>
    <p:extLst>
      <p:ext uri="{BB962C8B-B14F-4D97-AF65-F5344CB8AC3E}">
        <p14:creationId xmlns:p14="http://schemas.microsoft.com/office/powerpoint/2010/main" val="66287842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theme" Target="../theme/theme1.xml"/><Relationship Id="rId18" Type="http://schemas.openxmlformats.org/officeDocument/2006/relationships/tags" Target="../tags/tag6.xml"/><Relationship Id="rId26" Type="http://schemas.openxmlformats.org/officeDocument/2006/relationships/tags" Target="../tags/tag14.xml"/><Relationship Id="rId39" Type="http://schemas.openxmlformats.org/officeDocument/2006/relationships/tags" Target="../tags/tag27.xml"/><Relationship Id="rId21" Type="http://schemas.openxmlformats.org/officeDocument/2006/relationships/tags" Target="../tags/tag9.xml"/><Relationship Id="rId34" Type="http://schemas.openxmlformats.org/officeDocument/2006/relationships/tags" Target="../tags/tag22.xml"/><Relationship Id="rId42" Type="http://schemas.openxmlformats.org/officeDocument/2006/relationships/tags" Target="../tags/tag30.xml"/><Relationship Id="rId47" Type="http://schemas.openxmlformats.org/officeDocument/2006/relationships/tags" Target="../tags/tag35.xml"/><Relationship Id="rId50" Type="http://schemas.openxmlformats.org/officeDocument/2006/relationships/tags" Target="../tags/tag38.xml"/><Relationship Id="rId55" Type="http://schemas.openxmlformats.org/officeDocument/2006/relationships/tags" Target="../tags/tag4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5" Type="http://schemas.openxmlformats.org/officeDocument/2006/relationships/tags" Target="../tags/tag13.xml"/><Relationship Id="rId33" Type="http://schemas.openxmlformats.org/officeDocument/2006/relationships/tags" Target="../tags/tag21.xml"/><Relationship Id="rId38" Type="http://schemas.openxmlformats.org/officeDocument/2006/relationships/tags" Target="../tags/tag26.xml"/><Relationship Id="rId46" Type="http://schemas.openxmlformats.org/officeDocument/2006/relationships/tags" Target="../tags/tag34.xml"/><Relationship Id="rId2" Type="http://schemas.openxmlformats.org/officeDocument/2006/relationships/slideLayout" Target="../slideLayouts/slideLayout2.xml"/><Relationship Id="rId16" Type="http://schemas.openxmlformats.org/officeDocument/2006/relationships/tags" Target="../tags/tag4.xml"/><Relationship Id="rId20" Type="http://schemas.openxmlformats.org/officeDocument/2006/relationships/tags" Target="../tags/tag8.xml"/><Relationship Id="rId29" Type="http://schemas.openxmlformats.org/officeDocument/2006/relationships/tags" Target="../tags/tag17.xml"/><Relationship Id="rId41" Type="http://schemas.openxmlformats.org/officeDocument/2006/relationships/tags" Target="../tags/tag29.xml"/><Relationship Id="rId54" Type="http://schemas.openxmlformats.org/officeDocument/2006/relationships/tags" Target="../tags/tag4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2.xml"/><Relationship Id="rId32" Type="http://schemas.openxmlformats.org/officeDocument/2006/relationships/tags" Target="../tags/tag20.xml"/><Relationship Id="rId37" Type="http://schemas.openxmlformats.org/officeDocument/2006/relationships/tags" Target="../tags/tag25.xml"/><Relationship Id="rId40" Type="http://schemas.openxmlformats.org/officeDocument/2006/relationships/tags" Target="../tags/tag28.xml"/><Relationship Id="rId45" Type="http://schemas.openxmlformats.org/officeDocument/2006/relationships/tags" Target="../tags/tag33.xml"/><Relationship Id="rId53" Type="http://schemas.openxmlformats.org/officeDocument/2006/relationships/tags" Target="../tags/tag41.xml"/><Relationship Id="rId5" Type="http://schemas.openxmlformats.org/officeDocument/2006/relationships/slideLayout" Target="../slideLayouts/slideLayout5.xml"/><Relationship Id="rId15" Type="http://schemas.openxmlformats.org/officeDocument/2006/relationships/tags" Target="../tags/tag3.xml"/><Relationship Id="rId23" Type="http://schemas.openxmlformats.org/officeDocument/2006/relationships/tags" Target="../tags/tag11.xml"/><Relationship Id="rId28" Type="http://schemas.openxmlformats.org/officeDocument/2006/relationships/tags" Target="../tags/tag16.xml"/><Relationship Id="rId36" Type="http://schemas.openxmlformats.org/officeDocument/2006/relationships/tags" Target="../tags/tag24.xml"/><Relationship Id="rId49" Type="http://schemas.openxmlformats.org/officeDocument/2006/relationships/tags" Target="../tags/tag37.xml"/><Relationship Id="rId10" Type="http://schemas.openxmlformats.org/officeDocument/2006/relationships/slideLayout" Target="../slideLayouts/slideLayout10.xml"/><Relationship Id="rId19" Type="http://schemas.openxmlformats.org/officeDocument/2006/relationships/tags" Target="../tags/tag7.xml"/><Relationship Id="rId31" Type="http://schemas.openxmlformats.org/officeDocument/2006/relationships/tags" Target="../tags/tag19.xml"/><Relationship Id="rId44" Type="http://schemas.openxmlformats.org/officeDocument/2006/relationships/tags" Target="../tags/tag32.xml"/><Relationship Id="rId52" Type="http://schemas.openxmlformats.org/officeDocument/2006/relationships/tags" Target="../tags/tag4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 Id="rId22" Type="http://schemas.openxmlformats.org/officeDocument/2006/relationships/tags" Target="../tags/tag10.xml"/><Relationship Id="rId27" Type="http://schemas.openxmlformats.org/officeDocument/2006/relationships/tags" Target="../tags/tag15.xml"/><Relationship Id="rId30" Type="http://schemas.openxmlformats.org/officeDocument/2006/relationships/tags" Target="../tags/tag18.xml"/><Relationship Id="rId35" Type="http://schemas.openxmlformats.org/officeDocument/2006/relationships/tags" Target="../tags/tag23.xml"/><Relationship Id="rId43" Type="http://schemas.openxmlformats.org/officeDocument/2006/relationships/tags" Target="../tags/tag31.xml"/><Relationship Id="rId48" Type="http://schemas.openxmlformats.org/officeDocument/2006/relationships/tags" Target="../tags/tag36.xml"/><Relationship Id="rId8" Type="http://schemas.openxmlformats.org/officeDocument/2006/relationships/slideLayout" Target="../slideLayouts/slideLayout8.xml"/><Relationship Id="rId51" Type="http://schemas.openxmlformats.org/officeDocument/2006/relationships/tags" Target="../tags/tag3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custDataLst>
              <p:tags r:id="rId14"/>
            </p:custDataLst>
          </p:nvPr>
        </p:nvGrpSpPr>
        <p:grpSpPr bwMode="auto">
          <a:xfrm>
            <a:off x="-7938" y="0"/>
            <a:ext cx="2833688" cy="6856413"/>
            <a:chOff x="-5" y="0"/>
            <a:chExt cx="1785" cy="4319"/>
          </a:xfrm>
        </p:grpSpPr>
        <p:sp>
          <p:nvSpPr>
            <p:cNvPr id="1032" name="Freeform 3"/>
            <p:cNvSpPr>
              <a:spLocks/>
            </p:cNvSpPr>
            <p:nvPr>
              <p:custDataLst>
                <p:tags r:id="rId20"/>
              </p:custDataLst>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3" name="Group 4"/>
            <p:cNvGrpSpPr>
              <a:grpSpLocks/>
            </p:cNvGrpSpPr>
            <p:nvPr/>
          </p:nvGrpSpPr>
          <p:grpSpPr bwMode="auto">
            <a:xfrm rot="14964908" flipH="1">
              <a:off x="104" y="2441"/>
              <a:ext cx="452" cy="444"/>
              <a:chOff x="1727" y="866"/>
              <a:chExt cx="129" cy="157"/>
            </a:xfrm>
          </p:grpSpPr>
          <p:sp>
            <p:nvSpPr>
              <p:cNvPr id="1071" name="Freeform 5"/>
              <p:cNvSpPr>
                <a:spLocks/>
              </p:cNvSpPr>
              <p:nvPr userDrawn="1">
                <p:custDataLst>
                  <p:tags r:id="rId53"/>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2" name="Freeform 6"/>
              <p:cNvSpPr>
                <a:spLocks/>
              </p:cNvSpPr>
              <p:nvPr userDrawn="1">
                <p:custDataLst>
                  <p:tags r:id="rId54"/>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3" name="Freeform 7"/>
              <p:cNvSpPr>
                <a:spLocks/>
              </p:cNvSpPr>
              <p:nvPr userDrawn="1">
                <p:custDataLst>
                  <p:tags r:id="rId55"/>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34" name="Freeform 8"/>
            <p:cNvSpPr>
              <a:spLocks/>
            </p:cNvSpPr>
            <p:nvPr>
              <p:custDataLst>
                <p:tags r:id="rId21"/>
              </p:custDataLst>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35" name="Group 9"/>
            <p:cNvGrpSpPr>
              <a:grpSpLocks/>
            </p:cNvGrpSpPr>
            <p:nvPr/>
          </p:nvGrpSpPr>
          <p:grpSpPr bwMode="auto">
            <a:xfrm rot="416244">
              <a:off x="9" y="1746"/>
              <a:ext cx="1771" cy="1741"/>
              <a:chOff x="41" y="2787"/>
              <a:chExt cx="902" cy="833"/>
            </a:xfrm>
          </p:grpSpPr>
          <p:sp>
            <p:nvSpPr>
              <p:cNvPr id="1062" name="Freeform 10"/>
              <p:cNvSpPr>
                <a:spLocks/>
              </p:cNvSpPr>
              <p:nvPr userDrawn="1">
                <p:custDataLst>
                  <p:tags r:id="rId45"/>
                </p:custDataLst>
              </p:nvPr>
            </p:nvSpPr>
            <p:spPr bwMode="ltGray">
              <a:xfrm rot="373331" flipH="1">
                <a:off x="125" y="2787"/>
                <a:ext cx="313" cy="303"/>
              </a:xfrm>
              <a:custGeom>
                <a:avLst/>
                <a:gdLst>
                  <a:gd name="T0" fmla="*/ 66 w 217"/>
                  <a:gd name="T1" fmla="*/ 303 h 210"/>
                  <a:gd name="T2" fmla="*/ 53 w 217"/>
                  <a:gd name="T3" fmla="*/ 286 h 210"/>
                  <a:gd name="T4" fmla="*/ 38 w 217"/>
                  <a:gd name="T5" fmla="*/ 261 h 210"/>
                  <a:gd name="T6" fmla="*/ 22 w 217"/>
                  <a:gd name="T7" fmla="*/ 229 h 210"/>
                  <a:gd name="T8" fmla="*/ 7 w 217"/>
                  <a:gd name="T9" fmla="*/ 195 h 210"/>
                  <a:gd name="T10" fmla="*/ 0 w 217"/>
                  <a:gd name="T11" fmla="*/ 157 h 210"/>
                  <a:gd name="T12" fmla="*/ 1 w 217"/>
                  <a:gd name="T13" fmla="*/ 118 h 210"/>
                  <a:gd name="T14" fmla="*/ 13 w 217"/>
                  <a:gd name="T15" fmla="*/ 82 h 210"/>
                  <a:gd name="T16" fmla="*/ 39 w 217"/>
                  <a:gd name="T17" fmla="*/ 51 h 210"/>
                  <a:gd name="T18" fmla="*/ 65 w 217"/>
                  <a:gd name="T19" fmla="*/ 32 h 210"/>
                  <a:gd name="T20" fmla="*/ 87 w 217"/>
                  <a:gd name="T21" fmla="*/ 17 h 210"/>
                  <a:gd name="T22" fmla="*/ 104 w 217"/>
                  <a:gd name="T23" fmla="*/ 10 h 210"/>
                  <a:gd name="T24" fmla="*/ 117 w 217"/>
                  <a:gd name="T25" fmla="*/ 7 h 210"/>
                  <a:gd name="T26" fmla="*/ 127 w 217"/>
                  <a:gd name="T27" fmla="*/ 7 h 210"/>
                  <a:gd name="T28" fmla="*/ 150 w 217"/>
                  <a:gd name="T29" fmla="*/ 0 h 210"/>
                  <a:gd name="T30" fmla="*/ 213 w 217"/>
                  <a:gd name="T31" fmla="*/ 12 h 210"/>
                  <a:gd name="T32" fmla="*/ 231 w 217"/>
                  <a:gd name="T33" fmla="*/ 17 h 210"/>
                  <a:gd name="T34" fmla="*/ 248 w 217"/>
                  <a:gd name="T35" fmla="*/ 22 h 210"/>
                  <a:gd name="T36" fmla="*/ 263 w 217"/>
                  <a:gd name="T37" fmla="*/ 27 h 210"/>
                  <a:gd name="T38" fmla="*/ 274 w 217"/>
                  <a:gd name="T39" fmla="*/ 33 h 210"/>
                  <a:gd name="T40" fmla="*/ 286 w 217"/>
                  <a:gd name="T41" fmla="*/ 39 h 210"/>
                  <a:gd name="T42" fmla="*/ 296 w 217"/>
                  <a:gd name="T43" fmla="*/ 46 h 210"/>
                  <a:gd name="T44" fmla="*/ 304 w 217"/>
                  <a:gd name="T45" fmla="*/ 55 h 210"/>
                  <a:gd name="T46" fmla="*/ 313 w 217"/>
                  <a:gd name="T47" fmla="*/ 65 h 210"/>
                  <a:gd name="T48" fmla="*/ 296 w 217"/>
                  <a:gd name="T49" fmla="*/ 58 h 210"/>
                  <a:gd name="T50" fmla="*/ 280 w 217"/>
                  <a:gd name="T51" fmla="*/ 52 h 210"/>
                  <a:gd name="T52" fmla="*/ 264 w 217"/>
                  <a:gd name="T53" fmla="*/ 48 h 210"/>
                  <a:gd name="T54" fmla="*/ 248 w 217"/>
                  <a:gd name="T55" fmla="*/ 43 h 210"/>
                  <a:gd name="T56" fmla="*/ 235 w 217"/>
                  <a:gd name="T57" fmla="*/ 39 h 210"/>
                  <a:gd name="T58" fmla="*/ 221 w 217"/>
                  <a:gd name="T59" fmla="*/ 38 h 210"/>
                  <a:gd name="T60" fmla="*/ 206 w 217"/>
                  <a:gd name="T61" fmla="*/ 35 h 210"/>
                  <a:gd name="T62" fmla="*/ 193 w 217"/>
                  <a:gd name="T63" fmla="*/ 35 h 210"/>
                  <a:gd name="T64" fmla="*/ 180 w 217"/>
                  <a:gd name="T65" fmla="*/ 35 h 210"/>
                  <a:gd name="T66" fmla="*/ 167 w 217"/>
                  <a:gd name="T67" fmla="*/ 36 h 210"/>
                  <a:gd name="T68" fmla="*/ 154 w 217"/>
                  <a:gd name="T69" fmla="*/ 39 h 210"/>
                  <a:gd name="T70" fmla="*/ 143 w 217"/>
                  <a:gd name="T71" fmla="*/ 42 h 210"/>
                  <a:gd name="T72" fmla="*/ 131 w 217"/>
                  <a:gd name="T73" fmla="*/ 48 h 210"/>
                  <a:gd name="T74" fmla="*/ 118 w 217"/>
                  <a:gd name="T75" fmla="*/ 52 h 210"/>
                  <a:gd name="T76" fmla="*/ 107 w 217"/>
                  <a:gd name="T77" fmla="*/ 59 h 210"/>
                  <a:gd name="T78" fmla="*/ 95 w 217"/>
                  <a:gd name="T79" fmla="*/ 66 h 210"/>
                  <a:gd name="T80" fmla="*/ 75 w 217"/>
                  <a:gd name="T81" fmla="*/ 88 h 210"/>
                  <a:gd name="T82" fmla="*/ 61 w 217"/>
                  <a:gd name="T83" fmla="*/ 115 h 210"/>
                  <a:gd name="T84" fmla="*/ 53 w 217"/>
                  <a:gd name="T85" fmla="*/ 149 h 210"/>
                  <a:gd name="T86" fmla="*/ 50 w 217"/>
                  <a:gd name="T87" fmla="*/ 182 h 210"/>
                  <a:gd name="T88" fmla="*/ 50 w 217"/>
                  <a:gd name="T89" fmla="*/ 218 h 210"/>
                  <a:gd name="T90" fmla="*/ 55 w 217"/>
                  <a:gd name="T91" fmla="*/ 251 h 210"/>
                  <a:gd name="T92" fmla="*/ 59 w 217"/>
                  <a:gd name="T93" fmla="*/ 280 h 210"/>
                  <a:gd name="T94" fmla="*/ 66 w 217"/>
                  <a:gd name="T95" fmla="*/ 303 h 2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3" name="Freeform 11"/>
              <p:cNvSpPr>
                <a:spLocks/>
              </p:cNvSpPr>
              <p:nvPr userDrawn="1">
                <p:custDataLst>
                  <p:tags r:id="rId46"/>
                </p:custDataLst>
              </p:nvPr>
            </p:nvSpPr>
            <p:spPr bwMode="ltGray">
              <a:xfrm rot="373331" flipH="1">
                <a:off x="41" y="2843"/>
                <a:ext cx="262" cy="308"/>
              </a:xfrm>
              <a:custGeom>
                <a:avLst/>
                <a:gdLst>
                  <a:gd name="T0" fmla="*/ 157 w 182"/>
                  <a:gd name="T1" fmla="*/ 0 h 213"/>
                  <a:gd name="T2" fmla="*/ 161 w 182"/>
                  <a:gd name="T3" fmla="*/ 3 h 213"/>
                  <a:gd name="T4" fmla="*/ 170 w 182"/>
                  <a:gd name="T5" fmla="*/ 12 h 213"/>
                  <a:gd name="T6" fmla="*/ 183 w 182"/>
                  <a:gd name="T7" fmla="*/ 26 h 213"/>
                  <a:gd name="T8" fmla="*/ 197 w 182"/>
                  <a:gd name="T9" fmla="*/ 48 h 213"/>
                  <a:gd name="T10" fmla="*/ 209 w 182"/>
                  <a:gd name="T11" fmla="*/ 75 h 213"/>
                  <a:gd name="T12" fmla="*/ 216 w 182"/>
                  <a:gd name="T13" fmla="*/ 110 h 213"/>
                  <a:gd name="T14" fmla="*/ 216 w 182"/>
                  <a:gd name="T15" fmla="*/ 152 h 213"/>
                  <a:gd name="T16" fmla="*/ 207 w 182"/>
                  <a:gd name="T17" fmla="*/ 201 h 213"/>
                  <a:gd name="T18" fmla="*/ 202 w 182"/>
                  <a:gd name="T19" fmla="*/ 215 h 213"/>
                  <a:gd name="T20" fmla="*/ 196 w 182"/>
                  <a:gd name="T21" fmla="*/ 227 h 213"/>
                  <a:gd name="T22" fmla="*/ 189 w 182"/>
                  <a:gd name="T23" fmla="*/ 239 h 213"/>
                  <a:gd name="T24" fmla="*/ 180 w 182"/>
                  <a:gd name="T25" fmla="*/ 250 h 213"/>
                  <a:gd name="T26" fmla="*/ 168 w 182"/>
                  <a:gd name="T27" fmla="*/ 260 h 213"/>
                  <a:gd name="T28" fmla="*/ 158 w 182"/>
                  <a:gd name="T29" fmla="*/ 268 h 213"/>
                  <a:gd name="T30" fmla="*/ 147 w 182"/>
                  <a:gd name="T31" fmla="*/ 276 h 213"/>
                  <a:gd name="T32" fmla="*/ 132 w 182"/>
                  <a:gd name="T33" fmla="*/ 282 h 213"/>
                  <a:gd name="T34" fmla="*/ 118 w 182"/>
                  <a:gd name="T35" fmla="*/ 285 h 213"/>
                  <a:gd name="T36" fmla="*/ 104 w 182"/>
                  <a:gd name="T37" fmla="*/ 289 h 213"/>
                  <a:gd name="T38" fmla="*/ 88 w 182"/>
                  <a:gd name="T39" fmla="*/ 291 h 213"/>
                  <a:gd name="T40" fmla="*/ 71 w 182"/>
                  <a:gd name="T41" fmla="*/ 291 h 213"/>
                  <a:gd name="T42" fmla="*/ 53 w 182"/>
                  <a:gd name="T43" fmla="*/ 289 h 213"/>
                  <a:gd name="T44" fmla="*/ 36 w 182"/>
                  <a:gd name="T45" fmla="*/ 285 h 213"/>
                  <a:gd name="T46" fmla="*/ 17 w 182"/>
                  <a:gd name="T47" fmla="*/ 279 h 213"/>
                  <a:gd name="T48" fmla="*/ 0 w 182"/>
                  <a:gd name="T49" fmla="*/ 272 h 213"/>
                  <a:gd name="T50" fmla="*/ 16 w 182"/>
                  <a:gd name="T51" fmla="*/ 282 h 213"/>
                  <a:gd name="T52" fmla="*/ 32 w 182"/>
                  <a:gd name="T53" fmla="*/ 289 h 213"/>
                  <a:gd name="T54" fmla="*/ 48 w 182"/>
                  <a:gd name="T55" fmla="*/ 296 h 213"/>
                  <a:gd name="T56" fmla="*/ 62 w 182"/>
                  <a:gd name="T57" fmla="*/ 301 h 213"/>
                  <a:gd name="T58" fmla="*/ 76 w 182"/>
                  <a:gd name="T59" fmla="*/ 305 h 213"/>
                  <a:gd name="T60" fmla="*/ 91 w 182"/>
                  <a:gd name="T61" fmla="*/ 307 h 213"/>
                  <a:gd name="T62" fmla="*/ 105 w 182"/>
                  <a:gd name="T63" fmla="*/ 308 h 213"/>
                  <a:gd name="T64" fmla="*/ 119 w 182"/>
                  <a:gd name="T65" fmla="*/ 308 h 213"/>
                  <a:gd name="T66" fmla="*/ 131 w 182"/>
                  <a:gd name="T67" fmla="*/ 307 h 213"/>
                  <a:gd name="T68" fmla="*/ 144 w 182"/>
                  <a:gd name="T69" fmla="*/ 304 h 213"/>
                  <a:gd name="T70" fmla="*/ 155 w 182"/>
                  <a:gd name="T71" fmla="*/ 301 h 213"/>
                  <a:gd name="T72" fmla="*/ 167 w 182"/>
                  <a:gd name="T73" fmla="*/ 298 h 213"/>
                  <a:gd name="T74" fmla="*/ 177 w 182"/>
                  <a:gd name="T75" fmla="*/ 294 h 213"/>
                  <a:gd name="T76" fmla="*/ 187 w 182"/>
                  <a:gd name="T77" fmla="*/ 288 h 213"/>
                  <a:gd name="T78" fmla="*/ 196 w 182"/>
                  <a:gd name="T79" fmla="*/ 282 h 213"/>
                  <a:gd name="T80" fmla="*/ 204 w 182"/>
                  <a:gd name="T81" fmla="*/ 276 h 213"/>
                  <a:gd name="T82" fmla="*/ 227 w 182"/>
                  <a:gd name="T83" fmla="*/ 254 h 213"/>
                  <a:gd name="T84" fmla="*/ 243 w 182"/>
                  <a:gd name="T85" fmla="*/ 233 h 213"/>
                  <a:gd name="T86" fmla="*/ 253 w 182"/>
                  <a:gd name="T87" fmla="*/ 208 h 213"/>
                  <a:gd name="T88" fmla="*/ 258 w 182"/>
                  <a:gd name="T89" fmla="*/ 185 h 213"/>
                  <a:gd name="T90" fmla="*/ 261 w 182"/>
                  <a:gd name="T91" fmla="*/ 161 h 213"/>
                  <a:gd name="T92" fmla="*/ 261 w 182"/>
                  <a:gd name="T93" fmla="*/ 137 h 213"/>
                  <a:gd name="T94" fmla="*/ 262 w 182"/>
                  <a:gd name="T95" fmla="*/ 114 h 213"/>
                  <a:gd name="T96" fmla="*/ 249 w 182"/>
                  <a:gd name="T97" fmla="*/ 67 h 213"/>
                  <a:gd name="T98" fmla="*/ 225 w 182"/>
                  <a:gd name="T99" fmla="*/ 30 h 213"/>
                  <a:gd name="T100" fmla="*/ 217 w 182"/>
                  <a:gd name="T101" fmla="*/ 26 h 213"/>
                  <a:gd name="T102" fmla="*/ 212 w 182"/>
                  <a:gd name="T103" fmla="*/ 22 h 213"/>
                  <a:gd name="T104" fmla="*/ 204 w 182"/>
                  <a:gd name="T105" fmla="*/ 19 h 213"/>
                  <a:gd name="T106" fmla="*/ 199 w 182"/>
                  <a:gd name="T107" fmla="*/ 16 h 213"/>
                  <a:gd name="T108" fmla="*/ 190 w 182"/>
                  <a:gd name="T109" fmla="*/ 13 h 213"/>
                  <a:gd name="T110" fmla="*/ 181 w 182"/>
                  <a:gd name="T111" fmla="*/ 9 h 213"/>
                  <a:gd name="T112" fmla="*/ 171 w 182"/>
                  <a:gd name="T113" fmla="*/ 4 h 213"/>
                  <a:gd name="T114" fmla="*/ 157 w 182"/>
                  <a:gd name="T115" fmla="*/ 0 h 2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4" name="Freeform 12"/>
              <p:cNvSpPr>
                <a:spLocks/>
              </p:cNvSpPr>
              <p:nvPr userDrawn="1">
                <p:custDataLst>
                  <p:tags r:id="rId47"/>
                </p:custDataLst>
              </p:nvPr>
            </p:nvSpPr>
            <p:spPr bwMode="ltGray">
              <a:xfrm rot="373331" flipH="1">
                <a:off x="121" y="2907"/>
                <a:ext cx="93" cy="156"/>
              </a:xfrm>
              <a:custGeom>
                <a:avLst/>
                <a:gdLst>
                  <a:gd name="T0" fmla="*/ 68 w 128"/>
                  <a:gd name="T1" fmla="*/ 0 h 217"/>
                  <a:gd name="T2" fmla="*/ 76 w 128"/>
                  <a:gd name="T3" fmla="*/ 6 h 217"/>
                  <a:gd name="T4" fmla="*/ 84 w 128"/>
                  <a:gd name="T5" fmla="*/ 19 h 217"/>
                  <a:gd name="T6" fmla="*/ 89 w 128"/>
                  <a:gd name="T7" fmla="*/ 36 h 217"/>
                  <a:gd name="T8" fmla="*/ 93 w 128"/>
                  <a:gd name="T9" fmla="*/ 56 h 217"/>
                  <a:gd name="T10" fmla="*/ 92 w 128"/>
                  <a:gd name="T11" fmla="*/ 80 h 217"/>
                  <a:gd name="T12" fmla="*/ 84 w 128"/>
                  <a:gd name="T13" fmla="*/ 104 h 217"/>
                  <a:gd name="T14" fmla="*/ 68 w 128"/>
                  <a:gd name="T15" fmla="*/ 130 h 217"/>
                  <a:gd name="T16" fmla="*/ 44 w 128"/>
                  <a:gd name="T17" fmla="*/ 156 h 217"/>
                  <a:gd name="T18" fmla="*/ 36 w 128"/>
                  <a:gd name="T19" fmla="*/ 153 h 217"/>
                  <a:gd name="T20" fmla="*/ 28 w 128"/>
                  <a:gd name="T21" fmla="*/ 151 h 217"/>
                  <a:gd name="T22" fmla="*/ 19 w 128"/>
                  <a:gd name="T23" fmla="*/ 147 h 217"/>
                  <a:gd name="T24" fmla="*/ 12 w 128"/>
                  <a:gd name="T25" fmla="*/ 144 h 217"/>
                  <a:gd name="T26" fmla="*/ 6 w 128"/>
                  <a:gd name="T27" fmla="*/ 141 h 217"/>
                  <a:gd name="T28" fmla="*/ 1 w 128"/>
                  <a:gd name="T29" fmla="*/ 137 h 217"/>
                  <a:gd name="T30" fmla="*/ 0 w 128"/>
                  <a:gd name="T31" fmla="*/ 132 h 217"/>
                  <a:gd name="T32" fmla="*/ 1 w 128"/>
                  <a:gd name="T33" fmla="*/ 128 h 217"/>
                  <a:gd name="T34" fmla="*/ 9 w 128"/>
                  <a:gd name="T35" fmla="*/ 123 h 217"/>
                  <a:gd name="T36" fmla="*/ 21 w 128"/>
                  <a:gd name="T37" fmla="*/ 116 h 217"/>
                  <a:gd name="T38" fmla="*/ 33 w 128"/>
                  <a:gd name="T39" fmla="*/ 108 h 217"/>
                  <a:gd name="T40" fmla="*/ 46 w 128"/>
                  <a:gd name="T41" fmla="*/ 96 h 217"/>
                  <a:gd name="T42" fmla="*/ 57 w 128"/>
                  <a:gd name="T43" fmla="*/ 81 h 217"/>
                  <a:gd name="T44" fmla="*/ 66 w 128"/>
                  <a:gd name="T45" fmla="*/ 60 h 217"/>
                  <a:gd name="T46" fmla="*/ 70 w 128"/>
                  <a:gd name="T47" fmla="*/ 33 h 217"/>
                  <a:gd name="T48" fmla="*/ 68 w 128"/>
                  <a:gd name="T49" fmla="*/ 0 h 2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5" name="Freeform 13"/>
              <p:cNvSpPr>
                <a:spLocks/>
              </p:cNvSpPr>
              <p:nvPr userDrawn="1">
                <p:custDataLst>
                  <p:tags r:id="rId48"/>
                </p:custDataLst>
              </p:nvPr>
            </p:nvSpPr>
            <p:spPr bwMode="ltGray">
              <a:xfrm rot="373331" flipH="1">
                <a:off x="313" y="3110"/>
                <a:ext cx="85" cy="93"/>
              </a:xfrm>
              <a:custGeom>
                <a:avLst/>
                <a:gdLst>
                  <a:gd name="T0" fmla="*/ 54 w 117"/>
                  <a:gd name="T1" fmla="*/ 0 h 132"/>
                  <a:gd name="T2" fmla="*/ 0 w 117"/>
                  <a:gd name="T3" fmla="*/ 18 h 132"/>
                  <a:gd name="T4" fmla="*/ 2 w 117"/>
                  <a:gd name="T5" fmla="*/ 18 h 132"/>
                  <a:gd name="T6" fmla="*/ 10 w 117"/>
                  <a:gd name="T7" fmla="*/ 20 h 132"/>
                  <a:gd name="T8" fmla="*/ 21 w 117"/>
                  <a:gd name="T9" fmla="*/ 25 h 132"/>
                  <a:gd name="T10" fmla="*/ 33 w 117"/>
                  <a:gd name="T11" fmla="*/ 33 h 132"/>
                  <a:gd name="T12" fmla="*/ 48 w 117"/>
                  <a:gd name="T13" fmla="*/ 44 h 132"/>
                  <a:gd name="T14" fmla="*/ 61 w 117"/>
                  <a:gd name="T15" fmla="*/ 56 h 132"/>
                  <a:gd name="T16" fmla="*/ 74 w 117"/>
                  <a:gd name="T17" fmla="*/ 73 h 132"/>
                  <a:gd name="T18" fmla="*/ 84 w 117"/>
                  <a:gd name="T19" fmla="*/ 93 h 132"/>
                  <a:gd name="T20" fmla="*/ 85 w 117"/>
                  <a:gd name="T21" fmla="*/ 85 h 132"/>
                  <a:gd name="T22" fmla="*/ 84 w 117"/>
                  <a:gd name="T23" fmla="*/ 75 h 132"/>
                  <a:gd name="T24" fmla="*/ 78 w 117"/>
                  <a:gd name="T25" fmla="*/ 63 h 132"/>
                  <a:gd name="T26" fmla="*/ 72 w 117"/>
                  <a:gd name="T27" fmla="*/ 52 h 132"/>
                  <a:gd name="T28" fmla="*/ 65 w 117"/>
                  <a:gd name="T29" fmla="*/ 41 h 132"/>
                  <a:gd name="T30" fmla="*/ 57 w 117"/>
                  <a:gd name="T31" fmla="*/ 32 h 132"/>
                  <a:gd name="T32" fmla="*/ 49 w 117"/>
                  <a:gd name="T33" fmla="*/ 25 h 132"/>
                  <a:gd name="T34" fmla="*/ 42 w 117"/>
                  <a:gd name="T35" fmla="*/ 23 h 132"/>
                  <a:gd name="T36" fmla="*/ 50 w 117"/>
                  <a:gd name="T37" fmla="*/ 20 h 132"/>
                  <a:gd name="T38" fmla="*/ 57 w 117"/>
                  <a:gd name="T39" fmla="*/ 20 h 132"/>
                  <a:gd name="T40" fmla="*/ 65 w 117"/>
                  <a:gd name="T41" fmla="*/ 18 h 132"/>
                  <a:gd name="T42" fmla="*/ 71 w 117"/>
                  <a:gd name="T43" fmla="*/ 18 h 132"/>
                  <a:gd name="T44" fmla="*/ 76 w 117"/>
                  <a:gd name="T45" fmla="*/ 17 h 132"/>
                  <a:gd name="T46" fmla="*/ 79 w 117"/>
                  <a:gd name="T47" fmla="*/ 16 h 132"/>
                  <a:gd name="T48" fmla="*/ 82 w 117"/>
                  <a:gd name="T49" fmla="*/ 15 h 132"/>
                  <a:gd name="T50" fmla="*/ 83 w 117"/>
                  <a:gd name="T51" fmla="*/ 15 h 132"/>
                  <a:gd name="T52" fmla="*/ 54 w 117"/>
                  <a:gd name="T53" fmla="*/ 0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6" name="Freeform 14"/>
              <p:cNvSpPr>
                <a:spLocks/>
              </p:cNvSpPr>
              <p:nvPr userDrawn="1">
                <p:custDataLst>
                  <p:tags r:id="rId49"/>
                </p:custDataLst>
              </p:nvPr>
            </p:nvSpPr>
            <p:spPr bwMode="ltGray">
              <a:xfrm rot="373331" flipH="1">
                <a:off x="289" y="3135"/>
                <a:ext cx="21" cy="55"/>
              </a:xfrm>
              <a:custGeom>
                <a:avLst/>
                <a:gdLst>
                  <a:gd name="T0" fmla="*/ 21 w 29"/>
                  <a:gd name="T1" fmla="*/ 0 h 77"/>
                  <a:gd name="T2" fmla="*/ 17 w 29"/>
                  <a:gd name="T3" fmla="*/ 0 h 77"/>
                  <a:gd name="T4" fmla="*/ 12 w 29"/>
                  <a:gd name="T5" fmla="*/ 3 h 77"/>
                  <a:gd name="T6" fmla="*/ 7 w 29"/>
                  <a:gd name="T7" fmla="*/ 6 h 77"/>
                  <a:gd name="T8" fmla="*/ 3 w 29"/>
                  <a:gd name="T9" fmla="*/ 14 h 77"/>
                  <a:gd name="T10" fmla="*/ 1 w 29"/>
                  <a:gd name="T11" fmla="*/ 21 h 77"/>
                  <a:gd name="T12" fmla="*/ 0 w 29"/>
                  <a:gd name="T13" fmla="*/ 31 h 77"/>
                  <a:gd name="T14" fmla="*/ 2 w 29"/>
                  <a:gd name="T15" fmla="*/ 43 h 77"/>
                  <a:gd name="T16" fmla="*/ 8 w 29"/>
                  <a:gd name="T17" fmla="*/ 55 h 77"/>
                  <a:gd name="T18" fmla="*/ 11 w 29"/>
                  <a:gd name="T19" fmla="*/ 38 h 77"/>
                  <a:gd name="T20" fmla="*/ 14 w 29"/>
                  <a:gd name="T21" fmla="*/ 26 h 77"/>
                  <a:gd name="T22" fmla="*/ 17 w 29"/>
                  <a:gd name="T23" fmla="*/ 16 h 77"/>
                  <a:gd name="T24" fmla="*/ 21 w 29"/>
                  <a:gd name="T25" fmla="*/ 0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67" name="Group 15"/>
              <p:cNvGrpSpPr>
                <a:grpSpLocks/>
              </p:cNvGrpSpPr>
              <p:nvPr userDrawn="1"/>
            </p:nvGrpSpPr>
            <p:grpSpPr bwMode="auto">
              <a:xfrm rot="10886446" flipH="1">
                <a:off x="335" y="3251"/>
                <a:ext cx="608" cy="369"/>
                <a:chOff x="-366" y="1704"/>
                <a:chExt cx="608" cy="369"/>
              </a:xfrm>
            </p:grpSpPr>
            <p:sp>
              <p:nvSpPr>
                <p:cNvPr id="1068" name="Freeform 16"/>
                <p:cNvSpPr>
                  <a:spLocks/>
                </p:cNvSpPr>
                <p:nvPr userDrawn="1">
                  <p:custDataLst>
                    <p:tags r:id="rId50"/>
                  </p:custDataLst>
                </p:nvPr>
              </p:nvSpPr>
              <p:spPr bwMode="ltGray">
                <a:xfrm rot="4200091">
                  <a:off x="-243" y="1807"/>
                  <a:ext cx="143" cy="390"/>
                </a:xfrm>
                <a:custGeom>
                  <a:avLst/>
                  <a:gdLst>
                    <a:gd name="T0" fmla="*/ 8 w 207"/>
                    <a:gd name="T1" fmla="*/ 30 h 564"/>
                    <a:gd name="T2" fmla="*/ 4 w 207"/>
                    <a:gd name="T3" fmla="*/ 50 h 564"/>
                    <a:gd name="T4" fmla="*/ 2 w 207"/>
                    <a:gd name="T5" fmla="*/ 68 h 564"/>
                    <a:gd name="T6" fmla="*/ 0 w 207"/>
                    <a:gd name="T7" fmla="*/ 86 h 564"/>
                    <a:gd name="T8" fmla="*/ 0 w 207"/>
                    <a:gd name="T9" fmla="*/ 104 h 564"/>
                    <a:gd name="T10" fmla="*/ 2 w 207"/>
                    <a:gd name="T11" fmla="*/ 124 h 564"/>
                    <a:gd name="T12" fmla="*/ 5 w 207"/>
                    <a:gd name="T13" fmla="*/ 146 h 564"/>
                    <a:gd name="T14" fmla="*/ 11 w 207"/>
                    <a:gd name="T15" fmla="*/ 171 h 564"/>
                    <a:gd name="T16" fmla="*/ 20 w 207"/>
                    <a:gd name="T17" fmla="*/ 198 h 564"/>
                    <a:gd name="T18" fmla="*/ 30 w 207"/>
                    <a:gd name="T19" fmla="*/ 225 h 564"/>
                    <a:gd name="T20" fmla="*/ 42 w 207"/>
                    <a:gd name="T21" fmla="*/ 252 h 564"/>
                    <a:gd name="T22" fmla="*/ 57 w 207"/>
                    <a:gd name="T23" fmla="*/ 281 h 564"/>
                    <a:gd name="T24" fmla="*/ 73 w 207"/>
                    <a:gd name="T25" fmla="*/ 308 h 564"/>
                    <a:gd name="T26" fmla="*/ 91 w 207"/>
                    <a:gd name="T27" fmla="*/ 334 h 564"/>
                    <a:gd name="T28" fmla="*/ 108 w 207"/>
                    <a:gd name="T29" fmla="*/ 357 h 564"/>
                    <a:gd name="T30" fmla="*/ 126 w 207"/>
                    <a:gd name="T31" fmla="*/ 376 h 564"/>
                    <a:gd name="T32" fmla="*/ 143 w 207"/>
                    <a:gd name="T33" fmla="*/ 390 h 564"/>
                    <a:gd name="T34" fmla="*/ 111 w 207"/>
                    <a:gd name="T35" fmla="*/ 346 h 564"/>
                    <a:gd name="T36" fmla="*/ 88 w 207"/>
                    <a:gd name="T37" fmla="*/ 310 h 564"/>
                    <a:gd name="T38" fmla="*/ 71 w 207"/>
                    <a:gd name="T39" fmla="*/ 280 h 564"/>
                    <a:gd name="T40" fmla="*/ 60 w 207"/>
                    <a:gd name="T41" fmla="*/ 254 h 564"/>
                    <a:gd name="T42" fmla="*/ 52 w 207"/>
                    <a:gd name="T43" fmla="*/ 233 h 564"/>
                    <a:gd name="T44" fmla="*/ 47 w 207"/>
                    <a:gd name="T45" fmla="*/ 214 h 564"/>
                    <a:gd name="T46" fmla="*/ 44 w 207"/>
                    <a:gd name="T47" fmla="*/ 197 h 564"/>
                    <a:gd name="T48" fmla="*/ 39 w 207"/>
                    <a:gd name="T49" fmla="*/ 180 h 564"/>
                    <a:gd name="T50" fmla="*/ 30 w 207"/>
                    <a:gd name="T51" fmla="*/ 142 h 564"/>
                    <a:gd name="T52" fmla="*/ 28 w 207"/>
                    <a:gd name="T53" fmla="*/ 97 h 564"/>
                    <a:gd name="T54" fmla="*/ 30 w 207"/>
                    <a:gd name="T55" fmla="*/ 47 h 564"/>
                    <a:gd name="T56" fmla="*/ 35 w 207"/>
                    <a:gd name="T57" fmla="*/ 0 h 564"/>
                    <a:gd name="T58" fmla="*/ 8 w 207"/>
                    <a:gd name="T59" fmla="*/ 30 h 5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9" name="Freeform 17"/>
                <p:cNvSpPr>
                  <a:spLocks/>
                </p:cNvSpPr>
                <p:nvPr userDrawn="1">
                  <p:custDataLst>
                    <p:tags r:id="rId51"/>
                  </p:custDataLst>
                </p:nvPr>
              </p:nvSpPr>
              <p:spPr bwMode="ltGray">
                <a:xfrm rot="4200091">
                  <a:off x="124" y="1761"/>
                  <a:ext cx="33" cy="160"/>
                </a:xfrm>
                <a:custGeom>
                  <a:avLst/>
                  <a:gdLst>
                    <a:gd name="T0" fmla="*/ 0 w 47"/>
                    <a:gd name="T1" fmla="*/ 13 h 232"/>
                    <a:gd name="T2" fmla="*/ 10 w 47"/>
                    <a:gd name="T3" fmla="*/ 38 h 232"/>
                    <a:gd name="T4" fmla="*/ 15 w 47"/>
                    <a:gd name="T5" fmla="*/ 70 h 232"/>
                    <a:gd name="T6" fmla="*/ 17 w 47"/>
                    <a:gd name="T7" fmla="*/ 110 h 232"/>
                    <a:gd name="T8" fmla="*/ 13 w 47"/>
                    <a:gd name="T9" fmla="*/ 160 h 232"/>
                    <a:gd name="T10" fmla="*/ 32 w 47"/>
                    <a:gd name="T11" fmla="*/ 150 h 232"/>
                    <a:gd name="T12" fmla="*/ 33 w 47"/>
                    <a:gd name="T13" fmla="*/ 123 h 232"/>
                    <a:gd name="T14" fmla="*/ 33 w 47"/>
                    <a:gd name="T15" fmla="*/ 97 h 232"/>
                    <a:gd name="T16" fmla="*/ 32 w 47"/>
                    <a:gd name="T17" fmla="*/ 71 h 232"/>
                    <a:gd name="T18" fmla="*/ 29 w 47"/>
                    <a:gd name="T19" fmla="*/ 49 h 232"/>
                    <a:gd name="T20" fmla="*/ 25 w 47"/>
                    <a:gd name="T21" fmla="*/ 36 h 232"/>
                    <a:gd name="T22" fmla="*/ 20 w 47"/>
                    <a:gd name="T23" fmla="*/ 23 h 232"/>
                    <a:gd name="T24" fmla="*/ 15 w 47"/>
                    <a:gd name="T25" fmla="*/ 12 h 232"/>
                    <a:gd name="T26" fmla="*/ 9 w 47"/>
                    <a:gd name="T27" fmla="*/ 0 h 232"/>
                    <a:gd name="T28" fmla="*/ 0 w 47"/>
                    <a:gd name="T29" fmla="*/ 13 h 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0" name="Freeform 18"/>
                <p:cNvSpPr>
                  <a:spLocks/>
                </p:cNvSpPr>
                <p:nvPr userDrawn="1">
                  <p:custDataLst>
                    <p:tags r:id="rId52"/>
                  </p:custDataLst>
                </p:nvPr>
              </p:nvSpPr>
              <p:spPr bwMode="ltGray">
                <a:xfrm rot="4200091">
                  <a:off x="199" y="1720"/>
                  <a:ext cx="60" cy="27"/>
                </a:xfrm>
                <a:custGeom>
                  <a:avLst/>
                  <a:gdLst>
                    <a:gd name="T0" fmla="*/ 60 w 87"/>
                    <a:gd name="T1" fmla="*/ 15 h 40"/>
                    <a:gd name="T2" fmla="*/ 53 w 87"/>
                    <a:gd name="T3" fmla="*/ 11 h 40"/>
                    <a:gd name="T4" fmla="*/ 47 w 87"/>
                    <a:gd name="T5" fmla="*/ 8 h 40"/>
                    <a:gd name="T6" fmla="*/ 40 w 87"/>
                    <a:gd name="T7" fmla="*/ 5 h 40"/>
                    <a:gd name="T8" fmla="*/ 32 w 87"/>
                    <a:gd name="T9" fmla="*/ 3 h 40"/>
                    <a:gd name="T10" fmla="*/ 26 w 87"/>
                    <a:gd name="T11" fmla="*/ 2 h 40"/>
                    <a:gd name="T12" fmla="*/ 18 w 87"/>
                    <a:gd name="T13" fmla="*/ 1 h 40"/>
                    <a:gd name="T14" fmla="*/ 9 w 87"/>
                    <a:gd name="T15" fmla="*/ 0 h 40"/>
                    <a:gd name="T16" fmla="*/ 0 w 87"/>
                    <a:gd name="T17" fmla="*/ 1 h 40"/>
                    <a:gd name="T18" fmla="*/ 4 w 87"/>
                    <a:gd name="T19" fmla="*/ 4 h 40"/>
                    <a:gd name="T20" fmla="*/ 10 w 87"/>
                    <a:gd name="T21" fmla="*/ 7 h 40"/>
                    <a:gd name="T22" fmla="*/ 15 w 87"/>
                    <a:gd name="T23" fmla="*/ 9 h 40"/>
                    <a:gd name="T24" fmla="*/ 23 w 87"/>
                    <a:gd name="T25" fmla="*/ 12 h 40"/>
                    <a:gd name="T26" fmla="*/ 29 w 87"/>
                    <a:gd name="T27" fmla="*/ 15 h 40"/>
                    <a:gd name="T28" fmla="*/ 36 w 87"/>
                    <a:gd name="T29" fmla="*/ 18 h 40"/>
                    <a:gd name="T30" fmla="*/ 44 w 87"/>
                    <a:gd name="T31" fmla="*/ 22 h 40"/>
                    <a:gd name="T32" fmla="*/ 51 w 87"/>
                    <a:gd name="T33" fmla="*/ 27 h 40"/>
                    <a:gd name="T34" fmla="*/ 60 w 87"/>
                    <a:gd name="T35" fmla="*/ 15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1036" name="Group 19"/>
            <p:cNvGrpSpPr>
              <a:grpSpLocks/>
            </p:cNvGrpSpPr>
            <p:nvPr/>
          </p:nvGrpSpPr>
          <p:grpSpPr bwMode="auto">
            <a:xfrm rot="6248562">
              <a:off x="343" y="3854"/>
              <a:ext cx="392" cy="424"/>
              <a:chOff x="1727" y="866"/>
              <a:chExt cx="129" cy="157"/>
            </a:xfrm>
          </p:grpSpPr>
          <p:sp>
            <p:nvSpPr>
              <p:cNvPr id="1059" name="Freeform 20"/>
              <p:cNvSpPr>
                <a:spLocks/>
              </p:cNvSpPr>
              <p:nvPr userDrawn="1">
                <p:custDataLst>
                  <p:tags r:id="rId42"/>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0" name="Freeform 21"/>
              <p:cNvSpPr>
                <a:spLocks/>
              </p:cNvSpPr>
              <p:nvPr userDrawn="1">
                <p:custDataLst>
                  <p:tags r:id="rId43"/>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1" name="Freeform 22"/>
              <p:cNvSpPr>
                <a:spLocks/>
              </p:cNvSpPr>
              <p:nvPr userDrawn="1">
                <p:custDataLst>
                  <p:tags r:id="rId44"/>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7" name="Group 23"/>
            <p:cNvGrpSpPr>
              <a:grpSpLocks/>
            </p:cNvGrpSpPr>
            <p:nvPr/>
          </p:nvGrpSpPr>
          <p:grpSpPr bwMode="auto">
            <a:xfrm rot="5003157">
              <a:off x="249" y="1102"/>
              <a:ext cx="412" cy="500"/>
              <a:chOff x="1727" y="866"/>
              <a:chExt cx="129" cy="157"/>
            </a:xfrm>
          </p:grpSpPr>
          <p:sp>
            <p:nvSpPr>
              <p:cNvPr id="1056" name="Freeform 24"/>
              <p:cNvSpPr>
                <a:spLocks/>
              </p:cNvSpPr>
              <p:nvPr userDrawn="1">
                <p:custDataLst>
                  <p:tags r:id="rId39"/>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7" name="Freeform 25"/>
              <p:cNvSpPr>
                <a:spLocks/>
              </p:cNvSpPr>
              <p:nvPr userDrawn="1">
                <p:custDataLst>
                  <p:tags r:id="rId40"/>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8" name="Freeform 26"/>
              <p:cNvSpPr>
                <a:spLocks/>
              </p:cNvSpPr>
              <p:nvPr userDrawn="1">
                <p:custDataLst>
                  <p:tags r:id="rId41"/>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8" name="Group 27"/>
            <p:cNvGrpSpPr>
              <a:grpSpLocks/>
            </p:cNvGrpSpPr>
            <p:nvPr/>
          </p:nvGrpSpPr>
          <p:grpSpPr bwMode="auto">
            <a:xfrm>
              <a:off x="815" y="0"/>
              <a:ext cx="345" cy="367"/>
              <a:chOff x="1727" y="866"/>
              <a:chExt cx="129" cy="157"/>
            </a:xfrm>
          </p:grpSpPr>
          <p:sp>
            <p:nvSpPr>
              <p:cNvPr id="1053" name="Freeform 28"/>
              <p:cNvSpPr>
                <a:spLocks/>
              </p:cNvSpPr>
              <p:nvPr userDrawn="1">
                <p:custDataLst>
                  <p:tags r:id="rId36"/>
                </p:custDataLst>
              </p:nvPr>
            </p:nvSpPr>
            <p:spPr bwMode="ltGray">
              <a:xfrm>
                <a:off x="1727" y="866"/>
                <a:ext cx="41" cy="59"/>
              </a:xfrm>
              <a:custGeom>
                <a:avLst/>
                <a:gdLst>
                  <a:gd name="T0" fmla="*/ 41 w 83"/>
                  <a:gd name="T1" fmla="*/ 14 h 117"/>
                  <a:gd name="T2" fmla="*/ 13 w 83"/>
                  <a:gd name="T3" fmla="*/ 0 h 117"/>
                  <a:gd name="T4" fmla="*/ 0 w 83"/>
                  <a:gd name="T5" fmla="*/ 59 h 117"/>
                  <a:gd name="T6" fmla="*/ 41 w 83"/>
                  <a:gd name="T7" fmla="*/ 14 h 11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 name="Freeform 29"/>
              <p:cNvSpPr>
                <a:spLocks/>
              </p:cNvSpPr>
              <p:nvPr userDrawn="1">
                <p:custDataLst>
                  <p:tags r:id="rId37"/>
                </p:custDataLst>
              </p:nvPr>
            </p:nvSpPr>
            <p:spPr bwMode="ltGray">
              <a:xfrm>
                <a:off x="1786" y="894"/>
                <a:ext cx="70" cy="49"/>
              </a:xfrm>
              <a:custGeom>
                <a:avLst/>
                <a:gdLst>
                  <a:gd name="T0" fmla="*/ 0 w 140"/>
                  <a:gd name="T1" fmla="*/ 49 h 98"/>
                  <a:gd name="T2" fmla="*/ 59 w 140"/>
                  <a:gd name="T3" fmla="*/ 0 h 98"/>
                  <a:gd name="T4" fmla="*/ 70 w 140"/>
                  <a:gd name="T5" fmla="*/ 25 h 98"/>
                  <a:gd name="T6" fmla="*/ 0 w 140"/>
                  <a:gd name="T7" fmla="*/ 49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5" name="Freeform 30"/>
              <p:cNvSpPr>
                <a:spLocks/>
              </p:cNvSpPr>
              <p:nvPr userDrawn="1">
                <p:custDataLst>
                  <p:tags r:id="rId38"/>
                </p:custDataLst>
              </p:nvPr>
            </p:nvSpPr>
            <p:spPr bwMode="ltGray">
              <a:xfrm>
                <a:off x="1772" y="998"/>
                <a:ext cx="73" cy="25"/>
              </a:xfrm>
              <a:custGeom>
                <a:avLst/>
                <a:gdLst>
                  <a:gd name="T0" fmla="*/ 0 w 145"/>
                  <a:gd name="T1" fmla="*/ 4 h 49"/>
                  <a:gd name="T2" fmla="*/ 73 w 145"/>
                  <a:gd name="T3" fmla="*/ 0 h 49"/>
                  <a:gd name="T4" fmla="*/ 66 w 145"/>
                  <a:gd name="T5" fmla="*/ 25 h 49"/>
                  <a:gd name="T6" fmla="*/ 0 w 145"/>
                  <a:gd name="T7" fmla="*/ 4 h 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039" name="Freeform 31"/>
            <p:cNvSpPr>
              <a:spLocks/>
            </p:cNvSpPr>
            <p:nvPr>
              <p:custDataLst>
                <p:tags r:id="rId22"/>
              </p:custDataLst>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195"/>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0" name="Freeform 32"/>
            <p:cNvSpPr>
              <a:spLocks/>
            </p:cNvSpPr>
            <p:nvPr>
              <p:custDataLst>
                <p:tags r:id="rId23"/>
              </p:custDataLst>
            </p:nvPr>
          </p:nvSpPr>
          <p:spPr bwMode="ltGray">
            <a:xfrm rot="828663">
              <a:off x="242" y="3404"/>
              <a:ext cx="132" cy="167"/>
            </a:xfrm>
            <a:custGeom>
              <a:avLst/>
              <a:gdLst>
                <a:gd name="T0" fmla="*/ 0 w 109"/>
                <a:gd name="T1" fmla="*/ 0 h 156"/>
                <a:gd name="T2" fmla="*/ 6 w 109"/>
                <a:gd name="T3" fmla="*/ 1 h 156"/>
                <a:gd name="T4" fmla="*/ 22 w 109"/>
                <a:gd name="T5" fmla="*/ 5 h 156"/>
                <a:gd name="T6" fmla="*/ 45 w 109"/>
                <a:gd name="T7" fmla="*/ 13 h 156"/>
                <a:gd name="T8" fmla="*/ 70 w 109"/>
                <a:gd name="T9" fmla="*/ 26 h 156"/>
                <a:gd name="T10" fmla="*/ 94 w 109"/>
                <a:gd name="T11" fmla="*/ 47 h 156"/>
                <a:gd name="T12" fmla="*/ 116 w 109"/>
                <a:gd name="T13" fmla="*/ 76 h 156"/>
                <a:gd name="T14" fmla="*/ 130 w 109"/>
                <a:gd name="T15" fmla="*/ 116 h 156"/>
                <a:gd name="T16" fmla="*/ 132 w 109"/>
                <a:gd name="T17" fmla="*/ 167 h 156"/>
                <a:gd name="T18" fmla="*/ 127 w 109"/>
                <a:gd name="T19" fmla="*/ 167 h 156"/>
                <a:gd name="T20" fmla="*/ 120 w 109"/>
                <a:gd name="T21" fmla="*/ 167 h 156"/>
                <a:gd name="T22" fmla="*/ 113 w 109"/>
                <a:gd name="T23" fmla="*/ 167 h 156"/>
                <a:gd name="T24" fmla="*/ 105 w 109"/>
                <a:gd name="T25" fmla="*/ 165 h 156"/>
                <a:gd name="T26" fmla="*/ 98 w 109"/>
                <a:gd name="T27" fmla="*/ 164 h 156"/>
                <a:gd name="T28" fmla="*/ 90 w 109"/>
                <a:gd name="T29" fmla="*/ 161 h 156"/>
                <a:gd name="T30" fmla="*/ 80 w 109"/>
                <a:gd name="T31" fmla="*/ 155 h 156"/>
                <a:gd name="T32" fmla="*/ 70 w 109"/>
                <a:gd name="T33" fmla="*/ 149 h 156"/>
                <a:gd name="T34" fmla="*/ 64 w 109"/>
                <a:gd name="T35" fmla="*/ 135 h 156"/>
                <a:gd name="T36" fmla="*/ 64 w 109"/>
                <a:gd name="T37" fmla="*/ 119 h 156"/>
                <a:gd name="T38" fmla="*/ 68 w 109"/>
                <a:gd name="T39" fmla="*/ 103 h 156"/>
                <a:gd name="T40" fmla="*/ 71 w 109"/>
                <a:gd name="T41" fmla="*/ 86 h 156"/>
                <a:gd name="T42" fmla="*/ 68 w 109"/>
                <a:gd name="T43" fmla="*/ 66 h 156"/>
                <a:gd name="T44" fmla="*/ 58 w 109"/>
                <a:gd name="T45" fmla="*/ 46 h 156"/>
                <a:gd name="T46" fmla="*/ 38 w 109"/>
                <a:gd name="T47" fmla="*/ 25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33"/>
            <p:cNvSpPr>
              <a:spLocks/>
            </p:cNvSpPr>
            <p:nvPr>
              <p:custDataLst>
                <p:tags r:id="rId24"/>
              </p:custDataLst>
            </p:nvPr>
          </p:nvSpPr>
          <p:spPr bwMode="ltGray">
            <a:xfrm rot="828663">
              <a:off x="266" y="3592"/>
              <a:ext cx="66" cy="43"/>
            </a:xfrm>
            <a:custGeom>
              <a:avLst/>
              <a:gdLst>
                <a:gd name="T0" fmla="*/ 0 w 54"/>
                <a:gd name="T1" fmla="*/ 0 h 40"/>
                <a:gd name="T2" fmla="*/ 1 w 54"/>
                <a:gd name="T3" fmla="*/ 1 h 40"/>
                <a:gd name="T4" fmla="*/ 7 w 54"/>
                <a:gd name="T5" fmla="*/ 3 h 40"/>
                <a:gd name="T6" fmla="*/ 16 w 54"/>
                <a:gd name="T7" fmla="*/ 9 h 40"/>
                <a:gd name="T8" fmla="*/ 26 w 54"/>
                <a:gd name="T9" fmla="*/ 13 h 40"/>
                <a:gd name="T10" fmla="*/ 35 w 54"/>
                <a:gd name="T11" fmla="*/ 16 h 40"/>
                <a:gd name="T12" fmla="*/ 46 w 54"/>
                <a:gd name="T13" fmla="*/ 18 h 40"/>
                <a:gd name="T14" fmla="*/ 56 w 54"/>
                <a:gd name="T15" fmla="*/ 19 h 40"/>
                <a:gd name="T16" fmla="*/ 66 w 54"/>
                <a:gd name="T17" fmla="*/ 17 h 40"/>
                <a:gd name="T18" fmla="*/ 65 w 54"/>
                <a:gd name="T19" fmla="*/ 27 h 40"/>
                <a:gd name="T20" fmla="*/ 61 w 54"/>
                <a:gd name="T21" fmla="*/ 35 h 40"/>
                <a:gd name="T22" fmla="*/ 54 w 54"/>
                <a:gd name="T23" fmla="*/ 41 h 40"/>
                <a:gd name="T24" fmla="*/ 45 w 54"/>
                <a:gd name="T25" fmla="*/ 43 h 40"/>
                <a:gd name="T26" fmla="*/ 34 w 54"/>
                <a:gd name="T27" fmla="*/ 42 h 40"/>
                <a:gd name="T28" fmla="*/ 23 w 54"/>
                <a:gd name="T29" fmla="*/ 34 h 40"/>
                <a:gd name="T30" fmla="*/ 12 w 54"/>
                <a:gd name="T31" fmla="*/ 22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34"/>
            <p:cNvSpPr>
              <a:spLocks/>
            </p:cNvSpPr>
            <p:nvPr>
              <p:custDataLst>
                <p:tags r:id="rId25"/>
              </p:custDataLst>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35"/>
            <p:cNvSpPr>
              <a:spLocks/>
            </p:cNvSpPr>
            <p:nvPr>
              <p:custDataLst>
                <p:tags r:id="rId26"/>
              </p:custDataLst>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4" name="Freeform 36"/>
            <p:cNvSpPr>
              <a:spLocks/>
            </p:cNvSpPr>
            <p:nvPr>
              <p:custDataLst>
                <p:tags r:id="rId27"/>
              </p:custDataLst>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5" name="Freeform 37"/>
            <p:cNvSpPr>
              <a:spLocks/>
            </p:cNvSpPr>
            <p:nvPr>
              <p:custDataLst>
                <p:tags r:id="rId28"/>
              </p:custDataLst>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6" name="Freeform 38"/>
            <p:cNvSpPr>
              <a:spLocks/>
            </p:cNvSpPr>
            <p:nvPr>
              <p:custDataLst>
                <p:tags r:id="rId29"/>
              </p:custDataLst>
            </p:nvPr>
          </p:nvSpPr>
          <p:spPr bwMode="ltGray">
            <a:xfrm rot="1584153">
              <a:off x="20" y="410"/>
              <a:ext cx="344" cy="245"/>
            </a:xfrm>
            <a:custGeom>
              <a:avLst/>
              <a:gdLst>
                <a:gd name="T0" fmla="*/ 0 w 257"/>
                <a:gd name="T1" fmla="*/ 0 h 237"/>
                <a:gd name="T2" fmla="*/ 0 w 257"/>
                <a:gd name="T3" fmla="*/ 26 h 237"/>
                <a:gd name="T4" fmla="*/ 4 w 257"/>
                <a:gd name="T5" fmla="*/ 52 h 237"/>
                <a:gd name="T6" fmla="*/ 8 w 257"/>
                <a:gd name="T7" fmla="*/ 78 h 237"/>
                <a:gd name="T8" fmla="*/ 15 w 257"/>
                <a:gd name="T9" fmla="*/ 101 h 237"/>
                <a:gd name="T10" fmla="*/ 24 w 257"/>
                <a:gd name="T11" fmla="*/ 123 h 237"/>
                <a:gd name="T12" fmla="*/ 36 w 257"/>
                <a:gd name="T13" fmla="*/ 146 h 237"/>
                <a:gd name="T14" fmla="*/ 51 w 257"/>
                <a:gd name="T15" fmla="*/ 166 h 237"/>
                <a:gd name="T16" fmla="*/ 68 w 257"/>
                <a:gd name="T17" fmla="*/ 184 h 237"/>
                <a:gd name="T18" fmla="*/ 90 w 257"/>
                <a:gd name="T19" fmla="*/ 201 h 237"/>
                <a:gd name="T20" fmla="*/ 115 w 257"/>
                <a:gd name="T21" fmla="*/ 215 h 237"/>
                <a:gd name="T22" fmla="*/ 142 w 257"/>
                <a:gd name="T23" fmla="*/ 226 h 237"/>
                <a:gd name="T24" fmla="*/ 175 w 257"/>
                <a:gd name="T25" fmla="*/ 236 h 237"/>
                <a:gd name="T26" fmla="*/ 211 w 257"/>
                <a:gd name="T27" fmla="*/ 242 h 237"/>
                <a:gd name="T28" fmla="*/ 252 w 257"/>
                <a:gd name="T29" fmla="*/ 245 h 237"/>
                <a:gd name="T30" fmla="*/ 294 w 257"/>
                <a:gd name="T31" fmla="*/ 244 h 237"/>
                <a:gd name="T32" fmla="*/ 344 w 257"/>
                <a:gd name="T33" fmla="*/ 240 h 237"/>
                <a:gd name="T34" fmla="*/ 300 w 257"/>
                <a:gd name="T35" fmla="*/ 235 h 237"/>
                <a:gd name="T36" fmla="*/ 261 w 257"/>
                <a:gd name="T37" fmla="*/ 227 h 237"/>
                <a:gd name="T38" fmla="*/ 228 w 257"/>
                <a:gd name="T39" fmla="*/ 219 h 237"/>
                <a:gd name="T40" fmla="*/ 198 w 257"/>
                <a:gd name="T41" fmla="*/ 211 h 237"/>
                <a:gd name="T42" fmla="*/ 171 w 257"/>
                <a:gd name="T43" fmla="*/ 200 h 237"/>
                <a:gd name="T44" fmla="*/ 150 w 257"/>
                <a:gd name="T45" fmla="*/ 188 h 237"/>
                <a:gd name="T46" fmla="*/ 130 w 257"/>
                <a:gd name="T47" fmla="*/ 175 h 237"/>
                <a:gd name="T48" fmla="*/ 112 w 257"/>
                <a:gd name="T49" fmla="*/ 160 h 237"/>
                <a:gd name="T50" fmla="*/ 96 w 257"/>
                <a:gd name="T51" fmla="*/ 146 h 237"/>
                <a:gd name="T52" fmla="*/ 82 w 257"/>
                <a:gd name="T53" fmla="*/ 129 h 237"/>
                <a:gd name="T54" fmla="*/ 70 w 257"/>
                <a:gd name="T55" fmla="*/ 111 h 237"/>
                <a:gd name="T56" fmla="*/ 58 w 257"/>
                <a:gd name="T57" fmla="*/ 91 h 237"/>
                <a:gd name="T58" fmla="*/ 44 w 257"/>
                <a:gd name="T59" fmla="*/ 71 h 237"/>
                <a:gd name="T60" fmla="*/ 31 w 257"/>
                <a:gd name="T61" fmla="*/ 49 h 237"/>
                <a:gd name="T62" fmla="*/ 16 w 257"/>
                <a:gd name="T63" fmla="*/ 25 h 237"/>
                <a:gd name="T64" fmla="*/ 0 w 257"/>
                <a:gd name="T65" fmla="*/ 0 h 2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7" name="Freeform 39"/>
            <p:cNvSpPr>
              <a:spLocks/>
            </p:cNvSpPr>
            <p:nvPr>
              <p:custDataLst>
                <p:tags r:id="rId30"/>
              </p:custDataLst>
            </p:nvPr>
          </p:nvSpPr>
          <p:spPr bwMode="ltGray">
            <a:xfrm rot="1584153">
              <a:off x="242" y="756"/>
              <a:ext cx="167" cy="115"/>
            </a:xfrm>
            <a:custGeom>
              <a:avLst/>
              <a:gdLst>
                <a:gd name="T0" fmla="*/ 104 w 124"/>
                <a:gd name="T1" fmla="*/ 0 h 110"/>
                <a:gd name="T2" fmla="*/ 167 w 124"/>
                <a:gd name="T3" fmla="*/ 113 h 110"/>
                <a:gd name="T4" fmla="*/ 162 w 124"/>
                <a:gd name="T5" fmla="*/ 112 h 110"/>
                <a:gd name="T6" fmla="*/ 144 w 124"/>
                <a:gd name="T7" fmla="*/ 110 h 110"/>
                <a:gd name="T8" fmla="*/ 120 w 124"/>
                <a:gd name="T9" fmla="*/ 106 h 110"/>
                <a:gd name="T10" fmla="*/ 92 w 124"/>
                <a:gd name="T11" fmla="*/ 104 h 110"/>
                <a:gd name="T12" fmla="*/ 61 w 124"/>
                <a:gd name="T13" fmla="*/ 101 h 110"/>
                <a:gd name="T14" fmla="*/ 34 w 124"/>
                <a:gd name="T15" fmla="*/ 102 h 110"/>
                <a:gd name="T16" fmla="*/ 12 w 124"/>
                <a:gd name="T17" fmla="*/ 107 h 110"/>
                <a:gd name="T18" fmla="*/ 0 w 124"/>
                <a:gd name="T19" fmla="*/ 115 h 110"/>
                <a:gd name="T20" fmla="*/ 5 w 124"/>
                <a:gd name="T21" fmla="*/ 102 h 110"/>
                <a:gd name="T22" fmla="*/ 11 w 124"/>
                <a:gd name="T23" fmla="*/ 93 h 110"/>
                <a:gd name="T24" fmla="*/ 22 w 124"/>
                <a:gd name="T25" fmla="*/ 86 h 110"/>
                <a:gd name="T26" fmla="*/ 34 w 124"/>
                <a:gd name="T27" fmla="*/ 79 h 110"/>
                <a:gd name="T28" fmla="*/ 48 w 124"/>
                <a:gd name="T29" fmla="*/ 75 h 110"/>
                <a:gd name="T30" fmla="*/ 63 w 124"/>
                <a:gd name="T31" fmla="*/ 74 h 110"/>
                <a:gd name="T32" fmla="*/ 79 w 124"/>
                <a:gd name="T33" fmla="*/ 74 h 110"/>
                <a:gd name="T34" fmla="*/ 97 w 124"/>
                <a:gd name="T35" fmla="*/ 77 h 110"/>
                <a:gd name="T36" fmla="*/ 98 w 124"/>
                <a:gd name="T37" fmla="*/ 74 h 110"/>
                <a:gd name="T38" fmla="*/ 94 w 124"/>
                <a:gd name="T39" fmla="*/ 59 h 110"/>
                <a:gd name="T40" fmla="*/ 90 w 124"/>
                <a:gd name="T41" fmla="*/ 40 h 110"/>
                <a:gd name="T42" fmla="*/ 88 w 124"/>
                <a:gd name="T43" fmla="*/ 31 h 110"/>
                <a:gd name="T44" fmla="*/ 85 w 124"/>
                <a:gd name="T45" fmla="*/ 31 h 110"/>
                <a:gd name="T46" fmla="*/ 82 w 124"/>
                <a:gd name="T47" fmla="*/ 30 h 110"/>
                <a:gd name="T48" fmla="*/ 79 w 124"/>
                <a:gd name="T49" fmla="*/ 27 h 110"/>
                <a:gd name="T50" fmla="*/ 77 w 124"/>
                <a:gd name="T51" fmla="*/ 24 h 110"/>
                <a:gd name="T52" fmla="*/ 77 w 124"/>
                <a:gd name="T53" fmla="*/ 20 h 110"/>
                <a:gd name="T54" fmla="*/ 79 w 124"/>
                <a:gd name="T55" fmla="*/ 15 h 110"/>
                <a:gd name="T56" fmla="*/ 89 w 124"/>
                <a:gd name="T57" fmla="*/ 8 h 110"/>
                <a:gd name="T58" fmla="*/ 104 w 124"/>
                <a:gd name="T59" fmla="*/ 0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8" name="Freeform 40"/>
            <p:cNvSpPr>
              <a:spLocks/>
            </p:cNvSpPr>
            <p:nvPr>
              <p:custDataLst>
                <p:tags r:id="rId31"/>
              </p:custDataLst>
            </p:nvPr>
          </p:nvSpPr>
          <p:spPr bwMode="ltGray">
            <a:xfrm rot="1584153">
              <a:off x="574" y="286"/>
              <a:ext cx="147" cy="160"/>
            </a:xfrm>
            <a:custGeom>
              <a:avLst/>
              <a:gdLst>
                <a:gd name="T0" fmla="*/ 0 w 109"/>
                <a:gd name="T1" fmla="*/ 0 h 156"/>
                <a:gd name="T2" fmla="*/ 7 w 109"/>
                <a:gd name="T3" fmla="*/ 1 h 156"/>
                <a:gd name="T4" fmla="*/ 24 w 109"/>
                <a:gd name="T5" fmla="*/ 5 h 156"/>
                <a:gd name="T6" fmla="*/ 50 w 109"/>
                <a:gd name="T7" fmla="*/ 12 h 156"/>
                <a:gd name="T8" fmla="*/ 78 w 109"/>
                <a:gd name="T9" fmla="*/ 25 h 156"/>
                <a:gd name="T10" fmla="*/ 105 w 109"/>
                <a:gd name="T11" fmla="*/ 45 h 156"/>
                <a:gd name="T12" fmla="*/ 129 w 109"/>
                <a:gd name="T13" fmla="*/ 73 h 156"/>
                <a:gd name="T14" fmla="*/ 144 w 109"/>
                <a:gd name="T15" fmla="*/ 111 h 156"/>
                <a:gd name="T16" fmla="*/ 147 w 109"/>
                <a:gd name="T17" fmla="*/ 160 h 156"/>
                <a:gd name="T18" fmla="*/ 142 w 109"/>
                <a:gd name="T19" fmla="*/ 160 h 156"/>
                <a:gd name="T20" fmla="*/ 134 w 109"/>
                <a:gd name="T21" fmla="*/ 160 h 156"/>
                <a:gd name="T22" fmla="*/ 125 w 109"/>
                <a:gd name="T23" fmla="*/ 160 h 156"/>
                <a:gd name="T24" fmla="*/ 117 w 109"/>
                <a:gd name="T25" fmla="*/ 158 h 156"/>
                <a:gd name="T26" fmla="*/ 109 w 109"/>
                <a:gd name="T27" fmla="*/ 157 h 156"/>
                <a:gd name="T28" fmla="*/ 100 w 109"/>
                <a:gd name="T29" fmla="*/ 154 h 156"/>
                <a:gd name="T30" fmla="*/ 89 w 109"/>
                <a:gd name="T31" fmla="*/ 149 h 156"/>
                <a:gd name="T32" fmla="*/ 78 w 109"/>
                <a:gd name="T33" fmla="*/ 143 h 156"/>
                <a:gd name="T34" fmla="*/ 71 w 109"/>
                <a:gd name="T35" fmla="*/ 129 h 156"/>
                <a:gd name="T36" fmla="*/ 71 w 109"/>
                <a:gd name="T37" fmla="*/ 114 h 156"/>
                <a:gd name="T38" fmla="*/ 76 w 109"/>
                <a:gd name="T39" fmla="*/ 98 h 156"/>
                <a:gd name="T40" fmla="*/ 80 w 109"/>
                <a:gd name="T41" fmla="*/ 82 h 156"/>
                <a:gd name="T42" fmla="*/ 76 w 109"/>
                <a:gd name="T43" fmla="*/ 64 h 156"/>
                <a:gd name="T44" fmla="*/ 65 w 109"/>
                <a:gd name="T45" fmla="*/ 44 h 156"/>
                <a:gd name="T46" fmla="*/ 42 w 109"/>
                <a:gd name="T47" fmla="*/ 24 h 156"/>
                <a:gd name="T48" fmla="*/ 0 w 109"/>
                <a:gd name="T49" fmla="*/ 0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9" name="Freeform 41"/>
            <p:cNvSpPr>
              <a:spLocks/>
            </p:cNvSpPr>
            <p:nvPr>
              <p:custDataLst>
                <p:tags r:id="rId32"/>
              </p:custDataLst>
            </p:nvPr>
          </p:nvSpPr>
          <p:spPr bwMode="ltGray">
            <a:xfrm rot="1584153">
              <a:off x="236" y="721"/>
              <a:ext cx="62" cy="97"/>
            </a:xfrm>
            <a:custGeom>
              <a:avLst/>
              <a:gdLst>
                <a:gd name="T0" fmla="*/ 42 w 46"/>
                <a:gd name="T1" fmla="*/ 0 h 94"/>
                <a:gd name="T2" fmla="*/ 27 w 46"/>
                <a:gd name="T3" fmla="*/ 39 h 94"/>
                <a:gd name="T4" fmla="*/ 20 w 46"/>
                <a:gd name="T5" fmla="*/ 64 h 94"/>
                <a:gd name="T6" fmla="*/ 15 w 46"/>
                <a:gd name="T7" fmla="*/ 82 h 94"/>
                <a:gd name="T8" fmla="*/ 0 w 46"/>
                <a:gd name="T9" fmla="*/ 97 h 94"/>
                <a:gd name="T10" fmla="*/ 16 w 46"/>
                <a:gd name="T11" fmla="*/ 91 h 94"/>
                <a:gd name="T12" fmla="*/ 31 w 46"/>
                <a:gd name="T13" fmla="*/ 83 h 94"/>
                <a:gd name="T14" fmla="*/ 43 w 46"/>
                <a:gd name="T15" fmla="*/ 71 h 94"/>
                <a:gd name="T16" fmla="*/ 54 w 46"/>
                <a:gd name="T17" fmla="*/ 59 h 94"/>
                <a:gd name="T18" fmla="*/ 61 w 46"/>
                <a:gd name="T19" fmla="*/ 45 h 94"/>
                <a:gd name="T20" fmla="*/ 62 w 46"/>
                <a:gd name="T21" fmla="*/ 31 h 94"/>
                <a:gd name="T22" fmla="*/ 57 w 46"/>
                <a:gd name="T23" fmla="*/ 15 h 94"/>
                <a:gd name="T24" fmla="*/ 42 w 46"/>
                <a:gd name="T25" fmla="*/ 0 h 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0" name="Freeform 42"/>
            <p:cNvSpPr>
              <a:spLocks/>
            </p:cNvSpPr>
            <p:nvPr>
              <p:custDataLst>
                <p:tags r:id="rId33"/>
              </p:custDataLst>
            </p:nvPr>
          </p:nvSpPr>
          <p:spPr bwMode="ltGray">
            <a:xfrm rot="1584153">
              <a:off x="585" y="466"/>
              <a:ext cx="72" cy="41"/>
            </a:xfrm>
            <a:custGeom>
              <a:avLst/>
              <a:gdLst>
                <a:gd name="T0" fmla="*/ 0 w 54"/>
                <a:gd name="T1" fmla="*/ 0 h 40"/>
                <a:gd name="T2" fmla="*/ 1 w 54"/>
                <a:gd name="T3" fmla="*/ 1 h 40"/>
                <a:gd name="T4" fmla="*/ 8 w 54"/>
                <a:gd name="T5" fmla="*/ 3 h 40"/>
                <a:gd name="T6" fmla="*/ 17 w 54"/>
                <a:gd name="T7" fmla="*/ 8 h 40"/>
                <a:gd name="T8" fmla="*/ 28 w 54"/>
                <a:gd name="T9" fmla="*/ 12 h 40"/>
                <a:gd name="T10" fmla="*/ 39 w 54"/>
                <a:gd name="T11" fmla="*/ 15 h 40"/>
                <a:gd name="T12" fmla="*/ 51 w 54"/>
                <a:gd name="T13" fmla="*/ 17 h 40"/>
                <a:gd name="T14" fmla="*/ 61 w 54"/>
                <a:gd name="T15" fmla="*/ 18 h 40"/>
                <a:gd name="T16" fmla="*/ 72 w 54"/>
                <a:gd name="T17" fmla="*/ 16 h 40"/>
                <a:gd name="T18" fmla="*/ 71 w 54"/>
                <a:gd name="T19" fmla="*/ 26 h 40"/>
                <a:gd name="T20" fmla="*/ 67 w 54"/>
                <a:gd name="T21" fmla="*/ 34 h 40"/>
                <a:gd name="T22" fmla="*/ 59 w 54"/>
                <a:gd name="T23" fmla="*/ 39 h 40"/>
                <a:gd name="T24" fmla="*/ 49 w 54"/>
                <a:gd name="T25" fmla="*/ 41 h 40"/>
                <a:gd name="T26" fmla="*/ 37 w 54"/>
                <a:gd name="T27" fmla="*/ 40 h 40"/>
                <a:gd name="T28" fmla="*/ 25 w 54"/>
                <a:gd name="T29" fmla="*/ 33 h 40"/>
                <a:gd name="T30" fmla="*/ 13 w 54"/>
                <a:gd name="T31" fmla="*/ 21 h 40"/>
                <a:gd name="T32" fmla="*/ 0 w 54"/>
                <a:gd name="T33" fmla="*/ 0 h 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1" name="Freeform 43"/>
            <p:cNvSpPr>
              <a:spLocks/>
            </p:cNvSpPr>
            <p:nvPr>
              <p:custDataLst>
                <p:tags r:id="rId34"/>
              </p:custDataLst>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2" name="Freeform 44"/>
            <p:cNvSpPr>
              <a:spLocks/>
            </p:cNvSpPr>
            <p:nvPr>
              <p:custDataLst>
                <p:tags r:id="rId35"/>
              </p:custDataLst>
            </p:nvPr>
          </p:nvSpPr>
          <p:spPr bwMode="ltGray">
            <a:xfrm rot="1584153">
              <a:off x="56" y="84"/>
              <a:ext cx="804" cy="686"/>
            </a:xfrm>
            <a:custGeom>
              <a:avLst/>
              <a:gdLst>
                <a:gd name="T0" fmla="*/ 22 w 596"/>
                <a:gd name="T1" fmla="*/ 381 h 666"/>
                <a:gd name="T2" fmla="*/ 8 w 596"/>
                <a:gd name="T3" fmla="*/ 351 h 666"/>
                <a:gd name="T4" fmla="*/ 0 w 596"/>
                <a:gd name="T5" fmla="*/ 298 h 666"/>
                <a:gd name="T6" fmla="*/ 5 w 596"/>
                <a:gd name="T7" fmla="*/ 229 h 666"/>
                <a:gd name="T8" fmla="*/ 34 w 596"/>
                <a:gd name="T9" fmla="*/ 156 h 666"/>
                <a:gd name="T10" fmla="*/ 93 w 596"/>
                <a:gd name="T11" fmla="*/ 87 h 666"/>
                <a:gd name="T12" fmla="*/ 192 w 596"/>
                <a:gd name="T13" fmla="*/ 32 h 666"/>
                <a:gd name="T14" fmla="*/ 333 w 596"/>
                <a:gd name="T15" fmla="*/ 2 h 666"/>
                <a:gd name="T16" fmla="*/ 513 w 596"/>
                <a:gd name="T17" fmla="*/ 9 h 666"/>
                <a:gd name="T18" fmla="*/ 653 w 596"/>
                <a:gd name="T19" fmla="*/ 70 h 666"/>
                <a:gd name="T20" fmla="*/ 747 w 596"/>
                <a:gd name="T21" fmla="*/ 170 h 666"/>
                <a:gd name="T22" fmla="*/ 797 w 596"/>
                <a:gd name="T23" fmla="*/ 293 h 666"/>
                <a:gd name="T24" fmla="*/ 803 w 596"/>
                <a:gd name="T25" fmla="*/ 421 h 666"/>
                <a:gd name="T26" fmla="*/ 764 w 596"/>
                <a:gd name="T27" fmla="*/ 541 h 666"/>
                <a:gd name="T28" fmla="*/ 684 w 596"/>
                <a:gd name="T29" fmla="*/ 633 h 666"/>
                <a:gd name="T30" fmla="*/ 563 w 596"/>
                <a:gd name="T31" fmla="*/ 683 h 666"/>
                <a:gd name="T32" fmla="*/ 525 w 596"/>
                <a:gd name="T33" fmla="*/ 679 h 666"/>
                <a:gd name="T34" fmla="*/ 595 w 596"/>
                <a:gd name="T35" fmla="*/ 636 h 666"/>
                <a:gd name="T36" fmla="*/ 650 w 596"/>
                <a:gd name="T37" fmla="*/ 560 h 666"/>
                <a:gd name="T38" fmla="*/ 687 w 596"/>
                <a:gd name="T39" fmla="*/ 468 h 666"/>
                <a:gd name="T40" fmla="*/ 701 w 596"/>
                <a:gd name="T41" fmla="*/ 366 h 666"/>
                <a:gd name="T42" fmla="*/ 693 w 596"/>
                <a:gd name="T43" fmla="*/ 266 h 666"/>
                <a:gd name="T44" fmla="*/ 654 w 596"/>
                <a:gd name="T45" fmla="*/ 179 h 666"/>
                <a:gd name="T46" fmla="*/ 584 w 596"/>
                <a:gd name="T47" fmla="*/ 115 h 666"/>
                <a:gd name="T48" fmla="*/ 460 w 596"/>
                <a:gd name="T49" fmla="*/ 77 h 666"/>
                <a:gd name="T50" fmla="*/ 332 w 596"/>
                <a:gd name="T51" fmla="*/ 63 h 666"/>
                <a:gd name="T52" fmla="*/ 235 w 596"/>
                <a:gd name="T53" fmla="*/ 73 h 666"/>
                <a:gd name="T54" fmla="*/ 163 w 596"/>
                <a:gd name="T55" fmla="*/ 104 h 666"/>
                <a:gd name="T56" fmla="*/ 113 w 596"/>
                <a:gd name="T57" fmla="*/ 153 h 666"/>
                <a:gd name="T58" fmla="*/ 77 w 596"/>
                <a:gd name="T59" fmla="*/ 212 h 666"/>
                <a:gd name="T60" fmla="*/ 54 w 596"/>
                <a:gd name="T61" fmla="*/ 280 h 666"/>
                <a:gd name="T62" fmla="*/ 38 w 596"/>
                <a:gd name="T63" fmla="*/ 349 h 66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9261" name="Rectangle 45"/>
          <p:cNvSpPr>
            <a:spLocks noGrp="1" noChangeArrowheads="1"/>
          </p:cNvSpPr>
          <p:nvPr>
            <p:ph type="title"/>
            <p:custDataLst>
              <p:tags r:id="rId15"/>
            </p:custDataLst>
          </p:nvPr>
        </p:nvSpPr>
        <p:spPr bwMode="auto">
          <a:xfrm>
            <a:off x="442913" y="103188"/>
            <a:ext cx="8243887"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8" name="Rectangle 46"/>
          <p:cNvSpPr>
            <a:spLocks noGrp="1" noChangeArrowheads="1"/>
          </p:cNvSpPr>
          <p:nvPr>
            <p:ph type="body" idx="1"/>
            <p:custDataLst>
              <p:tags r:id="rId16"/>
            </p:custDataLst>
          </p:nvPr>
        </p:nvSpPr>
        <p:spPr bwMode="auto">
          <a:xfrm>
            <a:off x="457200" y="1600200"/>
            <a:ext cx="82296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9263" name="Rectangle 47"/>
          <p:cNvSpPr>
            <a:spLocks noGrp="1" noChangeArrowheads="1"/>
          </p:cNvSpPr>
          <p:nvPr>
            <p:ph type="dt" sz="half" idx="2"/>
            <p:custDataLst>
              <p:tags r:id="rId17"/>
            </p:custDataLst>
          </p:nvPr>
        </p:nvSpPr>
        <p:spPr bwMode="auto">
          <a:xfrm>
            <a:off x="457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ltLang="en-US"/>
          </a:p>
        </p:txBody>
      </p:sp>
      <p:sp>
        <p:nvSpPr>
          <p:cNvPr id="9264" name="Rectangle 48"/>
          <p:cNvSpPr>
            <a:spLocks noGrp="1" noChangeArrowheads="1"/>
          </p:cNvSpPr>
          <p:nvPr>
            <p:ph type="ftr" sz="quarter" idx="3"/>
            <p:custDataLst>
              <p:tags r:id="rId18"/>
            </p:custDataLst>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ltLang="en-US"/>
          </a:p>
        </p:txBody>
      </p:sp>
      <p:sp>
        <p:nvSpPr>
          <p:cNvPr id="9265" name="Rectangle 49"/>
          <p:cNvSpPr>
            <a:spLocks noGrp="1" noChangeArrowheads="1"/>
          </p:cNvSpPr>
          <p:nvPr>
            <p:ph type="sldNum" sz="quarter" idx="4"/>
            <p:custDataLst>
              <p:tags r:id="rId19"/>
            </p:custDataLst>
          </p:nvPr>
        </p:nvSpPr>
        <p:spPr bwMode="auto">
          <a:xfrm>
            <a:off x="6553200" y="6243638"/>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39BE3AEF-9948-4604-AC46-F1A8650229E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lnSpc>
          <a:spcPct val="90000"/>
        </a:lnSpc>
        <a:spcBef>
          <a:spcPct val="0"/>
        </a:spcBef>
        <a:spcAft>
          <a:spcPct val="0"/>
        </a:spcAft>
        <a:defRPr sz="4400" b="0" i="0" u="none" kern="12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tags" Target="../tags/tag195.xml"/><Relationship Id="rId18" Type="http://schemas.openxmlformats.org/officeDocument/2006/relationships/image" Target="../media/image10.jpeg"/><Relationship Id="rId3" Type="http://schemas.openxmlformats.org/officeDocument/2006/relationships/tags" Target="../tags/tag185.xml"/><Relationship Id="rId7" Type="http://schemas.openxmlformats.org/officeDocument/2006/relationships/tags" Target="../tags/tag189.xml"/><Relationship Id="rId12" Type="http://schemas.openxmlformats.org/officeDocument/2006/relationships/tags" Target="../tags/tag194.xml"/><Relationship Id="rId17" Type="http://schemas.openxmlformats.org/officeDocument/2006/relationships/image" Target="../media/image9.jpeg"/><Relationship Id="rId2" Type="http://schemas.openxmlformats.org/officeDocument/2006/relationships/tags" Target="../tags/tag184.xml"/><Relationship Id="rId16" Type="http://schemas.openxmlformats.org/officeDocument/2006/relationships/notesSlide" Target="../notesSlides/notesSlide3.xml"/><Relationship Id="rId20" Type="http://schemas.openxmlformats.org/officeDocument/2006/relationships/image" Target="../media/image12.jpeg"/><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tags" Target="../tags/tag193.xml"/><Relationship Id="rId5" Type="http://schemas.openxmlformats.org/officeDocument/2006/relationships/tags" Target="../tags/tag187.xml"/><Relationship Id="rId15" Type="http://schemas.openxmlformats.org/officeDocument/2006/relationships/slideLayout" Target="../slideLayouts/slideLayout7.xml"/><Relationship Id="rId10" Type="http://schemas.openxmlformats.org/officeDocument/2006/relationships/tags" Target="../tags/tag192.xml"/><Relationship Id="rId19" Type="http://schemas.openxmlformats.org/officeDocument/2006/relationships/image" Target="../media/image11.jpeg"/><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tags" Target="../tags/tag196.xml"/></Relationships>
</file>

<file path=ppt/slides/_rels/slide11.xml.rels><?xml version="1.0" encoding="UTF-8" standalone="yes"?>
<Relationships xmlns="http://schemas.openxmlformats.org/package/2006/relationships"><Relationship Id="rId3" Type="http://schemas.openxmlformats.org/officeDocument/2006/relationships/tags" Target="../tags/tag199.xml"/><Relationship Id="rId7" Type="http://schemas.openxmlformats.org/officeDocument/2006/relationships/image" Target="../media/image10.jpeg"/><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13.jpeg"/><Relationship Id="rId5" Type="http://schemas.openxmlformats.org/officeDocument/2006/relationships/slideLayout" Target="../slideLayouts/slideLayout2.xml"/><Relationship Id="rId4" Type="http://schemas.openxmlformats.org/officeDocument/2006/relationships/tags" Target="../tags/tag200.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03.xml"/><Relationship Id="rId7" Type="http://schemas.openxmlformats.org/officeDocument/2006/relationships/tags" Target="../tags/tag207.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5" Type="http://schemas.openxmlformats.org/officeDocument/2006/relationships/tags" Target="../tags/tag205.xml"/><Relationship Id="rId10" Type="http://schemas.openxmlformats.org/officeDocument/2006/relationships/image" Target="../media/image12.jpeg"/><Relationship Id="rId4" Type="http://schemas.openxmlformats.org/officeDocument/2006/relationships/tags" Target="../tags/tag204.xml"/><Relationship Id="rId9"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image" Target="../media/image14.gif"/><Relationship Id="rId5" Type="http://schemas.openxmlformats.org/officeDocument/2006/relationships/slideLayout" Target="../slideLayouts/slideLayout2.xml"/><Relationship Id="rId4" Type="http://schemas.openxmlformats.org/officeDocument/2006/relationships/tags" Target="../tags/tag211.xml"/></Relationships>
</file>

<file path=ppt/slides/_rels/slide14.xml.rels><?xml version="1.0" encoding="UTF-8" standalone="yes"?>
<Relationships xmlns="http://schemas.openxmlformats.org/package/2006/relationships"><Relationship Id="rId3" Type="http://schemas.openxmlformats.org/officeDocument/2006/relationships/tags" Target="../tags/tag214.xml"/><Relationship Id="rId7" Type="http://schemas.openxmlformats.org/officeDocument/2006/relationships/image" Target="../media/image16.jpe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image" Target="../media/image15.jpeg"/><Relationship Id="rId5" Type="http://schemas.openxmlformats.org/officeDocument/2006/relationships/slideLayout" Target="../slideLayouts/slideLayout2.xml"/><Relationship Id="rId4" Type="http://schemas.openxmlformats.org/officeDocument/2006/relationships/tags" Target="../tags/tag215.xml"/></Relationships>
</file>

<file path=ppt/slides/_rels/slide15.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slideLayout" Target="../slideLayouts/slideLayout2.xml"/><Relationship Id="rId5" Type="http://schemas.openxmlformats.org/officeDocument/2006/relationships/tags" Target="../tags/tag220.xml"/><Relationship Id="rId4" Type="http://schemas.openxmlformats.org/officeDocument/2006/relationships/tags" Target="../tags/tag219.xml"/></Relationships>
</file>

<file path=ppt/slides/_rels/slide1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223.xml"/><Relationship Id="rId7" Type="http://schemas.openxmlformats.org/officeDocument/2006/relationships/image" Target="../media/image18.jpe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image" Target="../media/image17.jpeg"/><Relationship Id="rId5" Type="http://schemas.openxmlformats.org/officeDocument/2006/relationships/image" Target="../media/image5.jpe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5.xml"/><Relationship Id="rId1" Type="http://schemas.openxmlformats.org/officeDocument/2006/relationships/tags" Target="../tags/tag224.xml"/></Relationships>
</file>

<file path=ppt/slides/_rels/slide18.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231.xml"/><Relationship Id="rId7" Type="http://schemas.openxmlformats.org/officeDocument/2006/relationships/image" Target="../media/image22.jpeg"/><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slideLayout" Target="../slideLayouts/slideLayout7.xml"/><Relationship Id="rId5" Type="http://schemas.openxmlformats.org/officeDocument/2006/relationships/tags" Target="../tags/tag233.xml"/><Relationship Id="rId4" Type="http://schemas.openxmlformats.org/officeDocument/2006/relationships/tags" Target="../tags/tag232.xml"/></Relationships>
</file>

<file path=ppt/slides/_rels/slide2.xml.rels><?xml version="1.0" encoding="UTF-8" standalone="yes"?>
<Relationships xmlns="http://schemas.openxmlformats.org/package/2006/relationships"><Relationship Id="rId3" Type="http://schemas.openxmlformats.org/officeDocument/2006/relationships/control" Target="../activeX/activeX1.xml"/><Relationship Id="rId2" Type="http://schemas.openxmlformats.org/officeDocument/2006/relationships/tags" Target="../tags/tag100.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slideLayout" Target="../slideLayouts/slideLayout2.xml"/><Relationship Id="rId4" Type="http://schemas.openxmlformats.org/officeDocument/2006/relationships/tags" Target="../tags/tag101.xml"/></Relationships>
</file>

<file path=ppt/slides/_rels/slide20.xml.rels><?xml version="1.0" encoding="UTF-8" standalone="yes"?>
<Relationships xmlns="http://schemas.openxmlformats.org/package/2006/relationships"><Relationship Id="rId3" Type="http://schemas.openxmlformats.org/officeDocument/2006/relationships/tags" Target="../tags/tag236.xml"/><Relationship Id="rId7" Type="http://schemas.openxmlformats.org/officeDocument/2006/relationships/image" Target="../media/image26.jpe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tags" Target="../tags/tag241.xml"/><Relationship Id="rId7" Type="http://schemas.openxmlformats.org/officeDocument/2006/relationships/image" Target="../media/image30.jpeg"/><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slideLayout" Target="../slideLayouts/slideLayout2.xml"/><Relationship Id="rId5" Type="http://schemas.openxmlformats.org/officeDocument/2006/relationships/tags" Target="../tags/tag243.xml"/><Relationship Id="rId10" Type="http://schemas.openxmlformats.org/officeDocument/2006/relationships/image" Target="../media/image33.jpeg"/><Relationship Id="rId4" Type="http://schemas.openxmlformats.org/officeDocument/2006/relationships/tags" Target="../tags/tag242.xml"/><Relationship Id="rId9" Type="http://schemas.openxmlformats.org/officeDocument/2006/relationships/image" Target="../media/image32.jpeg"/></Relationships>
</file>

<file path=ppt/slides/_rels/slide23.xml.rels><?xml version="1.0" encoding="UTF-8" standalone="yes"?>
<Relationships xmlns="http://schemas.openxmlformats.org/package/2006/relationships"><Relationship Id="rId8" Type="http://schemas.openxmlformats.org/officeDocument/2006/relationships/tags" Target="../tags/tag251.xml"/><Relationship Id="rId13" Type="http://schemas.openxmlformats.org/officeDocument/2006/relationships/tags" Target="../tags/tag256.xml"/><Relationship Id="rId18" Type="http://schemas.openxmlformats.org/officeDocument/2006/relationships/tags" Target="../tags/tag261.xml"/><Relationship Id="rId3" Type="http://schemas.openxmlformats.org/officeDocument/2006/relationships/tags" Target="../tags/tag246.xml"/><Relationship Id="rId21" Type="http://schemas.openxmlformats.org/officeDocument/2006/relationships/tags" Target="../tags/tag264.xml"/><Relationship Id="rId7" Type="http://schemas.openxmlformats.org/officeDocument/2006/relationships/tags" Target="../tags/tag250.xml"/><Relationship Id="rId12" Type="http://schemas.openxmlformats.org/officeDocument/2006/relationships/tags" Target="../tags/tag255.xml"/><Relationship Id="rId17" Type="http://schemas.openxmlformats.org/officeDocument/2006/relationships/tags" Target="../tags/tag260.xml"/><Relationship Id="rId25" Type="http://schemas.openxmlformats.org/officeDocument/2006/relationships/image" Target="../media/image4.emf"/><Relationship Id="rId2" Type="http://schemas.openxmlformats.org/officeDocument/2006/relationships/tags" Target="../tags/tag245.xml"/><Relationship Id="rId16" Type="http://schemas.openxmlformats.org/officeDocument/2006/relationships/tags" Target="../tags/tag259.xml"/><Relationship Id="rId20" Type="http://schemas.openxmlformats.org/officeDocument/2006/relationships/tags" Target="../tags/tag263.xml"/><Relationship Id="rId1" Type="http://schemas.openxmlformats.org/officeDocument/2006/relationships/tags" Target="../tags/tag244.xml"/><Relationship Id="rId6" Type="http://schemas.openxmlformats.org/officeDocument/2006/relationships/tags" Target="../tags/tag249.xml"/><Relationship Id="rId11" Type="http://schemas.openxmlformats.org/officeDocument/2006/relationships/tags" Target="../tags/tag254.xml"/><Relationship Id="rId24" Type="http://schemas.openxmlformats.org/officeDocument/2006/relationships/image" Target="../media/image3.emf"/><Relationship Id="rId5" Type="http://schemas.openxmlformats.org/officeDocument/2006/relationships/tags" Target="../tags/tag248.xml"/><Relationship Id="rId15" Type="http://schemas.openxmlformats.org/officeDocument/2006/relationships/tags" Target="../tags/tag258.xml"/><Relationship Id="rId23" Type="http://schemas.openxmlformats.org/officeDocument/2006/relationships/slideLayout" Target="../slideLayouts/slideLayout6.xml"/><Relationship Id="rId10" Type="http://schemas.openxmlformats.org/officeDocument/2006/relationships/tags" Target="../tags/tag253.xml"/><Relationship Id="rId19" Type="http://schemas.openxmlformats.org/officeDocument/2006/relationships/tags" Target="../tags/tag262.xml"/><Relationship Id="rId4" Type="http://schemas.openxmlformats.org/officeDocument/2006/relationships/tags" Target="../tags/tag247.xml"/><Relationship Id="rId9" Type="http://schemas.openxmlformats.org/officeDocument/2006/relationships/tags" Target="../tags/tag252.xml"/><Relationship Id="rId14" Type="http://schemas.openxmlformats.org/officeDocument/2006/relationships/tags" Target="../tags/tag257.xml"/><Relationship Id="rId22" Type="http://schemas.openxmlformats.org/officeDocument/2006/relationships/tags" Target="../tags/tag265.xml"/></Relationships>
</file>

<file path=ppt/slides/_rels/slide24.xml.rels><?xml version="1.0" encoding="UTF-8" standalone="yes"?>
<Relationships xmlns="http://schemas.openxmlformats.org/package/2006/relationships"><Relationship Id="rId8" Type="http://schemas.openxmlformats.org/officeDocument/2006/relationships/tags" Target="../tags/tag273.xml"/><Relationship Id="rId13" Type="http://schemas.openxmlformats.org/officeDocument/2006/relationships/tags" Target="../tags/tag278.xml"/><Relationship Id="rId18" Type="http://schemas.openxmlformats.org/officeDocument/2006/relationships/tags" Target="../tags/tag283.xml"/><Relationship Id="rId26" Type="http://schemas.openxmlformats.org/officeDocument/2006/relationships/tags" Target="../tags/tag291.xml"/><Relationship Id="rId3" Type="http://schemas.openxmlformats.org/officeDocument/2006/relationships/tags" Target="../tags/tag268.xml"/><Relationship Id="rId21" Type="http://schemas.openxmlformats.org/officeDocument/2006/relationships/tags" Target="../tags/tag286.xml"/><Relationship Id="rId7" Type="http://schemas.openxmlformats.org/officeDocument/2006/relationships/tags" Target="../tags/tag272.xml"/><Relationship Id="rId12" Type="http://schemas.openxmlformats.org/officeDocument/2006/relationships/tags" Target="../tags/tag277.xml"/><Relationship Id="rId17" Type="http://schemas.openxmlformats.org/officeDocument/2006/relationships/tags" Target="../tags/tag282.xml"/><Relationship Id="rId25" Type="http://schemas.openxmlformats.org/officeDocument/2006/relationships/tags" Target="../tags/tag290.xml"/><Relationship Id="rId2" Type="http://schemas.openxmlformats.org/officeDocument/2006/relationships/tags" Target="../tags/tag267.xml"/><Relationship Id="rId16" Type="http://schemas.openxmlformats.org/officeDocument/2006/relationships/tags" Target="../tags/tag281.xml"/><Relationship Id="rId20" Type="http://schemas.openxmlformats.org/officeDocument/2006/relationships/tags" Target="../tags/tag285.xml"/><Relationship Id="rId29" Type="http://schemas.openxmlformats.org/officeDocument/2006/relationships/image" Target="../media/image3.emf"/><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24" Type="http://schemas.openxmlformats.org/officeDocument/2006/relationships/tags" Target="../tags/tag289.xml"/><Relationship Id="rId5" Type="http://schemas.openxmlformats.org/officeDocument/2006/relationships/tags" Target="../tags/tag270.xml"/><Relationship Id="rId15" Type="http://schemas.openxmlformats.org/officeDocument/2006/relationships/tags" Target="../tags/tag280.xml"/><Relationship Id="rId23" Type="http://schemas.openxmlformats.org/officeDocument/2006/relationships/tags" Target="../tags/tag288.xml"/><Relationship Id="rId28" Type="http://schemas.openxmlformats.org/officeDocument/2006/relationships/image" Target="../media/image4.emf"/><Relationship Id="rId10" Type="http://schemas.openxmlformats.org/officeDocument/2006/relationships/tags" Target="../tags/tag275.xml"/><Relationship Id="rId19" Type="http://schemas.openxmlformats.org/officeDocument/2006/relationships/tags" Target="../tags/tag284.xml"/><Relationship Id="rId4" Type="http://schemas.openxmlformats.org/officeDocument/2006/relationships/tags" Target="../tags/tag269.xml"/><Relationship Id="rId9" Type="http://schemas.openxmlformats.org/officeDocument/2006/relationships/tags" Target="../tags/tag274.xml"/><Relationship Id="rId14" Type="http://schemas.openxmlformats.org/officeDocument/2006/relationships/tags" Target="../tags/tag279.xml"/><Relationship Id="rId22" Type="http://schemas.openxmlformats.org/officeDocument/2006/relationships/tags" Target="../tags/tag287.xml"/><Relationship Id="rId27"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tags" Target="../tags/tag304.xml"/><Relationship Id="rId18" Type="http://schemas.openxmlformats.org/officeDocument/2006/relationships/tags" Target="../tags/tag309.xml"/><Relationship Id="rId3" Type="http://schemas.openxmlformats.org/officeDocument/2006/relationships/tags" Target="../tags/tag294.xml"/><Relationship Id="rId21" Type="http://schemas.openxmlformats.org/officeDocument/2006/relationships/tags" Target="../tags/tag312.xml"/><Relationship Id="rId7" Type="http://schemas.openxmlformats.org/officeDocument/2006/relationships/tags" Target="../tags/tag298.xml"/><Relationship Id="rId12" Type="http://schemas.openxmlformats.org/officeDocument/2006/relationships/tags" Target="../tags/tag303.xml"/><Relationship Id="rId17" Type="http://schemas.openxmlformats.org/officeDocument/2006/relationships/tags" Target="../tags/tag308.xml"/><Relationship Id="rId25" Type="http://schemas.openxmlformats.org/officeDocument/2006/relationships/image" Target="../media/image3.emf"/><Relationship Id="rId2" Type="http://schemas.openxmlformats.org/officeDocument/2006/relationships/tags" Target="../tags/tag293.xml"/><Relationship Id="rId16" Type="http://schemas.openxmlformats.org/officeDocument/2006/relationships/tags" Target="../tags/tag307.xml"/><Relationship Id="rId20" Type="http://schemas.openxmlformats.org/officeDocument/2006/relationships/tags" Target="../tags/tag311.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tags" Target="../tags/tag302.xml"/><Relationship Id="rId24" Type="http://schemas.openxmlformats.org/officeDocument/2006/relationships/image" Target="../media/image4.emf"/><Relationship Id="rId5" Type="http://schemas.openxmlformats.org/officeDocument/2006/relationships/tags" Target="../tags/tag296.xml"/><Relationship Id="rId15" Type="http://schemas.openxmlformats.org/officeDocument/2006/relationships/tags" Target="../tags/tag306.xml"/><Relationship Id="rId23" Type="http://schemas.openxmlformats.org/officeDocument/2006/relationships/slideLayout" Target="../slideLayouts/slideLayout6.xml"/><Relationship Id="rId10" Type="http://schemas.openxmlformats.org/officeDocument/2006/relationships/tags" Target="../tags/tag301.xml"/><Relationship Id="rId19" Type="http://schemas.openxmlformats.org/officeDocument/2006/relationships/tags" Target="../tags/tag310.xml"/><Relationship Id="rId4" Type="http://schemas.openxmlformats.org/officeDocument/2006/relationships/tags" Target="../tags/tag295.xml"/><Relationship Id="rId9" Type="http://schemas.openxmlformats.org/officeDocument/2006/relationships/tags" Target="../tags/tag300.xml"/><Relationship Id="rId14" Type="http://schemas.openxmlformats.org/officeDocument/2006/relationships/tags" Target="../tags/tag305.xml"/><Relationship Id="rId22" Type="http://schemas.openxmlformats.org/officeDocument/2006/relationships/tags" Target="../tags/tag313.xml"/></Relationships>
</file>

<file path=ppt/slides/_rels/slide26.xml.rels><?xml version="1.0" encoding="UTF-8" standalone="yes"?>
<Relationships xmlns="http://schemas.openxmlformats.org/package/2006/relationships"><Relationship Id="rId8" Type="http://schemas.openxmlformats.org/officeDocument/2006/relationships/tags" Target="../tags/tag321.xml"/><Relationship Id="rId13" Type="http://schemas.openxmlformats.org/officeDocument/2006/relationships/tags" Target="../tags/tag326.xml"/><Relationship Id="rId18" Type="http://schemas.openxmlformats.org/officeDocument/2006/relationships/tags" Target="../tags/tag331.xml"/><Relationship Id="rId3" Type="http://schemas.openxmlformats.org/officeDocument/2006/relationships/tags" Target="../tags/tag316.xml"/><Relationship Id="rId21" Type="http://schemas.openxmlformats.org/officeDocument/2006/relationships/image" Target="../media/image3.emf"/><Relationship Id="rId7" Type="http://schemas.openxmlformats.org/officeDocument/2006/relationships/tags" Target="../tags/tag320.xml"/><Relationship Id="rId12" Type="http://schemas.openxmlformats.org/officeDocument/2006/relationships/tags" Target="../tags/tag325.xml"/><Relationship Id="rId17" Type="http://schemas.openxmlformats.org/officeDocument/2006/relationships/tags" Target="../tags/tag330.xml"/><Relationship Id="rId2" Type="http://schemas.openxmlformats.org/officeDocument/2006/relationships/tags" Target="../tags/tag315.xml"/><Relationship Id="rId16" Type="http://schemas.openxmlformats.org/officeDocument/2006/relationships/tags" Target="../tags/tag329.xml"/><Relationship Id="rId20" Type="http://schemas.openxmlformats.org/officeDocument/2006/relationships/image" Target="../media/image4.emf"/><Relationship Id="rId1" Type="http://schemas.openxmlformats.org/officeDocument/2006/relationships/tags" Target="../tags/tag314.xml"/><Relationship Id="rId6" Type="http://schemas.openxmlformats.org/officeDocument/2006/relationships/tags" Target="../tags/tag319.xml"/><Relationship Id="rId11" Type="http://schemas.openxmlformats.org/officeDocument/2006/relationships/tags" Target="../tags/tag324.xml"/><Relationship Id="rId5" Type="http://schemas.openxmlformats.org/officeDocument/2006/relationships/tags" Target="../tags/tag318.xml"/><Relationship Id="rId15" Type="http://schemas.openxmlformats.org/officeDocument/2006/relationships/tags" Target="../tags/tag328.xml"/><Relationship Id="rId10" Type="http://schemas.openxmlformats.org/officeDocument/2006/relationships/tags" Target="../tags/tag323.xml"/><Relationship Id="rId19" Type="http://schemas.openxmlformats.org/officeDocument/2006/relationships/slideLayout" Target="../slideLayouts/slideLayout6.xml"/><Relationship Id="rId4" Type="http://schemas.openxmlformats.org/officeDocument/2006/relationships/tags" Target="../tags/tag317.xml"/><Relationship Id="rId9" Type="http://schemas.openxmlformats.org/officeDocument/2006/relationships/tags" Target="../tags/tag322.xml"/><Relationship Id="rId14" Type="http://schemas.openxmlformats.org/officeDocument/2006/relationships/tags" Target="../tags/tag327.xml"/></Relationships>
</file>

<file path=ppt/slides/_rels/slide27.xml.rels><?xml version="1.0" encoding="UTF-8" standalone="yes"?>
<Relationships xmlns="http://schemas.openxmlformats.org/package/2006/relationships"><Relationship Id="rId8" Type="http://schemas.openxmlformats.org/officeDocument/2006/relationships/tags" Target="../tags/tag339.xml"/><Relationship Id="rId13" Type="http://schemas.openxmlformats.org/officeDocument/2006/relationships/tags" Target="../tags/tag344.xml"/><Relationship Id="rId18" Type="http://schemas.openxmlformats.org/officeDocument/2006/relationships/tags" Target="../tags/tag349.xml"/><Relationship Id="rId3" Type="http://schemas.openxmlformats.org/officeDocument/2006/relationships/tags" Target="../tags/tag334.xml"/><Relationship Id="rId21" Type="http://schemas.openxmlformats.org/officeDocument/2006/relationships/tags" Target="../tags/tag352.xml"/><Relationship Id="rId7" Type="http://schemas.openxmlformats.org/officeDocument/2006/relationships/tags" Target="../tags/tag338.xml"/><Relationship Id="rId12" Type="http://schemas.openxmlformats.org/officeDocument/2006/relationships/tags" Target="../tags/tag343.xml"/><Relationship Id="rId17" Type="http://schemas.openxmlformats.org/officeDocument/2006/relationships/tags" Target="../tags/tag348.xml"/><Relationship Id="rId25" Type="http://schemas.openxmlformats.org/officeDocument/2006/relationships/image" Target="../media/image3.emf"/><Relationship Id="rId2" Type="http://schemas.openxmlformats.org/officeDocument/2006/relationships/tags" Target="../tags/tag333.xml"/><Relationship Id="rId16" Type="http://schemas.openxmlformats.org/officeDocument/2006/relationships/tags" Target="../tags/tag347.xml"/><Relationship Id="rId20" Type="http://schemas.openxmlformats.org/officeDocument/2006/relationships/tags" Target="../tags/tag351.xml"/><Relationship Id="rId1" Type="http://schemas.openxmlformats.org/officeDocument/2006/relationships/tags" Target="../tags/tag332.xml"/><Relationship Id="rId6" Type="http://schemas.openxmlformats.org/officeDocument/2006/relationships/tags" Target="../tags/tag337.xml"/><Relationship Id="rId11" Type="http://schemas.openxmlformats.org/officeDocument/2006/relationships/tags" Target="../tags/tag342.xml"/><Relationship Id="rId24" Type="http://schemas.openxmlformats.org/officeDocument/2006/relationships/image" Target="../media/image4.emf"/><Relationship Id="rId5" Type="http://schemas.openxmlformats.org/officeDocument/2006/relationships/tags" Target="../tags/tag336.xml"/><Relationship Id="rId15" Type="http://schemas.openxmlformats.org/officeDocument/2006/relationships/tags" Target="../tags/tag346.xml"/><Relationship Id="rId23" Type="http://schemas.openxmlformats.org/officeDocument/2006/relationships/slideLayout" Target="../slideLayouts/slideLayout6.xml"/><Relationship Id="rId10" Type="http://schemas.openxmlformats.org/officeDocument/2006/relationships/tags" Target="../tags/tag341.xml"/><Relationship Id="rId19" Type="http://schemas.openxmlformats.org/officeDocument/2006/relationships/tags" Target="../tags/tag350.xml"/><Relationship Id="rId4" Type="http://schemas.openxmlformats.org/officeDocument/2006/relationships/tags" Target="../tags/tag335.xml"/><Relationship Id="rId9" Type="http://schemas.openxmlformats.org/officeDocument/2006/relationships/tags" Target="../tags/tag340.xml"/><Relationship Id="rId14" Type="http://schemas.openxmlformats.org/officeDocument/2006/relationships/tags" Target="../tags/tag345.xml"/><Relationship Id="rId22" Type="http://schemas.openxmlformats.org/officeDocument/2006/relationships/tags" Target="../tags/tag353.xml"/></Relationships>
</file>

<file path=ppt/slides/_rels/slide28.xml.rels><?xml version="1.0" encoding="UTF-8" standalone="yes"?>
<Relationships xmlns="http://schemas.openxmlformats.org/package/2006/relationships"><Relationship Id="rId3" Type="http://schemas.openxmlformats.org/officeDocument/2006/relationships/tags" Target="../tags/tag356.xml"/><Relationship Id="rId7" Type="http://schemas.openxmlformats.org/officeDocument/2006/relationships/slideLayout" Target="../slideLayouts/slideLayout6.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s>
</file>

<file path=ppt/slides/_rels/slide29.xml.rels><?xml version="1.0" encoding="UTF-8" standalone="yes"?>
<Relationships xmlns="http://schemas.openxmlformats.org/package/2006/relationships"><Relationship Id="rId8" Type="http://schemas.openxmlformats.org/officeDocument/2006/relationships/tags" Target="../tags/tag367.xml"/><Relationship Id="rId13" Type="http://schemas.openxmlformats.org/officeDocument/2006/relationships/tags" Target="../tags/tag372.xml"/><Relationship Id="rId18" Type="http://schemas.openxmlformats.org/officeDocument/2006/relationships/tags" Target="../tags/tag377.xml"/><Relationship Id="rId26" Type="http://schemas.openxmlformats.org/officeDocument/2006/relationships/tags" Target="../tags/tag385.xml"/><Relationship Id="rId3" Type="http://schemas.openxmlformats.org/officeDocument/2006/relationships/tags" Target="../tags/tag362.xml"/><Relationship Id="rId21" Type="http://schemas.openxmlformats.org/officeDocument/2006/relationships/tags" Target="../tags/tag380.xml"/><Relationship Id="rId7" Type="http://schemas.openxmlformats.org/officeDocument/2006/relationships/tags" Target="../tags/tag366.xml"/><Relationship Id="rId12" Type="http://schemas.openxmlformats.org/officeDocument/2006/relationships/tags" Target="../tags/tag371.xml"/><Relationship Id="rId17" Type="http://schemas.openxmlformats.org/officeDocument/2006/relationships/tags" Target="../tags/tag376.xml"/><Relationship Id="rId25" Type="http://schemas.openxmlformats.org/officeDocument/2006/relationships/tags" Target="../tags/tag384.xml"/><Relationship Id="rId2" Type="http://schemas.openxmlformats.org/officeDocument/2006/relationships/tags" Target="../tags/tag361.xml"/><Relationship Id="rId16" Type="http://schemas.openxmlformats.org/officeDocument/2006/relationships/tags" Target="../tags/tag375.xml"/><Relationship Id="rId20" Type="http://schemas.openxmlformats.org/officeDocument/2006/relationships/tags" Target="../tags/tag379.xml"/><Relationship Id="rId29" Type="http://schemas.openxmlformats.org/officeDocument/2006/relationships/tags" Target="../tags/tag388.xml"/><Relationship Id="rId1" Type="http://schemas.openxmlformats.org/officeDocument/2006/relationships/tags" Target="../tags/tag360.xml"/><Relationship Id="rId6" Type="http://schemas.openxmlformats.org/officeDocument/2006/relationships/tags" Target="../tags/tag365.xml"/><Relationship Id="rId11" Type="http://schemas.openxmlformats.org/officeDocument/2006/relationships/tags" Target="../tags/tag370.xml"/><Relationship Id="rId24" Type="http://schemas.openxmlformats.org/officeDocument/2006/relationships/tags" Target="../tags/tag383.xml"/><Relationship Id="rId32" Type="http://schemas.openxmlformats.org/officeDocument/2006/relationships/notesSlide" Target="../notesSlides/notesSlide4.xml"/><Relationship Id="rId5" Type="http://schemas.openxmlformats.org/officeDocument/2006/relationships/tags" Target="../tags/tag364.xml"/><Relationship Id="rId15" Type="http://schemas.openxmlformats.org/officeDocument/2006/relationships/tags" Target="../tags/tag374.xml"/><Relationship Id="rId23" Type="http://schemas.openxmlformats.org/officeDocument/2006/relationships/tags" Target="../tags/tag382.xml"/><Relationship Id="rId28" Type="http://schemas.openxmlformats.org/officeDocument/2006/relationships/tags" Target="../tags/tag387.xml"/><Relationship Id="rId10" Type="http://schemas.openxmlformats.org/officeDocument/2006/relationships/tags" Target="../tags/tag369.xml"/><Relationship Id="rId19" Type="http://schemas.openxmlformats.org/officeDocument/2006/relationships/tags" Target="../tags/tag378.xml"/><Relationship Id="rId31" Type="http://schemas.openxmlformats.org/officeDocument/2006/relationships/slideLayout" Target="../slideLayouts/slideLayout7.xml"/><Relationship Id="rId4" Type="http://schemas.openxmlformats.org/officeDocument/2006/relationships/tags" Target="../tags/tag363.xml"/><Relationship Id="rId9" Type="http://schemas.openxmlformats.org/officeDocument/2006/relationships/tags" Target="../tags/tag368.xml"/><Relationship Id="rId14" Type="http://schemas.openxmlformats.org/officeDocument/2006/relationships/tags" Target="../tags/tag373.xml"/><Relationship Id="rId22" Type="http://schemas.openxmlformats.org/officeDocument/2006/relationships/tags" Target="../tags/tag381.xml"/><Relationship Id="rId27" Type="http://schemas.openxmlformats.org/officeDocument/2006/relationships/tags" Target="../tags/tag386.xml"/><Relationship Id="rId30" Type="http://schemas.openxmlformats.org/officeDocument/2006/relationships/tags" Target="../tags/tag389.xml"/></Relationships>
</file>

<file path=ppt/slides/_rels/slide3.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5" Type="http://schemas.openxmlformats.org/officeDocument/2006/relationships/slideLayout" Target="../slideLayouts/slideLayout2.xml"/><Relationship Id="rId4" Type="http://schemas.openxmlformats.org/officeDocument/2006/relationships/tags" Target="../tags/tag105.xml"/></Relationships>
</file>

<file path=ppt/slides/_rels/slide30.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tags" Target="../tags/tag390.xml"/><Relationship Id="rId1" Type="http://schemas.openxmlformats.org/officeDocument/2006/relationships/vmlDrawing" Target="../drawings/vmlDrawing2.vml"/><Relationship Id="rId6" Type="http://schemas.openxmlformats.org/officeDocument/2006/relationships/image" Target="../media/image34.wmf"/><Relationship Id="rId5" Type="http://schemas.openxmlformats.org/officeDocument/2006/relationships/slideLayout" Target="../slideLayouts/slideLayout7.xml"/><Relationship Id="rId4" Type="http://schemas.openxmlformats.org/officeDocument/2006/relationships/tags" Target="../tags/tag39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3.xml"/><Relationship Id="rId1" Type="http://schemas.openxmlformats.org/officeDocument/2006/relationships/tags" Target="../tags/tag392.xml"/></Relationships>
</file>

<file path=ppt/slides/_rels/slide4.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tags" Target="../tags/tag121.xml"/><Relationship Id="rId18" Type="http://schemas.openxmlformats.org/officeDocument/2006/relationships/tags" Target="../tags/tag126.xml"/><Relationship Id="rId26" Type="http://schemas.openxmlformats.org/officeDocument/2006/relationships/tags" Target="../tags/tag134.xml"/><Relationship Id="rId3" Type="http://schemas.openxmlformats.org/officeDocument/2006/relationships/tags" Target="../tags/tag111.xml"/><Relationship Id="rId21" Type="http://schemas.openxmlformats.org/officeDocument/2006/relationships/tags" Target="../tags/tag129.xml"/><Relationship Id="rId7" Type="http://schemas.openxmlformats.org/officeDocument/2006/relationships/tags" Target="../tags/tag115.xml"/><Relationship Id="rId12" Type="http://schemas.openxmlformats.org/officeDocument/2006/relationships/tags" Target="../tags/tag120.xml"/><Relationship Id="rId17" Type="http://schemas.openxmlformats.org/officeDocument/2006/relationships/tags" Target="../tags/tag125.xml"/><Relationship Id="rId25" Type="http://schemas.openxmlformats.org/officeDocument/2006/relationships/tags" Target="../tags/tag133.xml"/><Relationship Id="rId2" Type="http://schemas.openxmlformats.org/officeDocument/2006/relationships/tags" Target="../tags/tag110.xml"/><Relationship Id="rId16" Type="http://schemas.openxmlformats.org/officeDocument/2006/relationships/tags" Target="../tags/tag124.xml"/><Relationship Id="rId20" Type="http://schemas.openxmlformats.org/officeDocument/2006/relationships/tags" Target="../tags/tag128.xml"/><Relationship Id="rId29" Type="http://schemas.openxmlformats.org/officeDocument/2006/relationships/image" Target="../media/image3.emf"/><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24" Type="http://schemas.openxmlformats.org/officeDocument/2006/relationships/tags" Target="../tags/tag132.xml"/><Relationship Id="rId5" Type="http://schemas.openxmlformats.org/officeDocument/2006/relationships/tags" Target="../tags/tag113.xml"/><Relationship Id="rId15" Type="http://schemas.openxmlformats.org/officeDocument/2006/relationships/tags" Target="../tags/tag123.xml"/><Relationship Id="rId23" Type="http://schemas.openxmlformats.org/officeDocument/2006/relationships/tags" Target="../tags/tag131.xml"/><Relationship Id="rId28" Type="http://schemas.openxmlformats.org/officeDocument/2006/relationships/image" Target="../media/image2.jpeg"/><Relationship Id="rId10" Type="http://schemas.openxmlformats.org/officeDocument/2006/relationships/tags" Target="../tags/tag118.xml"/><Relationship Id="rId19" Type="http://schemas.openxmlformats.org/officeDocument/2006/relationships/tags" Target="../tags/tag127.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tags" Target="../tags/tag122.xml"/><Relationship Id="rId22" Type="http://schemas.openxmlformats.org/officeDocument/2006/relationships/tags" Target="../tags/tag130.xml"/><Relationship Id="rId27" Type="http://schemas.openxmlformats.org/officeDocument/2006/relationships/slideLayout" Target="../slideLayouts/slideLayout6.xml"/><Relationship Id="rId30" Type="http://schemas.openxmlformats.org/officeDocument/2006/relationships/image" Target="../media/image4.emf"/></Relationships>
</file>

<file path=ppt/slides/_rels/slide6.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openxmlformats.org/officeDocument/2006/relationships/tags" Target="../tags/tag152.xml"/><Relationship Id="rId3" Type="http://schemas.openxmlformats.org/officeDocument/2006/relationships/tags" Target="../tags/tag137.xml"/><Relationship Id="rId21" Type="http://schemas.openxmlformats.org/officeDocument/2006/relationships/image" Target="../media/image4.emf"/><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tags" Target="../tags/tag151.xml"/><Relationship Id="rId2" Type="http://schemas.openxmlformats.org/officeDocument/2006/relationships/tags" Target="../tags/tag136.xml"/><Relationship Id="rId16" Type="http://schemas.openxmlformats.org/officeDocument/2006/relationships/tags" Target="../tags/tag150.xml"/><Relationship Id="rId20" Type="http://schemas.openxmlformats.org/officeDocument/2006/relationships/image" Target="../media/image3.emf"/><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tags" Target="../tags/tag149.xml"/><Relationship Id="rId10" Type="http://schemas.openxmlformats.org/officeDocument/2006/relationships/tags" Target="../tags/tag144.xml"/><Relationship Id="rId19" Type="http://schemas.openxmlformats.org/officeDocument/2006/relationships/slideLayout" Target="../slideLayouts/slideLayout6.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7.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tags" Target="../tags/tag170.xml"/><Relationship Id="rId3" Type="http://schemas.openxmlformats.org/officeDocument/2006/relationships/tags" Target="../tags/tag155.xml"/><Relationship Id="rId21" Type="http://schemas.openxmlformats.org/officeDocument/2006/relationships/tags" Target="../tags/tag173.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5" Type="http://schemas.openxmlformats.org/officeDocument/2006/relationships/image" Target="../media/image3.emf"/><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tags" Target="../tags/tag172.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24" Type="http://schemas.openxmlformats.org/officeDocument/2006/relationships/image" Target="../media/image4.emf"/><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slideLayout" Target="../slideLayouts/slideLayout6.xml"/><Relationship Id="rId10" Type="http://schemas.openxmlformats.org/officeDocument/2006/relationships/tags" Target="../tags/tag162.xml"/><Relationship Id="rId19" Type="http://schemas.openxmlformats.org/officeDocument/2006/relationships/tags" Target="../tags/tag171.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tags" Target="../tags/tag17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tags" Target="../tags/tag175.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179.xml"/><Relationship Id="rId7" Type="http://schemas.openxmlformats.org/officeDocument/2006/relationships/slideLayout" Target="../slideLayouts/slideLayout2.xml"/><Relationship Id="rId12" Type="http://schemas.openxmlformats.org/officeDocument/2006/relationships/image" Target="../media/image8.jpeg"/><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11" Type="http://schemas.openxmlformats.org/officeDocument/2006/relationships/image" Target="../media/image7.jpeg"/><Relationship Id="rId5" Type="http://schemas.openxmlformats.org/officeDocument/2006/relationships/tags" Target="../tags/tag181.xml"/><Relationship Id="rId10" Type="http://schemas.openxmlformats.org/officeDocument/2006/relationships/image" Target="../media/image6.jpeg"/><Relationship Id="rId4" Type="http://schemas.openxmlformats.org/officeDocument/2006/relationships/tags" Target="../tags/tag180.xml"/><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4"/>
          <p:cNvSpPr>
            <a:spLocks noGrp="1" noChangeArrowheads="1"/>
          </p:cNvSpPr>
          <p:nvPr>
            <p:ph type="ctrTitle"/>
            <p:custDataLst>
              <p:tags r:id="rId2"/>
            </p:custDataLst>
          </p:nvPr>
        </p:nvSpPr>
        <p:spPr>
          <a:xfrm>
            <a:off x="0" y="381000"/>
            <a:ext cx="8991600" cy="1828800"/>
          </a:xfrm>
        </p:spPr>
        <p:txBody>
          <a:bodyPr/>
          <a:lstStyle/>
          <a:p>
            <a:pPr eaLnBrk="1" hangingPunct="1">
              <a:defRPr/>
            </a:pPr>
            <a:r>
              <a:rPr lang="en-US" sz="3500" dirty="0" smtClean="0">
                <a:latin typeface="Arial" panose="020B0604020202020204" pitchFamily="34" charset="0"/>
                <a:cs typeface="Arial" panose="020B0604020202020204" pitchFamily="34" charset="0"/>
              </a:rPr>
              <a:t>PHÒNG GD&amp;ĐT THỊ XÃ ĐÔNG TRIỀU</a:t>
            </a:r>
            <a:br>
              <a:rPr lang="en-US" sz="3500" dirty="0" smtClean="0">
                <a:latin typeface="Arial" panose="020B0604020202020204" pitchFamily="34" charset="0"/>
                <a:cs typeface="Arial" panose="020B0604020202020204" pitchFamily="34" charset="0"/>
              </a:rPr>
            </a:br>
            <a:r>
              <a:rPr lang="en-US" sz="3500" dirty="0" err="1" smtClean="0">
                <a:latin typeface="Arial" panose="020B0604020202020204" pitchFamily="34" charset="0"/>
                <a:cs typeface="Arial" panose="020B0604020202020204" pitchFamily="34" charset="0"/>
              </a:rPr>
              <a:t>Cuộc</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thi</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thiết</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kế</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bài</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giảng</a:t>
            </a:r>
            <a:r>
              <a:rPr lang="en-US" sz="3500" dirty="0" smtClean="0">
                <a:latin typeface="Arial" panose="020B0604020202020204" pitchFamily="34" charset="0"/>
                <a:cs typeface="Arial" panose="020B0604020202020204" pitchFamily="34" charset="0"/>
              </a:rPr>
              <a:t> E- learning</a:t>
            </a:r>
            <a:br>
              <a:rPr lang="en-US" sz="3500" dirty="0" smtClean="0">
                <a:latin typeface="Arial" panose="020B0604020202020204" pitchFamily="34" charset="0"/>
                <a:cs typeface="Arial" panose="020B0604020202020204" pitchFamily="34" charset="0"/>
              </a:rPr>
            </a:br>
            <a:r>
              <a:rPr lang="en-US" sz="3500" dirty="0" err="1" smtClean="0">
                <a:latin typeface="Arial" panose="020B0604020202020204" pitchFamily="34" charset="0"/>
                <a:cs typeface="Arial" panose="020B0604020202020204" pitchFamily="34" charset="0"/>
              </a:rPr>
              <a:t>năm</a:t>
            </a:r>
            <a:r>
              <a:rPr lang="en-US" sz="3500" dirty="0" smtClean="0">
                <a:latin typeface="Arial" panose="020B0604020202020204" pitchFamily="34" charset="0"/>
                <a:cs typeface="Arial" panose="020B0604020202020204" pitchFamily="34" charset="0"/>
              </a:rPr>
              <a:t> </a:t>
            </a:r>
            <a:r>
              <a:rPr lang="en-US" sz="3500" dirty="0" err="1" smtClean="0">
                <a:latin typeface="Arial" panose="020B0604020202020204" pitchFamily="34" charset="0"/>
                <a:cs typeface="Arial" panose="020B0604020202020204" pitchFamily="34" charset="0"/>
              </a:rPr>
              <a:t>học</a:t>
            </a:r>
            <a:r>
              <a:rPr lang="en-US" sz="3500" dirty="0" smtClean="0">
                <a:latin typeface="Arial" panose="020B0604020202020204" pitchFamily="34" charset="0"/>
                <a:cs typeface="Arial" panose="020B0604020202020204" pitchFamily="34" charset="0"/>
              </a:rPr>
              <a:t> 2018-2019</a:t>
            </a:r>
            <a:br>
              <a:rPr lang="en-US" sz="3500" dirty="0" smtClean="0">
                <a:latin typeface="Arial" panose="020B0604020202020204" pitchFamily="34" charset="0"/>
                <a:cs typeface="Arial" panose="020B0604020202020204" pitchFamily="34" charset="0"/>
              </a:rPr>
            </a:br>
            <a:endParaRPr lang="en-US" sz="3500" dirty="0">
              <a:latin typeface="Arial" panose="020B0604020202020204" pitchFamily="34" charset="0"/>
              <a:cs typeface="Arial" panose="020B0604020202020204" pitchFamily="34" charset="0"/>
            </a:endParaRPr>
          </a:p>
        </p:txBody>
      </p:sp>
      <p:sp>
        <p:nvSpPr>
          <p:cNvPr id="2053" name="Rectangle 5"/>
          <p:cNvSpPr>
            <a:spLocks noGrp="1" noChangeArrowheads="1"/>
          </p:cNvSpPr>
          <p:nvPr>
            <p:ph type="subTitle" idx="1"/>
            <p:custDataLst>
              <p:tags r:id="rId3"/>
            </p:custDataLst>
          </p:nvPr>
        </p:nvSpPr>
        <p:spPr>
          <a:xfrm>
            <a:off x="365125" y="2001838"/>
            <a:ext cx="8413750" cy="3789362"/>
          </a:xfrm>
        </p:spPr>
        <p:txBody>
          <a:bodyPr/>
          <a:lstStyle/>
          <a:p>
            <a:pPr algn="l" eaLnBrk="1" hangingPunct="1">
              <a:defRPr/>
            </a:pPr>
            <a:r>
              <a:rPr lang="en-US" sz="3000" b="0" dirty="0" err="1" smtClean="0">
                <a:solidFill>
                  <a:srgbClr val="FF0000"/>
                </a:solidFill>
                <a:latin typeface="Arial" panose="020B0604020202020204" pitchFamily="34" charset="0"/>
                <a:cs typeface="Arial" panose="020B0604020202020204" pitchFamily="34" charset="0"/>
              </a:rPr>
              <a:t>Môn</a:t>
            </a:r>
            <a:r>
              <a:rPr lang="en-US" sz="3000" b="0" dirty="0" smtClean="0">
                <a:solidFill>
                  <a:srgbClr val="FF0000"/>
                </a:solidFill>
                <a:latin typeface="Arial" panose="020B0604020202020204" pitchFamily="34" charset="0"/>
                <a:cs typeface="Arial" panose="020B0604020202020204" pitchFamily="34" charset="0"/>
              </a:rPr>
              <a:t>: </a:t>
            </a:r>
            <a:r>
              <a:rPr lang="en-US" sz="3000" b="0" dirty="0" err="1" smtClean="0">
                <a:solidFill>
                  <a:srgbClr val="FF0000"/>
                </a:solidFill>
                <a:latin typeface="Arial" panose="020B0604020202020204" pitchFamily="34" charset="0"/>
                <a:cs typeface="Arial" panose="020B0604020202020204" pitchFamily="34" charset="0"/>
              </a:rPr>
              <a:t>Địa</a:t>
            </a:r>
            <a:r>
              <a:rPr lang="en-US" sz="3000" b="0" dirty="0" smtClean="0">
                <a:solidFill>
                  <a:srgbClr val="FF0000"/>
                </a:solidFill>
                <a:latin typeface="Arial" panose="020B0604020202020204" pitchFamily="34" charset="0"/>
                <a:cs typeface="Arial" panose="020B0604020202020204" pitchFamily="34" charset="0"/>
              </a:rPr>
              <a:t> </a:t>
            </a:r>
            <a:r>
              <a:rPr lang="en-US" sz="3000" b="0" dirty="0" err="1" smtClean="0">
                <a:solidFill>
                  <a:srgbClr val="FF0000"/>
                </a:solidFill>
                <a:latin typeface="Arial" panose="020B0604020202020204" pitchFamily="34" charset="0"/>
                <a:cs typeface="Arial" panose="020B0604020202020204" pitchFamily="34" charset="0"/>
              </a:rPr>
              <a:t>lí</a:t>
            </a:r>
            <a:endParaRPr lang="en-US" sz="3000" b="0" dirty="0" smtClean="0">
              <a:solidFill>
                <a:srgbClr val="FF0000"/>
              </a:solidFill>
              <a:latin typeface="Arial" panose="020B0604020202020204" pitchFamily="34" charset="0"/>
              <a:cs typeface="Arial" panose="020B0604020202020204" pitchFamily="34" charset="0"/>
            </a:endParaRPr>
          </a:p>
          <a:p>
            <a:pPr algn="l" eaLnBrk="1" hangingPunct="1">
              <a:defRPr/>
            </a:pPr>
            <a:r>
              <a:rPr lang="en-US" sz="3000" b="0" dirty="0" err="1" smtClean="0">
                <a:solidFill>
                  <a:srgbClr val="FF0000"/>
                </a:solidFill>
                <a:latin typeface="Arial" panose="020B0604020202020204" pitchFamily="34" charset="0"/>
                <a:cs typeface="Arial" panose="020B0604020202020204" pitchFamily="34" charset="0"/>
              </a:rPr>
              <a:t>Bài</a:t>
            </a:r>
            <a:r>
              <a:rPr lang="en-US" sz="3000" b="0" dirty="0" smtClean="0">
                <a:solidFill>
                  <a:srgbClr val="FF0000"/>
                </a:solidFill>
                <a:latin typeface="Arial" panose="020B0604020202020204" pitchFamily="34" charset="0"/>
                <a:cs typeface="Arial" panose="020B0604020202020204" pitchFamily="34" charset="0"/>
              </a:rPr>
              <a:t> 18 </a:t>
            </a:r>
            <a:r>
              <a:rPr lang="en-US" sz="3000" b="0" dirty="0" err="1" smtClean="0">
                <a:solidFill>
                  <a:srgbClr val="FF0000"/>
                </a:solidFill>
                <a:latin typeface="Arial" panose="020B0604020202020204" pitchFamily="34" charset="0"/>
                <a:cs typeface="Arial" panose="020B0604020202020204" pitchFamily="34" charset="0"/>
              </a:rPr>
              <a:t>Người</a:t>
            </a:r>
            <a:r>
              <a:rPr lang="en-US" sz="3000" b="0" dirty="0" smtClean="0">
                <a:solidFill>
                  <a:srgbClr val="FF0000"/>
                </a:solidFill>
                <a:latin typeface="Arial" panose="020B0604020202020204" pitchFamily="34" charset="0"/>
                <a:cs typeface="Arial" panose="020B0604020202020204" pitchFamily="34" charset="0"/>
              </a:rPr>
              <a:t> </a:t>
            </a:r>
            <a:r>
              <a:rPr lang="en-US" sz="3000" b="0" dirty="0" err="1" smtClean="0">
                <a:solidFill>
                  <a:srgbClr val="FF0000"/>
                </a:solidFill>
                <a:latin typeface="Arial" panose="020B0604020202020204" pitchFamily="34" charset="0"/>
                <a:cs typeface="Arial" panose="020B0604020202020204" pitchFamily="34" charset="0"/>
              </a:rPr>
              <a:t>dân</a:t>
            </a:r>
            <a:r>
              <a:rPr lang="en-US" sz="3000" b="0" dirty="0" smtClean="0">
                <a:solidFill>
                  <a:srgbClr val="FF0000"/>
                </a:solidFill>
                <a:latin typeface="Arial" panose="020B0604020202020204" pitchFamily="34" charset="0"/>
                <a:cs typeface="Arial" panose="020B0604020202020204" pitchFamily="34" charset="0"/>
              </a:rPr>
              <a:t> ở </a:t>
            </a:r>
            <a:r>
              <a:rPr lang="en-US" sz="3000" b="0" dirty="0" err="1" smtClean="0">
                <a:solidFill>
                  <a:srgbClr val="FF0000"/>
                </a:solidFill>
                <a:latin typeface="Arial" panose="020B0604020202020204" pitchFamily="34" charset="0"/>
                <a:cs typeface="Arial" panose="020B0604020202020204" pitchFamily="34" charset="0"/>
              </a:rPr>
              <a:t>đồng</a:t>
            </a:r>
            <a:r>
              <a:rPr lang="en-US" sz="3000" b="0" dirty="0" smtClean="0">
                <a:solidFill>
                  <a:srgbClr val="FF0000"/>
                </a:solidFill>
                <a:latin typeface="Arial" panose="020B0604020202020204" pitchFamily="34" charset="0"/>
                <a:cs typeface="Arial" panose="020B0604020202020204" pitchFamily="34" charset="0"/>
              </a:rPr>
              <a:t> </a:t>
            </a:r>
            <a:r>
              <a:rPr lang="en-US" sz="3000" b="0" dirty="0" err="1" smtClean="0">
                <a:solidFill>
                  <a:srgbClr val="FF0000"/>
                </a:solidFill>
                <a:latin typeface="Arial" panose="020B0604020202020204" pitchFamily="34" charset="0"/>
                <a:cs typeface="Arial" panose="020B0604020202020204" pitchFamily="34" charset="0"/>
              </a:rPr>
              <a:t>bằng</a:t>
            </a:r>
            <a:r>
              <a:rPr lang="en-US" sz="3000" b="0" dirty="0" smtClean="0">
                <a:solidFill>
                  <a:srgbClr val="FF0000"/>
                </a:solidFill>
                <a:latin typeface="Arial" panose="020B0604020202020204" pitchFamily="34" charset="0"/>
                <a:cs typeface="Arial" panose="020B0604020202020204" pitchFamily="34" charset="0"/>
              </a:rPr>
              <a:t> Nam </a:t>
            </a:r>
            <a:r>
              <a:rPr lang="en-US" sz="3000" b="0" dirty="0" err="1" smtClean="0">
                <a:solidFill>
                  <a:srgbClr val="FF0000"/>
                </a:solidFill>
                <a:latin typeface="Arial" panose="020B0604020202020204" pitchFamily="34" charset="0"/>
                <a:cs typeface="Arial" panose="020B0604020202020204" pitchFamily="34" charset="0"/>
              </a:rPr>
              <a:t>Bộ</a:t>
            </a:r>
            <a:endParaRPr lang="en-US" sz="3000" b="0" dirty="0" smtClean="0">
              <a:solidFill>
                <a:srgbClr val="FF0000"/>
              </a:solidFill>
              <a:latin typeface="Arial" panose="020B0604020202020204" pitchFamily="34" charset="0"/>
              <a:cs typeface="Arial" panose="020B0604020202020204" pitchFamily="34" charset="0"/>
            </a:endParaRPr>
          </a:p>
          <a:p>
            <a:pPr algn="l" eaLnBrk="1" hangingPunct="1">
              <a:defRPr/>
            </a:pPr>
            <a:r>
              <a:rPr lang="en-US" sz="3000" b="0" dirty="0" err="1" smtClean="0">
                <a:solidFill>
                  <a:srgbClr val="FF3300"/>
                </a:solidFill>
                <a:latin typeface="Arial" panose="020B0604020202020204" pitchFamily="34" charset="0"/>
                <a:cs typeface="Arial" panose="020B0604020202020204" pitchFamily="34" charset="0"/>
              </a:rPr>
              <a:t>Giáo</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viên</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Phạm</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Thị</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Hoa</a:t>
            </a:r>
            <a:endParaRPr lang="en-US" sz="3000" b="0" dirty="0" smtClean="0">
              <a:solidFill>
                <a:srgbClr val="FF3300"/>
              </a:solidFill>
              <a:latin typeface="Arial" panose="020B0604020202020204" pitchFamily="34" charset="0"/>
              <a:cs typeface="Arial" panose="020B0604020202020204" pitchFamily="34" charset="0"/>
            </a:endParaRPr>
          </a:p>
          <a:p>
            <a:pPr algn="l" eaLnBrk="1" hangingPunct="1">
              <a:defRPr/>
            </a:pPr>
            <a:r>
              <a:rPr lang="en-US" sz="3000" b="0" dirty="0" smtClean="0">
                <a:solidFill>
                  <a:srgbClr val="FF3300"/>
                </a:solidFill>
                <a:latin typeface="Arial" panose="020B0604020202020204" pitchFamily="34" charset="0"/>
                <a:cs typeface="Arial" panose="020B0604020202020204" pitchFamily="34" charset="0"/>
              </a:rPr>
              <a:t>E-mail: phamthihoa13081991@gmail.com</a:t>
            </a:r>
          </a:p>
          <a:p>
            <a:pPr algn="l" eaLnBrk="1" hangingPunct="1">
              <a:defRPr/>
            </a:pPr>
            <a:r>
              <a:rPr lang="en-US" sz="3000" b="0" dirty="0" smtClean="0">
                <a:solidFill>
                  <a:srgbClr val="FF3300"/>
                </a:solidFill>
                <a:latin typeface="Arial" panose="020B0604020202020204" pitchFamily="34" charset="0"/>
                <a:cs typeface="Arial" panose="020B0604020202020204" pitchFamily="34" charset="0"/>
              </a:rPr>
              <a:t>SĐT</a:t>
            </a:r>
            <a:r>
              <a:rPr lang="en-US" sz="3000" b="0" dirty="0" smtClean="0">
                <a:solidFill>
                  <a:srgbClr val="FF3300"/>
                </a:solidFill>
                <a:latin typeface="Arial" panose="020B0604020202020204" pitchFamily="34" charset="0"/>
                <a:cs typeface="Arial" panose="020B0604020202020204" pitchFamily="34" charset="0"/>
              </a:rPr>
              <a:t>: 0973626391</a:t>
            </a:r>
            <a:endParaRPr lang="en-US" sz="3000" b="0" dirty="0" smtClean="0">
              <a:solidFill>
                <a:srgbClr val="FF3300"/>
              </a:solidFill>
              <a:latin typeface="Arial" panose="020B0604020202020204" pitchFamily="34" charset="0"/>
              <a:cs typeface="Arial" panose="020B0604020202020204" pitchFamily="34" charset="0"/>
            </a:endParaRPr>
          </a:p>
          <a:p>
            <a:pPr algn="l" eaLnBrk="1" hangingPunct="1">
              <a:defRPr/>
            </a:pPr>
            <a:r>
              <a:rPr lang="en-US" sz="3000" b="0" dirty="0" err="1" smtClean="0">
                <a:solidFill>
                  <a:srgbClr val="FF3300"/>
                </a:solidFill>
                <a:latin typeface="Arial" panose="020B0604020202020204" pitchFamily="34" charset="0"/>
                <a:cs typeface="Arial" panose="020B0604020202020204" pitchFamily="34" charset="0"/>
              </a:rPr>
              <a:t>Trường</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Tiểu</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học</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Tân</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Việt</a:t>
            </a:r>
            <a:endParaRPr lang="en-US" sz="3000" b="0" dirty="0" smtClean="0">
              <a:solidFill>
                <a:srgbClr val="FF3300"/>
              </a:solidFill>
              <a:latin typeface="Arial" panose="020B0604020202020204" pitchFamily="34" charset="0"/>
              <a:cs typeface="Arial" panose="020B0604020202020204" pitchFamily="34" charset="0"/>
            </a:endParaRPr>
          </a:p>
          <a:p>
            <a:pPr algn="l" eaLnBrk="1" hangingPunct="1">
              <a:defRPr/>
            </a:pPr>
            <a:r>
              <a:rPr lang="en-US" sz="3000" b="0" dirty="0" err="1" smtClean="0">
                <a:solidFill>
                  <a:srgbClr val="FF3300"/>
                </a:solidFill>
                <a:latin typeface="Arial" panose="020B0604020202020204" pitchFamily="34" charset="0"/>
                <a:cs typeface="Arial" panose="020B0604020202020204" pitchFamily="34" charset="0"/>
              </a:rPr>
              <a:t>Địa</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chỉ</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Tân</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Việt</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Đông</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Triều</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Quảng</a:t>
            </a: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solidFill>
                  <a:srgbClr val="FF3300"/>
                </a:solidFill>
                <a:latin typeface="Arial" panose="020B0604020202020204" pitchFamily="34" charset="0"/>
                <a:cs typeface="Arial" panose="020B0604020202020204" pitchFamily="34" charset="0"/>
              </a:rPr>
              <a:t>Ninh</a:t>
            </a:r>
            <a:endParaRPr lang="en-US" sz="3000" b="0" dirty="0" smtClean="0">
              <a:solidFill>
                <a:srgbClr val="FF3300"/>
              </a:solidFill>
              <a:latin typeface="Arial" panose="020B0604020202020204" pitchFamily="34" charset="0"/>
              <a:cs typeface="Arial" panose="020B0604020202020204" pitchFamily="34" charset="0"/>
            </a:endParaRPr>
          </a:p>
          <a:p>
            <a:pPr algn="l" eaLnBrk="1" hangingPunct="1">
              <a:defRPr/>
            </a:pPr>
            <a:r>
              <a:rPr lang="en-US" sz="3000" b="0" dirty="0" smtClean="0">
                <a:solidFill>
                  <a:srgbClr val="FF3300"/>
                </a:solidFill>
                <a:latin typeface="Arial" panose="020B0604020202020204" pitchFamily="34" charset="0"/>
                <a:cs typeface="Arial" panose="020B0604020202020204" pitchFamily="34" charset="0"/>
              </a:rPr>
              <a:t>                         </a:t>
            </a:r>
            <a:r>
              <a:rPr lang="en-US" sz="3000" b="0" dirty="0" err="1" smtClean="0">
                <a:latin typeface="Arial" panose="020B0604020202020204" pitchFamily="34" charset="0"/>
                <a:cs typeface="Arial" panose="020B0604020202020204" pitchFamily="34" charset="0"/>
              </a:rPr>
              <a:t>Tháng</a:t>
            </a:r>
            <a:r>
              <a:rPr lang="en-US" sz="3000" b="0" dirty="0" smtClean="0">
                <a:latin typeface="Arial" panose="020B0604020202020204" pitchFamily="34" charset="0"/>
                <a:cs typeface="Arial" panose="020B0604020202020204" pitchFamily="34" charset="0"/>
              </a:rPr>
              <a:t> 11/2018</a:t>
            </a:r>
          </a:p>
          <a:p>
            <a:pPr algn="l" eaLnBrk="1" hangingPunct="1">
              <a:defRPr/>
            </a:pPr>
            <a:endParaRPr lang="en-US" sz="3000" b="0" dirty="0">
              <a:solidFill>
                <a:srgbClr val="FF3300"/>
              </a:solidFill>
              <a:latin typeface="Arial" panose="020B0604020202020204" pitchFamily="34" charset="0"/>
              <a:cs typeface="Arial" panose="020B0604020202020204" pitchFamily="34" charset="0"/>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circle(in)">
                                      <p:cBhvr>
                                        <p:cTn id="7" dur="20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053">
                                            <p:txEl>
                                              <p:pRg st="0" end="0"/>
                                            </p:txEl>
                                          </p:spTgt>
                                        </p:tgtEl>
                                        <p:attrNameLst>
                                          <p:attrName>style.visibility</p:attrName>
                                        </p:attrNameLst>
                                      </p:cBhvr>
                                      <p:to>
                                        <p:strVal val="visible"/>
                                      </p:to>
                                    </p:set>
                                    <p:animEffect transition="in" filter="circle(in)">
                                      <p:cBhvr>
                                        <p:cTn id="12" dur="2000"/>
                                        <p:tgtEl>
                                          <p:spTgt spid="2053">
                                            <p:txEl>
                                              <p:pRg st="0" end="0"/>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2053">
                                            <p:txEl>
                                              <p:pRg st="1" end="1"/>
                                            </p:txEl>
                                          </p:spTgt>
                                        </p:tgtEl>
                                        <p:attrNameLst>
                                          <p:attrName>style.visibility</p:attrName>
                                        </p:attrNameLst>
                                      </p:cBhvr>
                                      <p:to>
                                        <p:strVal val="visible"/>
                                      </p:to>
                                    </p:set>
                                    <p:animEffect transition="in" filter="circle(in)">
                                      <p:cBhvr>
                                        <p:cTn id="15" dur="2000"/>
                                        <p:tgtEl>
                                          <p:spTgt spid="205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53">
                                            <p:txEl>
                                              <p:pRg st="2" end="2"/>
                                            </p:txEl>
                                          </p:spTgt>
                                        </p:tgtEl>
                                        <p:attrNameLst>
                                          <p:attrName>style.visibility</p:attrName>
                                        </p:attrNameLst>
                                      </p:cBhvr>
                                      <p:to>
                                        <p:strVal val="visible"/>
                                      </p:to>
                                    </p:set>
                                    <p:animEffect transition="in" filter="barn(inVertical)">
                                      <p:cBhvr>
                                        <p:cTn id="20" dur="500"/>
                                        <p:tgtEl>
                                          <p:spTgt spid="2053">
                                            <p:txEl>
                                              <p:pRg st="2" end="2"/>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2053">
                                            <p:txEl>
                                              <p:pRg st="3" end="3"/>
                                            </p:txEl>
                                          </p:spTgt>
                                        </p:tgtEl>
                                        <p:attrNameLst>
                                          <p:attrName>style.visibility</p:attrName>
                                        </p:attrNameLst>
                                      </p:cBhvr>
                                      <p:to>
                                        <p:strVal val="visible"/>
                                      </p:to>
                                    </p:set>
                                    <p:animEffect transition="in" filter="barn(inVertical)">
                                      <p:cBhvr>
                                        <p:cTn id="23" dur="500"/>
                                        <p:tgtEl>
                                          <p:spTgt spid="2053">
                                            <p:txEl>
                                              <p:pRg st="3" end="3"/>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2053">
                                            <p:txEl>
                                              <p:pRg st="4" end="4"/>
                                            </p:txEl>
                                          </p:spTgt>
                                        </p:tgtEl>
                                        <p:attrNameLst>
                                          <p:attrName>style.visibility</p:attrName>
                                        </p:attrNameLst>
                                      </p:cBhvr>
                                      <p:to>
                                        <p:strVal val="visible"/>
                                      </p:to>
                                    </p:set>
                                    <p:animEffect transition="in" filter="barn(inVertical)">
                                      <p:cBhvr>
                                        <p:cTn id="26" dur="500"/>
                                        <p:tgtEl>
                                          <p:spTgt spid="205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2053">
                                            <p:txEl>
                                              <p:pRg st="5" end="5"/>
                                            </p:txEl>
                                          </p:spTgt>
                                        </p:tgtEl>
                                        <p:attrNameLst>
                                          <p:attrName>style.visibility</p:attrName>
                                        </p:attrNameLst>
                                      </p:cBhvr>
                                      <p:to>
                                        <p:strVal val="visible"/>
                                      </p:to>
                                    </p:set>
                                    <p:animEffect transition="in" filter="circle(in)">
                                      <p:cBhvr>
                                        <p:cTn id="31" dur="2000"/>
                                        <p:tgtEl>
                                          <p:spTgt spid="2053">
                                            <p:txEl>
                                              <p:pRg st="5" end="5"/>
                                            </p:txEl>
                                          </p:spTgt>
                                        </p:tgtEl>
                                      </p:cBhvr>
                                    </p:animEffect>
                                  </p:childTnLst>
                                </p:cTn>
                              </p:par>
                              <p:par>
                                <p:cTn id="32" presetID="6" presetClass="entr" presetSubtype="16" fill="hold" nodeType="withEffect">
                                  <p:stCondLst>
                                    <p:cond delay="0"/>
                                  </p:stCondLst>
                                  <p:childTnLst>
                                    <p:set>
                                      <p:cBhvr>
                                        <p:cTn id="33" dur="1" fill="hold">
                                          <p:stCondLst>
                                            <p:cond delay="0"/>
                                          </p:stCondLst>
                                        </p:cTn>
                                        <p:tgtEl>
                                          <p:spTgt spid="2053">
                                            <p:txEl>
                                              <p:pRg st="6" end="6"/>
                                            </p:txEl>
                                          </p:spTgt>
                                        </p:tgtEl>
                                        <p:attrNameLst>
                                          <p:attrName>style.visibility</p:attrName>
                                        </p:attrNameLst>
                                      </p:cBhvr>
                                      <p:to>
                                        <p:strVal val="visible"/>
                                      </p:to>
                                    </p:set>
                                    <p:animEffect transition="in" filter="circle(in)">
                                      <p:cBhvr>
                                        <p:cTn id="34" dur="2000"/>
                                        <p:tgtEl>
                                          <p:spTgt spid="2053">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053">
                                            <p:txEl>
                                              <p:pRg st="7" end="7"/>
                                            </p:txEl>
                                          </p:spTgt>
                                        </p:tgtEl>
                                        <p:attrNameLst>
                                          <p:attrName>style.visibility</p:attrName>
                                        </p:attrNameLst>
                                      </p:cBhvr>
                                      <p:to>
                                        <p:strVal val="visible"/>
                                      </p:to>
                                    </p:set>
                                    <p:animEffect transition="in" filter="fade">
                                      <p:cBhvr>
                                        <p:cTn id="39" dur="1000"/>
                                        <p:tgtEl>
                                          <p:spTgt spid="2053">
                                            <p:txEl>
                                              <p:pRg st="7" end="7"/>
                                            </p:txEl>
                                          </p:spTgt>
                                        </p:tgtEl>
                                      </p:cBhvr>
                                    </p:animEffect>
                                    <p:anim calcmode="lin" valueType="num">
                                      <p:cBhvr>
                                        <p:cTn id="40" dur="1000" fill="hold"/>
                                        <p:tgtEl>
                                          <p:spTgt spid="2053">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205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CC"/>
            </a:gs>
            <a:gs pos="50000">
              <a:srgbClr val="FFFFFF"/>
            </a:gs>
            <a:gs pos="100000">
              <a:srgbClr val="00FFCC"/>
            </a:gs>
          </a:gsLst>
          <a:lin ang="5400000" scaled="1"/>
        </a:gradFill>
        <a:effectLst/>
      </p:bgPr>
    </p:bg>
    <p:spTree>
      <p:nvGrpSpPr>
        <p:cNvPr id="1" name=""/>
        <p:cNvGrpSpPr/>
        <p:nvPr/>
      </p:nvGrpSpPr>
      <p:grpSpPr>
        <a:xfrm>
          <a:off x="0" y="0"/>
          <a:ext cx="0" cy="0"/>
          <a:chOff x="0" y="0"/>
          <a:chExt cx="0" cy="0"/>
        </a:xfrm>
      </p:grpSpPr>
      <p:pic>
        <p:nvPicPr>
          <p:cNvPr id="12321" name="Picture 33" descr="Picture-001"/>
          <p:cNvPicPr>
            <a:picLocks noChangeAspect="1" noChangeArrowheads="1"/>
          </p:cNvPicPr>
          <p:nvPr>
            <p:custDataLst>
              <p:tags r:id="rId2"/>
            </p:custDataLst>
          </p:nvPr>
        </p:nvPicPr>
        <p:blipFill>
          <a:blip r:embed="rId17">
            <a:lum bright="6000"/>
          </a:blip>
          <a:srcRect/>
          <a:stretch>
            <a:fillRect/>
          </a:stretch>
        </p:blipFill>
        <p:spPr bwMode="auto">
          <a:xfrm>
            <a:off x="4800600" y="3198813"/>
            <a:ext cx="3657600" cy="182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4339" name="Text Box 55"/>
          <p:cNvSpPr txBox="1">
            <a:spLocks noChangeArrowheads="1"/>
          </p:cNvSpPr>
          <p:nvPr>
            <p:custDataLst>
              <p:tags r:id="rId3"/>
            </p:custDataLst>
          </p:nvPr>
        </p:nvSpPr>
        <p:spPr bwMode="auto">
          <a:xfrm>
            <a:off x="457200" y="668338"/>
            <a:ext cx="4343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endParaRPr lang="en-US" altLang="en-US" sz="2000">
              <a:latin typeface=".VnTime" pitchFamily="34" charset="0"/>
            </a:endParaRPr>
          </a:p>
        </p:txBody>
      </p:sp>
      <p:pic>
        <p:nvPicPr>
          <p:cNvPr id="12347" name="Picture 59" descr="1"/>
          <p:cNvPicPr>
            <a:picLocks noChangeAspect="1" noChangeArrowheads="1"/>
          </p:cNvPicPr>
          <p:nvPr>
            <p:custDataLst>
              <p:tags r:id="rId4"/>
            </p:custDataLst>
          </p:nvPr>
        </p:nvPicPr>
        <p:blipFill>
          <a:blip r:embed="rId18">
            <a:lum bright="-18000"/>
          </a:blip>
          <a:srcRect/>
          <a:stretch>
            <a:fillRect/>
          </a:stretch>
        </p:blipFill>
        <p:spPr bwMode="auto">
          <a:xfrm>
            <a:off x="685800" y="1143000"/>
            <a:ext cx="3581400" cy="182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346" name="Picture 58" descr="5"/>
          <p:cNvPicPr>
            <a:picLocks noChangeAspect="1" noChangeArrowheads="1"/>
          </p:cNvPicPr>
          <p:nvPr>
            <p:custDataLst>
              <p:tags r:id="rId5"/>
            </p:custDataLst>
          </p:nvPr>
        </p:nvPicPr>
        <p:blipFill>
          <a:blip r:embed="rId19">
            <a:lum bright="-18000"/>
          </a:blip>
          <a:srcRect/>
          <a:stretch>
            <a:fillRect/>
          </a:stretch>
        </p:blipFill>
        <p:spPr bwMode="auto">
          <a:xfrm>
            <a:off x="4800600" y="1128713"/>
            <a:ext cx="3657600" cy="1900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2335" name="Picture 47" descr="Picturec-003"/>
          <p:cNvPicPr>
            <a:picLocks noChangeAspect="1" noChangeArrowheads="1"/>
          </p:cNvPicPr>
          <p:nvPr>
            <p:custDataLst>
              <p:tags r:id="rId6"/>
            </p:custDataLst>
          </p:nvPr>
        </p:nvPicPr>
        <p:blipFill>
          <a:blip r:embed="rId20">
            <a:lum bright="6000"/>
          </a:blip>
          <a:srcRect/>
          <a:stretch>
            <a:fillRect/>
          </a:stretch>
        </p:blipFill>
        <p:spPr bwMode="auto">
          <a:xfrm>
            <a:off x="685800" y="3198813"/>
            <a:ext cx="3581400" cy="1866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4343" name="Text Box 63"/>
          <p:cNvSpPr txBox="1">
            <a:spLocks noChangeArrowheads="1"/>
          </p:cNvSpPr>
          <p:nvPr>
            <p:custDataLst>
              <p:tags r:id="rId7"/>
            </p:custDataLst>
          </p:nvPr>
        </p:nvSpPr>
        <p:spPr bwMode="auto">
          <a:xfrm>
            <a:off x="304800" y="655638"/>
            <a:ext cx="7848600" cy="358775"/>
          </a:xfrm>
          <a:prstGeom prst="rect">
            <a:avLst/>
          </a:prstGeom>
          <a:noFill/>
          <a:ln>
            <a:noFill/>
          </a:ln>
          <a:effectLst/>
          <a:extLst>
            <a:ext uri="{909E8E84-426E-40DD-AFC4-6F175D3DCCD1}">
              <a14:hiddenFill xmlns:a14="http://schemas.microsoft.com/office/drawing/2010/main">
                <a:gradFill rotWithShape="1">
                  <a:gsLst>
                    <a:gs pos="0">
                      <a:srgbClr val="FFCC00"/>
                    </a:gs>
                    <a:gs pos="50000">
                      <a:srgbClr val="FFFFFF"/>
                    </a:gs>
                    <a:gs pos="100000">
                      <a:srgbClr val="FFCC00"/>
                    </a:gs>
                  </a:gsLst>
                  <a:lin ang="5400000" scaled="1"/>
                </a:gra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lnSpc>
                <a:spcPct val="70000"/>
              </a:lnSpc>
              <a:spcBef>
                <a:spcPct val="50000"/>
              </a:spcBef>
            </a:pPr>
            <a:r>
              <a:rPr lang="en-US" altLang="en-US" sz="2400" b="1">
                <a:solidFill>
                  <a:srgbClr val="0000FF"/>
                </a:solidFill>
                <a:latin typeface="Arial" panose="020B0604020202020204" pitchFamily="34" charset="0"/>
                <a:cs typeface="Arial" panose="020B0604020202020204" pitchFamily="34" charset="0"/>
              </a:rPr>
              <a:t>Quan sát tranh và trả lời các câu hỏi sau:</a:t>
            </a:r>
          </a:p>
        </p:txBody>
      </p:sp>
      <p:sp>
        <p:nvSpPr>
          <p:cNvPr id="12352" name="Text Box 64"/>
          <p:cNvSpPr txBox="1">
            <a:spLocks noChangeArrowheads="1"/>
          </p:cNvSpPr>
          <p:nvPr>
            <p:custDataLst>
              <p:tags r:id="rId8"/>
            </p:custDataLst>
          </p:nvPr>
        </p:nvSpPr>
        <p:spPr bwMode="auto">
          <a:xfrm>
            <a:off x="304800" y="5267325"/>
            <a:ext cx="7696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500">
                <a:solidFill>
                  <a:srgbClr val="000000"/>
                </a:solidFill>
                <a:latin typeface="Arial" panose="020B0604020202020204" pitchFamily="34" charset="0"/>
                <a:cs typeface="Arial" panose="020B0604020202020204" pitchFamily="34" charset="0"/>
              </a:rPr>
              <a:t>1) Nhà ở của người dân Nam Bộ  có đặc điểm gì ? </a:t>
            </a:r>
          </a:p>
        </p:txBody>
      </p:sp>
      <p:sp>
        <p:nvSpPr>
          <p:cNvPr id="12353" name="Text Box 65"/>
          <p:cNvSpPr txBox="1">
            <a:spLocks noChangeArrowheads="1"/>
          </p:cNvSpPr>
          <p:nvPr>
            <p:custDataLst>
              <p:tags r:id="rId9"/>
            </p:custDataLst>
          </p:nvPr>
        </p:nvSpPr>
        <p:spPr bwMode="auto">
          <a:xfrm>
            <a:off x="228600" y="5791200"/>
            <a:ext cx="8305800"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500">
                <a:solidFill>
                  <a:srgbClr val="000000"/>
                </a:solidFill>
                <a:latin typeface="Arial" panose="020B0604020202020204" pitchFamily="34" charset="0"/>
                <a:cs typeface="Arial" panose="020B0604020202020204" pitchFamily="34" charset="0"/>
              </a:rPr>
              <a:t> 2) Phương tiện đi lại phổ biến của người dân ở đồng bằng sông Cửu Long là gì ?</a:t>
            </a:r>
          </a:p>
          <a:p>
            <a:pPr eaLnBrk="1" hangingPunct="1">
              <a:spcBef>
                <a:spcPct val="50000"/>
              </a:spcBef>
            </a:pPr>
            <a:endParaRPr lang="en-US" altLang="en-US" sz="2500">
              <a:solidFill>
                <a:srgbClr val="000000"/>
              </a:solidFill>
              <a:latin typeface="Arial" panose="020B0604020202020204" pitchFamily="34" charset="0"/>
              <a:cs typeface="Arial" panose="020B0604020202020204" pitchFamily="34" charset="0"/>
            </a:endParaRPr>
          </a:p>
        </p:txBody>
      </p:sp>
      <p:sp>
        <p:nvSpPr>
          <p:cNvPr id="14346" name="Text Box 23"/>
          <p:cNvSpPr txBox="1">
            <a:spLocks noChangeArrowheads="1"/>
          </p:cNvSpPr>
          <p:nvPr>
            <p:custDataLst>
              <p:tags r:id="rId10"/>
            </p:custDataLst>
          </p:nvPr>
        </p:nvSpPr>
        <p:spPr bwMode="auto">
          <a:xfrm>
            <a:off x="228600" y="76200"/>
            <a:ext cx="86868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3000">
                <a:solidFill>
                  <a:srgbClr val="FF0000"/>
                </a:solidFill>
                <a:latin typeface="Arial" panose="020B0604020202020204" pitchFamily="34" charset="0"/>
                <a:cs typeface="Arial" panose="020B0604020202020204" pitchFamily="34" charset="0"/>
              </a:rPr>
              <a:t>Hoạt động 1: Nhà ở của người dân</a:t>
            </a:r>
          </a:p>
        </p:txBody>
      </p:sp>
      <p:sp>
        <p:nvSpPr>
          <p:cNvPr id="2" name="Oval 1"/>
          <p:cNvSpPr/>
          <p:nvPr>
            <p:custDataLst>
              <p:tags r:id="rId11"/>
            </p:custDataLst>
          </p:nvPr>
        </p:nvSpPr>
        <p:spPr>
          <a:xfrm>
            <a:off x="838200" y="1143000"/>
            <a:ext cx="685800" cy="401638"/>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H.1</a:t>
            </a:r>
          </a:p>
        </p:txBody>
      </p:sp>
      <p:sp>
        <p:nvSpPr>
          <p:cNvPr id="14" name="Oval 13"/>
          <p:cNvSpPr/>
          <p:nvPr>
            <p:custDataLst>
              <p:tags r:id="rId12"/>
            </p:custDataLst>
          </p:nvPr>
        </p:nvSpPr>
        <p:spPr>
          <a:xfrm>
            <a:off x="4800600" y="3255963"/>
            <a:ext cx="685800" cy="401637"/>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H.4</a:t>
            </a:r>
          </a:p>
        </p:txBody>
      </p:sp>
      <p:sp>
        <p:nvSpPr>
          <p:cNvPr id="15" name="Oval 14"/>
          <p:cNvSpPr/>
          <p:nvPr>
            <p:custDataLst>
              <p:tags r:id="rId13"/>
            </p:custDataLst>
          </p:nvPr>
        </p:nvSpPr>
        <p:spPr>
          <a:xfrm>
            <a:off x="685800" y="3233738"/>
            <a:ext cx="685800" cy="403225"/>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H.3</a:t>
            </a:r>
          </a:p>
        </p:txBody>
      </p:sp>
      <p:sp>
        <p:nvSpPr>
          <p:cNvPr id="16" name="Oval 15"/>
          <p:cNvSpPr/>
          <p:nvPr>
            <p:custDataLst>
              <p:tags r:id="rId14"/>
            </p:custDataLst>
          </p:nvPr>
        </p:nvSpPr>
        <p:spPr>
          <a:xfrm>
            <a:off x="4876800" y="1219200"/>
            <a:ext cx="685800" cy="403225"/>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H.2</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352"/>
                                        </p:tgtEl>
                                        <p:attrNameLst>
                                          <p:attrName>style.visibility</p:attrName>
                                        </p:attrNameLst>
                                      </p:cBhvr>
                                      <p:to>
                                        <p:strVal val="visible"/>
                                      </p:to>
                                    </p:set>
                                    <p:animEffect transition="in" filter="blinds(horizontal)">
                                      <p:cBhvr>
                                        <p:cTn id="7" dur="500"/>
                                        <p:tgtEl>
                                          <p:spTgt spid="1235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353"/>
                                        </p:tgtEl>
                                        <p:attrNameLst>
                                          <p:attrName>style.visibility</p:attrName>
                                        </p:attrNameLst>
                                      </p:cBhvr>
                                      <p:to>
                                        <p:strVal val="visible"/>
                                      </p:to>
                                    </p:set>
                                    <p:animEffect transition="in" filter="blinds(horizontal)">
                                      <p:cBhvr>
                                        <p:cTn id="10" dur="500"/>
                                        <p:tgtEl>
                                          <p:spTgt spid="12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52" grpId="0"/>
      <p:bldP spid="1235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FF"/>
            </a:gs>
            <a:gs pos="100000">
              <a:srgbClr val="FFFFFF"/>
            </a:gs>
          </a:gsLst>
          <a:lin ang="5400000" scaled="1"/>
        </a:gradFill>
        <a:effectLst/>
      </p:bgPr>
    </p:bg>
    <p:spTree>
      <p:nvGrpSpPr>
        <p:cNvPr id="1" name=""/>
        <p:cNvGrpSpPr/>
        <p:nvPr/>
      </p:nvGrpSpPr>
      <p:grpSpPr>
        <a:xfrm>
          <a:off x="0" y="0"/>
          <a:ext cx="0" cy="0"/>
          <a:chOff x="0" y="0"/>
          <a:chExt cx="0" cy="0"/>
        </a:xfrm>
      </p:grpSpPr>
      <p:sp>
        <p:nvSpPr>
          <p:cNvPr id="96260" name="Text Box 4"/>
          <p:cNvSpPr txBox="1">
            <a:spLocks noChangeArrowheads="1"/>
          </p:cNvSpPr>
          <p:nvPr>
            <p:custDataLst>
              <p:tags r:id="rId2"/>
            </p:custDataLst>
          </p:nvPr>
        </p:nvSpPr>
        <p:spPr bwMode="auto">
          <a:xfrm>
            <a:off x="304800" y="4775200"/>
            <a:ext cx="84582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800">
                <a:solidFill>
                  <a:srgbClr val="000000"/>
                </a:solidFill>
                <a:latin typeface="Arial" panose="020B0604020202020204" pitchFamily="34" charset="0"/>
                <a:cs typeface="Arial" panose="020B0604020202020204" pitchFamily="34" charset="0"/>
                <a:sym typeface="Wingdings" panose="05000000000000000000" pitchFamily="2" charset="2"/>
              </a:rPr>
              <a:t>Nhà ở của người dân Nam Bộ thường làm dọc theo các sông, ngòi, kênh, rạch, nhà cửa đơn sơ.</a:t>
            </a:r>
          </a:p>
        </p:txBody>
      </p:sp>
      <p:pic>
        <p:nvPicPr>
          <p:cNvPr id="96264" name="Picture 8" descr="5"/>
          <p:cNvPicPr>
            <a:picLocks noChangeAspect="1" noChangeArrowheads="1"/>
          </p:cNvPicPr>
          <p:nvPr/>
        </p:nvPicPr>
        <p:blipFill>
          <a:blip r:embed="rId6">
            <a:lum bright="-18000"/>
            <a:extLst>
              <a:ext uri="{28A0092B-C50C-407E-A947-70E740481C1C}">
                <a14:useLocalDpi xmlns:a14="http://schemas.microsoft.com/office/drawing/2010/main" val="0"/>
              </a:ext>
            </a:extLst>
          </a:blip>
          <a:srcRect b="16898"/>
          <a:stretch>
            <a:fillRect/>
          </a:stretch>
        </p:blipFill>
        <p:spPr bwMode="auto">
          <a:xfrm>
            <a:off x="381000" y="685800"/>
            <a:ext cx="3886200" cy="3657600"/>
          </a:xfrm>
          <a:prstGeom prst="rect">
            <a:avLst/>
          </a:prstGeom>
          <a:noFill/>
          <a:ln w="57150" cmpd="thinThick">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96265" name="Picture 9" descr="1"/>
          <p:cNvPicPr>
            <a:picLocks noChangeAspect="1" noChangeArrowheads="1"/>
          </p:cNvPicPr>
          <p:nvPr/>
        </p:nvPicPr>
        <p:blipFill>
          <a:blip r:embed="rId7">
            <a:lum bright="-18000"/>
            <a:extLst>
              <a:ext uri="{28A0092B-C50C-407E-A947-70E740481C1C}">
                <a14:useLocalDpi xmlns:a14="http://schemas.microsoft.com/office/drawing/2010/main" val="0"/>
              </a:ext>
            </a:extLst>
          </a:blip>
          <a:srcRect/>
          <a:stretch>
            <a:fillRect/>
          </a:stretch>
        </p:blipFill>
        <p:spPr bwMode="auto">
          <a:xfrm>
            <a:off x="4800600" y="685800"/>
            <a:ext cx="3886200" cy="3657600"/>
          </a:xfrm>
          <a:prstGeom prst="rect">
            <a:avLst/>
          </a:prstGeom>
          <a:noFill/>
          <a:ln w="57150" cmpd="thinThick">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7" name="Oval 6"/>
          <p:cNvSpPr/>
          <p:nvPr>
            <p:custDataLst>
              <p:tags r:id="rId3"/>
            </p:custDataLst>
          </p:nvPr>
        </p:nvSpPr>
        <p:spPr>
          <a:xfrm>
            <a:off x="419100" y="754063"/>
            <a:ext cx="685800" cy="401637"/>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H.1</a:t>
            </a:r>
          </a:p>
        </p:txBody>
      </p:sp>
      <p:sp>
        <p:nvSpPr>
          <p:cNvPr id="8" name="Oval 7"/>
          <p:cNvSpPr/>
          <p:nvPr>
            <p:custDataLst>
              <p:tags r:id="rId4"/>
            </p:custDataLst>
          </p:nvPr>
        </p:nvSpPr>
        <p:spPr>
          <a:xfrm>
            <a:off x="4876800" y="685800"/>
            <a:ext cx="685800" cy="401638"/>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H.2</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6260"/>
                                        </p:tgtEl>
                                        <p:attrNameLst>
                                          <p:attrName>style.visibility</p:attrName>
                                        </p:attrNameLst>
                                      </p:cBhvr>
                                      <p:to>
                                        <p:strVal val="visible"/>
                                      </p:to>
                                    </p:set>
                                    <p:animEffect transition="in" filter="blinds(horizontal)">
                                      <p:cBhvr>
                                        <p:cTn id="7" dur="500"/>
                                        <p:tgtEl>
                                          <p:spTgt spid="96260"/>
                                        </p:tgtEl>
                                      </p:cBhvr>
                                    </p:animEffect>
                                  </p:childTnLst>
                                </p:cTn>
                              </p:par>
                              <p:par>
                                <p:cTn id="8" presetID="3" presetClass="entr" presetSubtype="10" fill="hold" nodeType="withEffect">
                                  <p:stCondLst>
                                    <p:cond delay="0"/>
                                  </p:stCondLst>
                                  <p:childTnLst>
                                    <p:set>
                                      <p:cBhvr>
                                        <p:cTn id="9" dur="1" fill="hold">
                                          <p:stCondLst>
                                            <p:cond delay="0"/>
                                          </p:stCondLst>
                                        </p:cTn>
                                        <p:tgtEl>
                                          <p:spTgt spid="96264"/>
                                        </p:tgtEl>
                                        <p:attrNameLst>
                                          <p:attrName>style.visibility</p:attrName>
                                        </p:attrNameLst>
                                      </p:cBhvr>
                                      <p:to>
                                        <p:strVal val="visible"/>
                                      </p:to>
                                    </p:set>
                                    <p:animEffect transition="in" filter="blinds(horizontal)">
                                      <p:cBhvr>
                                        <p:cTn id="10" dur="500"/>
                                        <p:tgtEl>
                                          <p:spTgt spid="96264"/>
                                        </p:tgtEl>
                                      </p:cBhvr>
                                    </p:animEffect>
                                  </p:childTnLst>
                                </p:cTn>
                              </p:par>
                              <p:par>
                                <p:cTn id="11" presetID="3" presetClass="entr" presetSubtype="10" fill="hold" nodeType="withEffect">
                                  <p:stCondLst>
                                    <p:cond delay="0"/>
                                  </p:stCondLst>
                                  <p:childTnLst>
                                    <p:set>
                                      <p:cBhvr>
                                        <p:cTn id="12" dur="1" fill="hold">
                                          <p:stCondLst>
                                            <p:cond delay="0"/>
                                          </p:stCondLst>
                                        </p:cTn>
                                        <p:tgtEl>
                                          <p:spTgt spid="96265"/>
                                        </p:tgtEl>
                                        <p:attrNameLst>
                                          <p:attrName>style.visibility</p:attrName>
                                        </p:attrNameLst>
                                      </p:cBhvr>
                                      <p:to>
                                        <p:strVal val="visible"/>
                                      </p:to>
                                    </p:set>
                                    <p:animEffect transition="in" filter="blinds(horizontal)">
                                      <p:cBhvr>
                                        <p:cTn id="13" dur="500"/>
                                        <p:tgtEl>
                                          <p:spTgt spid="96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custDataLst>
              <p:tags r:id="rId2"/>
            </p:custDataLst>
          </p:nvPr>
        </p:nvSpPr>
        <p:spPr bwMode="auto">
          <a:xfrm>
            <a:off x="0" y="0"/>
            <a:ext cx="9144000" cy="1066800"/>
          </a:xfrm>
          <a:prstGeom prst="rect">
            <a:avLst/>
          </a:prstGeom>
          <a:gradFill rotWithShape="1">
            <a:gsLst>
              <a:gs pos="0">
                <a:schemeClr val="hlink"/>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endParaRPr lang="en-US" altLang="en-US"/>
          </a:p>
        </p:txBody>
      </p:sp>
      <p:sp>
        <p:nvSpPr>
          <p:cNvPr id="161799" name="Text Box 7"/>
          <p:cNvSpPr txBox="1">
            <a:spLocks noChangeArrowheads="1"/>
          </p:cNvSpPr>
          <p:nvPr>
            <p:custDataLst>
              <p:tags r:id="rId3"/>
            </p:custDataLst>
          </p:nvPr>
        </p:nvSpPr>
        <p:spPr bwMode="auto">
          <a:xfrm>
            <a:off x="635000" y="4748213"/>
            <a:ext cx="7264400" cy="101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3000">
                <a:solidFill>
                  <a:srgbClr val="000000"/>
                </a:solidFill>
                <a:latin typeface="Arial" panose="020B0604020202020204" pitchFamily="34" charset="0"/>
                <a:cs typeface="Arial" panose="020B0604020202020204" pitchFamily="34" charset="0"/>
              </a:rPr>
              <a:t>Phương tiện đi lại phổ biến của người dân Tây Nam Bộ là :Xuồng và ghe.</a:t>
            </a:r>
          </a:p>
        </p:txBody>
      </p:sp>
      <p:pic>
        <p:nvPicPr>
          <p:cNvPr id="8" name="Picture 33" descr="Picture-001"/>
          <p:cNvPicPr>
            <a:picLocks noChangeAspect="1" noChangeArrowheads="1"/>
          </p:cNvPicPr>
          <p:nvPr>
            <p:custDataLst>
              <p:tags r:id="rId4"/>
            </p:custDataLst>
          </p:nvPr>
        </p:nvPicPr>
        <p:blipFill>
          <a:blip r:embed="rId9">
            <a:lum bright="6000"/>
          </a:blip>
          <a:srcRect/>
          <a:stretch>
            <a:fillRect/>
          </a:stretch>
        </p:blipFill>
        <p:spPr bwMode="auto">
          <a:xfrm>
            <a:off x="4800600" y="990600"/>
            <a:ext cx="36576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Picture 47" descr="Picturec-003"/>
          <p:cNvPicPr>
            <a:picLocks noChangeAspect="1" noChangeArrowheads="1"/>
          </p:cNvPicPr>
          <p:nvPr>
            <p:custDataLst>
              <p:tags r:id="rId5"/>
            </p:custDataLst>
          </p:nvPr>
        </p:nvPicPr>
        <p:blipFill>
          <a:blip r:embed="rId10">
            <a:lum bright="6000"/>
          </a:blip>
          <a:srcRect/>
          <a:stretch>
            <a:fillRect/>
          </a:stretch>
        </p:blipFill>
        <p:spPr bwMode="auto">
          <a:xfrm>
            <a:off x="685800" y="990600"/>
            <a:ext cx="3581400"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0" name="Oval 9"/>
          <p:cNvSpPr/>
          <p:nvPr>
            <p:custDataLst>
              <p:tags r:id="rId6"/>
            </p:custDataLst>
          </p:nvPr>
        </p:nvSpPr>
        <p:spPr>
          <a:xfrm>
            <a:off x="4800600" y="1046163"/>
            <a:ext cx="685800" cy="403225"/>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H.4</a:t>
            </a:r>
          </a:p>
        </p:txBody>
      </p:sp>
      <p:sp>
        <p:nvSpPr>
          <p:cNvPr id="11" name="Oval 10"/>
          <p:cNvSpPr/>
          <p:nvPr>
            <p:custDataLst>
              <p:tags r:id="rId7"/>
            </p:custDataLst>
          </p:nvPr>
        </p:nvSpPr>
        <p:spPr>
          <a:xfrm>
            <a:off x="685800" y="1025525"/>
            <a:ext cx="685800" cy="403225"/>
          </a:xfrm>
          <a:prstGeom prst="ellipse">
            <a:avLst/>
          </a:prstGeom>
          <a:solidFill>
            <a:schemeClr val="accent1"/>
          </a:solidFill>
          <a:ln w="1270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400" b="1" dirty="0">
                <a:solidFill>
                  <a:srgbClr val="000000"/>
                </a:solidFill>
                <a:latin typeface="Arial" panose="020B0604020202020204" pitchFamily="34" charset="0"/>
                <a:cs typeface="Arial" panose="020B0604020202020204" pitchFamily="34" charset="0"/>
              </a:rPr>
              <a:t>H.3</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61799"/>
                                        </p:tgtEl>
                                        <p:attrNameLst>
                                          <p:attrName>style.visibility</p:attrName>
                                        </p:attrNameLst>
                                      </p:cBhvr>
                                      <p:to>
                                        <p:strVal val="visible"/>
                                      </p:to>
                                    </p:set>
                                    <p:anim calcmode="lin" valueType="num">
                                      <p:cBhvr>
                                        <p:cTn id="7" dur="1000" fill="hold"/>
                                        <p:tgtEl>
                                          <p:spTgt spid="161799"/>
                                        </p:tgtEl>
                                        <p:attrNameLst>
                                          <p:attrName>ppt_x</p:attrName>
                                        </p:attrNameLst>
                                      </p:cBhvr>
                                      <p:tavLst>
                                        <p:tav tm="0">
                                          <p:val>
                                            <p:strVal val="#ppt_x-.2"/>
                                          </p:val>
                                        </p:tav>
                                        <p:tav tm="100000">
                                          <p:val>
                                            <p:strVal val="#ppt_x"/>
                                          </p:val>
                                        </p:tav>
                                      </p:tavLst>
                                    </p:anim>
                                    <p:anim calcmode="lin" valueType="num">
                                      <p:cBhvr>
                                        <p:cTn id="8" dur="1000" fill="hold"/>
                                        <p:tgtEl>
                                          <p:spTgt spid="16179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1799"/>
                                        </p:tgtEl>
                                      </p:cBhvr>
                                    </p:animEffect>
                                  </p:childTnLst>
                                </p:cTn>
                              </p:par>
                              <p:par>
                                <p:cTn id="10" presetID="4"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par>
                                <p:cTn id="13" presetID="4"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ox(i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2"/>
          <p:cNvSpPr txBox="1">
            <a:spLocks noChangeArrowheads="1"/>
          </p:cNvSpPr>
          <p:nvPr>
            <p:custDataLst>
              <p:tags r:id="rId2"/>
            </p:custDataLst>
          </p:nvPr>
        </p:nvSpPr>
        <p:spPr bwMode="auto">
          <a:xfrm>
            <a:off x="457200" y="1066800"/>
            <a:ext cx="7848600" cy="1446550"/>
          </a:xfrm>
          <a:prstGeom prst="rect">
            <a:avLst/>
          </a:prstGeom>
          <a:noFill/>
          <a:ln w="9525">
            <a:solidFill>
              <a:srgbClr val="0000FF"/>
            </a:solidFill>
            <a:miter lim="800000"/>
            <a:headEnd/>
            <a:tailEnd/>
          </a:ln>
          <a:effectLst/>
          <a:extLst/>
        </p:spPr>
        <p:txBody>
          <a:bodyPr wrap="square">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Diện</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mạo</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nhà</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ngày</a:t>
            </a:r>
            <a:r>
              <a:rPr lang="en-US" altLang="en-US" sz="4400" b="1" dirty="0">
                <a:latin typeface="Arial" panose="020B0604020202020204" pitchFamily="34" charset="0"/>
                <a:cs typeface="Arial" panose="020B0604020202020204" pitchFamily="34" charset="0"/>
                <a:sym typeface="Wingdings" panose="05000000000000000000" pitchFamily="2" charset="2"/>
              </a:rPr>
              <a:t> nay </a:t>
            </a:r>
            <a:r>
              <a:rPr lang="en-US" altLang="en-US" sz="4400" b="1" dirty="0" err="1">
                <a:latin typeface="Arial" panose="020B0604020202020204" pitchFamily="34" charset="0"/>
                <a:cs typeface="Arial" panose="020B0604020202020204" pitchFamily="34" charset="0"/>
                <a:sym typeface="Wingdings" panose="05000000000000000000" pitchFamily="2" charset="2"/>
              </a:rPr>
              <a:t>thay</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đổi</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như</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a:latin typeface="Arial" panose="020B0604020202020204" pitchFamily="34" charset="0"/>
                <a:cs typeface="Arial" panose="020B0604020202020204" pitchFamily="34" charset="0"/>
                <a:sym typeface="Wingdings" panose="05000000000000000000" pitchFamily="2" charset="2"/>
              </a:rPr>
              <a:t>thế</a:t>
            </a:r>
            <a:r>
              <a:rPr lang="en-US" altLang="en-US" sz="4400" b="1" dirty="0">
                <a:latin typeface="Arial" panose="020B0604020202020204" pitchFamily="34" charset="0"/>
                <a:cs typeface="Arial" panose="020B0604020202020204" pitchFamily="34" charset="0"/>
                <a:sym typeface="Wingdings" panose="05000000000000000000" pitchFamily="2" charset="2"/>
              </a:rPr>
              <a:t> </a:t>
            </a:r>
            <a:r>
              <a:rPr lang="en-US" altLang="en-US" sz="4400" b="1" dirty="0" err="1" smtClean="0">
                <a:latin typeface="Arial" panose="020B0604020202020204" pitchFamily="34" charset="0"/>
                <a:cs typeface="Arial" panose="020B0604020202020204" pitchFamily="34" charset="0"/>
                <a:sym typeface="Wingdings" panose="05000000000000000000" pitchFamily="2" charset="2"/>
              </a:rPr>
              <a:t>nào</a:t>
            </a:r>
            <a:r>
              <a:rPr lang="en-US" altLang="en-US" sz="4400" b="1" dirty="0">
                <a:latin typeface="Arial" panose="020B0604020202020204" pitchFamily="34" charset="0"/>
                <a:cs typeface="Arial" panose="020B0604020202020204" pitchFamily="34" charset="0"/>
                <a:sym typeface="Wingdings" panose="05000000000000000000" pitchFamily="2" charset="2"/>
              </a:rPr>
              <a:t>?</a:t>
            </a:r>
          </a:p>
        </p:txBody>
      </p:sp>
      <p:pic>
        <p:nvPicPr>
          <p:cNvPr id="18435" name="Picture 3" descr="rose1"/>
          <p:cNvPicPr>
            <a:picLocks noChangeAspect="1" noChangeArrowheads="1" noCrop="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8305800" y="5867400"/>
            <a:ext cx="83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descr="rose1"/>
          <p:cNvPicPr>
            <a:picLocks noChangeAspect="1" noChangeArrowheads="1" noCrop="1"/>
          </p:cNvPicPr>
          <p:nvPr>
            <p:custDataLst>
              <p:tags r:id="rId4"/>
            </p:custDataLst>
          </p:nvPr>
        </p:nvPicPr>
        <p:blipFill>
          <a:blip r:embed="rId6">
            <a:extLst>
              <a:ext uri="{28A0092B-C50C-407E-A947-70E740481C1C}">
                <a14:useLocalDpi xmlns:a14="http://schemas.microsoft.com/office/drawing/2010/main" val="0"/>
              </a:ext>
            </a:extLst>
          </a:blip>
          <a:srcRect/>
          <a:stretch>
            <a:fillRect/>
          </a:stretch>
        </p:blipFill>
        <p:spPr bwMode="auto">
          <a:xfrm>
            <a:off x="0" y="0"/>
            <a:ext cx="7461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69986">
                                            <p:txEl>
                                              <p:pRg st="0" end="0"/>
                                            </p:txEl>
                                          </p:spTgt>
                                        </p:tgtEl>
                                        <p:attrNameLst>
                                          <p:attrName>style.visibility</p:attrName>
                                        </p:attrNameLst>
                                      </p:cBhvr>
                                      <p:to>
                                        <p:strVal val="visible"/>
                                      </p:to>
                                    </p:set>
                                    <p:anim calcmode="lin" valueType="num">
                                      <p:cBhvr>
                                        <p:cTn id="7" dur="500" fill="hold"/>
                                        <p:tgtEl>
                                          <p:spTgt spid="16998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6998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699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5" name="Picture 7" descr="Hình ảnh000"/>
          <p:cNvPicPr>
            <a:picLocks noChangeAspect="1" noChangeArrowheads="1"/>
          </p:cNvPicPr>
          <p:nvPr>
            <p:custDataLst>
              <p:tags r:id="rId2"/>
            </p:custDataLst>
          </p:nvPr>
        </p:nvPicPr>
        <p:blipFill>
          <a:blip r:embed="rId6"/>
          <a:srcRect/>
          <a:stretch>
            <a:fillRect/>
          </a:stretch>
        </p:blipFill>
        <p:spPr bwMode="auto">
          <a:xfrm>
            <a:off x="4667250" y="609600"/>
            <a:ext cx="3943350"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60777" name="Picture 9" descr="Tinhnha1"/>
          <p:cNvPicPr>
            <a:picLocks noChangeAspect="1" noChangeArrowheads="1"/>
          </p:cNvPicPr>
          <p:nvPr>
            <p:custDataLst>
              <p:tags r:id="rId3"/>
            </p:custDataLst>
          </p:nvPr>
        </p:nvPicPr>
        <p:blipFill rotWithShape="1">
          <a:blip r:embed="rId7"/>
          <a:srcRect b="4684"/>
          <a:stretch/>
        </p:blipFill>
        <p:spPr bwMode="auto">
          <a:xfrm>
            <a:off x="552450" y="609600"/>
            <a:ext cx="3962400"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60778" name="Text Box 10"/>
          <p:cNvSpPr txBox="1">
            <a:spLocks noChangeArrowheads="1"/>
          </p:cNvSpPr>
          <p:nvPr>
            <p:custDataLst>
              <p:tags r:id="rId4"/>
            </p:custDataLst>
          </p:nvPr>
        </p:nvSpPr>
        <p:spPr bwMode="auto">
          <a:xfrm>
            <a:off x="304800" y="4114800"/>
            <a:ext cx="8001000" cy="147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r>
              <a:rPr lang="en-US" altLang="en-US" sz="3000">
                <a:solidFill>
                  <a:srgbClr val="000000"/>
                </a:solidFill>
                <a:latin typeface="Arial" panose="020B0604020202020204" pitchFamily="34" charset="0"/>
                <a:cs typeface="Arial" panose="020B0604020202020204" pitchFamily="34" charset="0"/>
              </a:rPr>
              <a:t>       Nhiều nhà kiên cố, khang trang được xây dựng. Đời sống mọi mặt của người dân đang được nâng cao.</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0777"/>
                                        </p:tgtEl>
                                        <p:attrNameLst>
                                          <p:attrName>style.visibility</p:attrName>
                                        </p:attrNameLst>
                                      </p:cBhvr>
                                      <p:to>
                                        <p:strVal val="visible"/>
                                      </p:to>
                                    </p:set>
                                    <p:animEffect transition="in" filter="blinds(horizontal)">
                                      <p:cBhvr>
                                        <p:cTn id="7" dur="500"/>
                                        <p:tgtEl>
                                          <p:spTgt spid="160777"/>
                                        </p:tgtEl>
                                      </p:cBhvr>
                                    </p:animEffect>
                                  </p:childTnLst>
                                </p:cTn>
                              </p:par>
                              <p:par>
                                <p:cTn id="8" presetID="3" presetClass="entr" presetSubtype="10" fill="hold" nodeType="withEffect">
                                  <p:stCondLst>
                                    <p:cond delay="0"/>
                                  </p:stCondLst>
                                  <p:childTnLst>
                                    <p:set>
                                      <p:cBhvr>
                                        <p:cTn id="9" dur="1" fill="hold">
                                          <p:stCondLst>
                                            <p:cond delay="0"/>
                                          </p:stCondLst>
                                        </p:cTn>
                                        <p:tgtEl>
                                          <p:spTgt spid="160775"/>
                                        </p:tgtEl>
                                        <p:attrNameLst>
                                          <p:attrName>style.visibility</p:attrName>
                                        </p:attrNameLst>
                                      </p:cBhvr>
                                      <p:to>
                                        <p:strVal val="visible"/>
                                      </p:to>
                                    </p:set>
                                    <p:animEffect transition="in" filter="blinds(horizontal)">
                                      <p:cBhvr>
                                        <p:cTn id="10" dur="500"/>
                                        <p:tgtEl>
                                          <p:spTgt spid="16077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60778"/>
                                        </p:tgtEl>
                                        <p:attrNameLst>
                                          <p:attrName>style.visibility</p:attrName>
                                        </p:attrNameLst>
                                      </p:cBhvr>
                                      <p:to>
                                        <p:strVal val="visible"/>
                                      </p:to>
                                    </p:set>
                                    <p:animEffect transition="in" filter="box(in)">
                                      <p:cBhvr>
                                        <p:cTn id="15" dur="500"/>
                                        <p:tgtEl>
                                          <p:spTgt spid="160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custDataLst>
              <p:tags r:id="rId2"/>
            </p:custDataLst>
          </p:nvPr>
        </p:nvSpPr>
        <p:spPr>
          <a:xfrm>
            <a:off x="366713" y="2200275"/>
            <a:ext cx="1995487" cy="695325"/>
          </a:xfrm>
        </p:spPr>
        <p:txBody>
          <a:bodyPr/>
          <a:lstStyle/>
          <a:p>
            <a:pPr eaLnBrk="1" hangingPunct="1"/>
            <a:r>
              <a:rPr lang="en-US" altLang="en-US" sz="3000" smtClean="0">
                <a:solidFill>
                  <a:srgbClr val="000000"/>
                </a:solidFill>
                <a:effectLst/>
                <a:latin typeface="Arial" panose="020B0604020202020204" pitchFamily="34" charset="0"/>
                <a:cs typeface="Arial" panose="020B0604020202020204" pitchFamily="34" charset="0"/>
              </a:rPr>
              <a:t>Kết luận:</a:t>
            </a:r>
            <a:endParaRPr lang="vi-VN" altLang="en-US" sz="3000" smtClean="0">
              <a:solidFill>
                <a:srgbClr val="000000"/>
              </a:solidFill>
              <a:effectLst/>
              <a:latin typeface="Arial" panose="020B0604020202020204" pitchFamily="34" charset="0"/>
              <a:cs typeface="Arial" panose="020B0604020202020204" pitchFamily="34" charset="0"/>
            </a:endParaRPr>
          </a:p>
        </p:txBody>
      </p:sp>
      <p:sp>
        <p:nvSpPr>
          <p:cNvPr id="182277" name="Text Box 5"/>
          <p:cNvSpPr txBox="1">
            <a:spLocks noChangeArrowheads="1"/>
          </p:cNvSpPr>
          <p:nvPr>
            <p:custDataLst>
              <p:tags r:id="rId3"/>
            </p:custDataLst>
          </p:nvPr>
        </p:nvSpPr>
        <p:spPr bwMode="auto">
          <a:xfrm>
            <a:off x="457200" y="2895600"/>
            <a:ext cx="74676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r>
              <a:rPr lang="en-US" altLang="en-US" sz="2800" dirty="0" err="1">
                <a:solidFill>
                  <a:srgbClr val="000000"/>
                </a:solidFill>
                <a:latin typeface="Arial" panose="020B0604020202020204" pitchFamily="34" charset="0"/>
                <a:cs typeface="Arial" panose="020B0604020202020204" pitchFamily="34" charset="0"/>
              </a:rPr>
              <a:t>Các</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dân</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tộc</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sống</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chủ</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yếu</a:t>
            </a:r>
            <a:r>
              <a:rPr lang="en-US" altLang="en-US" sz="2800" dirty="0">
                <a:solidFill>
                  <a:srgbClr val="000000"/>
                </a:solidFill>
                <a:latin typeface="Arial" panose="020B0604020202020204" pitchFamily="34" charset="0"/>
                <a:cs typeface="Arial" panose="020B0604020202020204" pitchFamily="34" charset="0"/>
              </a:rPr>
              <a:t> ở </a:t>
            </a:r>
            <a:r>
              <a:rPr lang="en-US" altLang="en-US" sz="2800" dirty="0" err="1">
                <a:solidFill>
                  <a:srgbClr val="000000"/>
                </a:solidFill>
                <a:latin typeface="Arial" panose="020B0604020202020204" pitchFamily="34" charset="0"/>
                <a:cs typeface="Arial" panose="020B0604020202020204" pitchFamily="34" charset="0"/>
              </a:rPr>
              <a:t>đồng</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bằng</a:t>
            </a:r>
            <a:r>
              <a:rPr lang="en-US" altLang="en-US" sz="2800" dirty="0">
                <a:solidFill>
                  <a:srgbClr val="000000"/>
                </a:solidFill>
                <a:latin typeface="Arial" panose="020B0604020202020204" pitchFamily="34" charset="0"/>
                <a:cs typeface="Arial" panose="020B0604020202020204" pitchFamily="34" charset="0"/>
              </a:rPr>
              <a:t> Nam </a:t>
            </a:r>
            <a:r>
              <a:rPr lang="en-US" altLang="en-US" sz="2800" dirty="0" err="1">
                <a:solidFill>
                  <a:srgbClr val="000000"/>
                </a:solidFill>
                <a:latin typeface="Arial" panose="020B0604020202020204" pitchFamily="34" charset="0"/>
                <a:cs typeface="Arial" panose="020B0604020202020204" pitchFamily="34" charset="0"/>
              </a:rPr>
              <a:t>Bộ</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là</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Khơ</a:t>
            </a:r>
            <a:r>
              <a:rPr lang="en-US" altLang="en-US" sz="2800" dirty="0">
                <a:solidFill>
                  <a:srgbClr val="000000"/>
                </a:solidFill>
                <a:latin typeface="Arial" panose="020B0604020202020204" pitchFamily="34" charset="0"/>
                <a:cs typeface="Arial" panose="020B0604020202020204" pitchFamily="34" charset="0"/>
              </a:rPr>
              <a:t>-me, </a:t>
            </a:r>
            <a:r>
              <a:rPr lang="en-US" altLang="en-US" sz="2800" dirty="0" err="1">
                <a:solidFill>
                  <a:srgbClr val="000000"/>
                </a:solidFill>
                <a:latin typeface="Arial" panose="020B0604020202020204" pitchFamily="34" charset="0"/>
                <a:cs typeface="Arial" panose="020B0604020202020204" pitchFamily="34" charset="0"/>
              </a:rPr>
              <a:t>Kinh</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Chăm</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Hoa</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Người</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dân</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thường</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làm</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nhà</a:t>
            </a:r>
            <a:r>
              <a:rPr lang="en-US" altLang="en-US" sz="2800" dirty="0">
                <a:solidFill>
                  <a:srgbClr val="000000"/>
                </a:solidFill>
                <a:latin typeface="Arial" panose="020B0604020202020204" pitchFamily="34" charset="0"/>
                <a:cs typeface="Arial" panose="020B0604020202020204" pitchFamily="34" charset="0"/>
              </a:rPr>
              <a:t> ở </a:t>
            </a:r>
            <a:r>
              <a:rPr lang="en-US" altLang="en-US" sz="2800" dirty="0" err="1">
                <a:solidFill>
                  <a:srgbClr val="000000"/>
                </a:solidFill>
                <a:latin typeface="Arial" panose="020B0604020202020204" pitchFamily="34" charset="0"/>
                <a:cs typeface="Arial" panose="020B0604020202020204" pitchFamily="34" charset="0"/>
              </a:rPr>
              <a:t>ven</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smtClean="0">
                <a:solidFill>
                  <a:srgbClr val="000000"/>
                </a:solidFill>
                <a:latin typeface="Arial" panose="020B0604020202020204" pitchFamily="34" charset="0"/>
                <a:cs typeface="Arial" panose="020B0604020202020204" pitchFamily="34" charset="0"/>
              </a:rPr>
              <a:t>sông</a:t>
            </a:r>
            <a:r>
              <a:rPr lang="en-US" altLang="en-US" sz="2800" dirty="0" smtClean="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ngòi</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kênh</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rạch</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Phương</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tiện</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đi</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lại</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phổ</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biến</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là</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xuồng</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và</a:t>
            </a:r>
            <a:r>
              <a:rPr lang="en-US" altLang="en-US" sz="2800" dirty="0">
                <a:solidFill>
                  <a:srgbClr val="000000"/>
                </a:solidFill>
                <a:latin typeface="Arial" panose="020B0604020202020204" pitchFamily="34" charset="0"/>
                <a:cs typeface="Arial" panose="020B0604020202020204" pitchFamily="34" charset="0"/>
              </a:rPr>
              <a:t> </a:t>
            </a:r>
            <a:r>
              <a:rPr lang="en-US" altLang="en-US" sz="2800" dirty="0" err="1">
                <a:solidFill>
                  <a:srgbClr val="000000"/>
                </a:solidFill>
                <a:latin typeface="Arial" panose="020B0604020202020204" pitchFamily="34" charset="0"/>
                <a:cs typeface="Arial" panose="020B0604020202020204" pitchFamily="34" charset="0"/>
              </a:rPr>
              <a:t>ghe</a:t>
            </a:r>
            <a:r>
              <a:rPr lang="en-US" altLang="en-US" sz="2800" dirty="0">
                <a:solidFill>
                  <a:srgbClr val="000000"/>
                </a:solidFill>
                <a:latin typeface="Arial" panose="020B0604020202020204" pitchFamily="34" charset="0"/>
                <a:cs typeface="Arial" panose="020B0604020202020204" pitchFamily="34" charset="0"/>
              </a:rPr>
              <a:t>.</a:t>
            </a:r>
          </a:p>
        </p:txBody>
      </p:sp>
      <p:sp>
        <p:nvSpPr>
          <p:cNvPr id="6" name="Text Box 23"/>
          <p:cNvSpPr txBox="1">
            <a:spLocks noChangeArrowheads="1"/>
          </p:cNvSpPr>
          <p:nvPr>
            <p:custDataLst>
              <p:tags r:id="rId4"/>
            </p:custDataLst>
          </p:nvPr>
        </p:nvSpPr>
        <p:spPr bwMode="auto">
          <a:xfrm>
            <a:off x="533400" y="1655763"/>
            <a:ext cx="8686800"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3000">
                <a:solidFill>
                  <a:srgbClr val="FF0000"/>
                </a:solidFill>
                <a:latin typeface="Arial" panose="020B0604020202020204" pitchFamily="34" charset="0"/>
                <a:cs typeface="Arial" panose="020B0604020202020204" pitchFamily="34" charset="0"/>
              </a:rPr>
              <a:t>Hoạt động 1: Nhà ở của người dân</a:t>
            </a:r>
          </a:p>
        </p:txBody>
      </p:sp>
      <p:sp>
        <p:nvSpPr>
          <p:cNvPr id="7" name="Title 1"/>
          <p:cNvSpPr txBox="1">
            <a:spLocks/>
          </p:cNvSpPr>
          <p:nvPr>
            <p:custDataLst>
              <p:tags r:id="rId5"/>
            </p:custDataLst>
          </p:nvPr>
        </p:nvSpPr>
        <p:spPr bwMode="auto">
          <a:xfrm>
            <a:off x="152400" y="-103188"/>
            <a:ext cx="8686800" cy="131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ctr" rtl="0" fontAlgn="base">
              <a:lnSpc>
                <a:spcPct val="90000"/>
              </a:lnSpc>
              <a:spcBef>
                <a:spcPct val="0"/>
              </a:spcBef>
              <a:spcAft>
                <a:spcPct val="0"/>
              </a:spcAft>
              <a:defRPr sz="4400" b="0" i="0" u="none" kern="1200">
                <a:solidFill>
                  <a:schemeClr val="tx2"/>
                </a:solidFill>
                <a:effectLst>
                  <a:outerShdw blurRad="38100" dist="38100" dir="2700000" algn="tl">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2pPr>
            <a:lvl3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3pPr>
            <a:lvl4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4pPr>
            <a:lvl5pPr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anose="020B0604030504040204" pitchFamily="34" charset="0"/>
              </a:defRPr>
            </a:lvl9pPr>
          </a:lstStyle>
          <a:p>
            <a:pPr eaLnBrk="1" hangingPunct="1">
              <a:defRPr/>
            </a:pPr>
            <a:r>
              <a:rPr lang="en-US" smtClean="0">
                <a:latin typeface="Arial" panose="020B0604020202020204" pitchFamily="34" charset="0"/>
                <a:cs typeface="Arial" panose="020B0604020202020204" pitchFamily="34" charset="0"/>
              </a:rPr>
              <a:t>Địa lí</a:t>
            </a:r>
            <a:br>
              <a:rPr lang="en-US" smtClean="0">
                <a:latin typeface="Arial" panose="020B0604020202020204" pitchFamily="34" charset="0"/>
                <a:cs typeface="Arial" panose="020B0604020202020204" pitchFamily="34" charset="0"/>
              </a:rPr>
            </a:br>
            <a:r>
              <a:rPr lang="en-US" sz="3600" smtClean="0">
                <a:latin typeface="Arial" panose="020B0604020202020204" pitchFamily="34" charset="0"/>
                <a:cs typeface="Arial" panose="020B0604020202020204" pitchFamily="34" charset="0"/>
              </a:rPr>
              <a:t>Bài 18: người dân ở đồng bằng Nam Bộ</a:t>
            </a:r>
            <a:endParaRPr lang="en-US" sz="3600" dirty="0" smtClean="0">
              <a:latin typeface="Arial" panose="020B0604020202020204" pitchFamily="34" charset="0"/>
              <a:cs typeface="Arial" panose="020B0604020202020204"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2274"/>
                                        </p:tgtEl>
                                        <p:attrNameLst>
                                          <p:attrName>style.visibility</p:attrName>
                                        </p:attrNameLst>
                                      </p:cBhvr>
                                      <p:to>
                                        <p:strVal val="visible"/>
                                      </p:to>
                                    </p:set>
                                    <p:animEffect transition="in" filter="blinds(horizontal)">
                                      <p:cBhvr>
                                        <p:cTn id="7" dur="500"/>
                                        <p:tgtEl>
                                          <p:spTgt spid="18227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2277"/>
                                        </p:tgtEl>
                                        <p:attrNameLst>
                                          <p:attrName>style.visibility</p:attrName>
                                        </p:attrNameLst>
                                      </p:cBhvr>
                                      <p:to>
                                        <p:strVal val="visible"/>
                                      </p:to>
                                    </p:set>
                                    <p:animEffect transition="in" filter="blinds(horizontal)">
                                      <p:cBhvr>
                                        <p:cTn id="10" dur="500"/>
                                        <p:tgtEl>
                                          <p:spTgt spid="18227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4" grpId="0"/>
      <p:bldP spid="182277"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FF"/>
            </a:gs>
            <a:gs pos="100000">
              <a:srgbClr val="FFFFFF"/>
            </a:gs>
          </a:gsLst>
          <a:lin ang="5400000" scaled="1"/>
        </a:gradFill>
        <a:effectLst/>
      </p:bgPr>
    </p:bg>
    <p:spTree>
      <p:nvGrpSpPr>
        <p:cNvPr id="1" name=""/>
        <p:cNvGrpSpPr/>
        <p:nvPr/>
      </p:nvGrpSpPr>
      <p:grpSpPr>
        <a:xfrm>
          <a:off x="0" y="0"/>
          <a:ext cx="0" cy="0"/>
          <a:chOff x="0" y="0"/>
          <a:chExt cx="0" cy="0"/>
        </a:xfrm>
      </p:grpSpPr>
      <p:pic>
        <p:nvPicPr>
          <p:cNvPr id="97295" name="Picture 15" descr="7"/>
          <p:cNvPicPr>
            <a:picLocks noChangeAspect="1" noChangeArrowheads="1"/>
          </p:cNvPicPr>
          <p:nvPr/>
        </p:nvPicPr>
        <p:blipFill>
          <a:blip r:embed="rId5">
            <a:lum bright="-12000"/>
            <a:extLst>
              <a:ext uri="{28A0092B-C50C-407E-A947-70E740481C1C}">
                <a14:useLocalDpi xmlns:a14="http://schemas.microsoft.com/office/drawing/2010/main" val="0"/>
              </a:ext>
            </a:extLst>
          </a:blip>
          <a:srcRect/>
          <a:stretch>
            <a:fillRect/>
          </a:stretch>
        </p:blipFill>
        <p:spPr bwMode="auto">
          <a:xfrm>
            <a:off x="1982788" y="1828800"/>
            <a:ext cx="5027612" cy="4038600"/>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pic>
      <p:sp>
        <p:nvSpPr>
          <p:cNvPr id="9" name="Text Box 23"/>
          <p:cNvSpPr txBox="1">
            <a:spLocks noChangeArrowheads="1"/>
          </p:cNvSpPr>
          <p:nvPr>
            <p:custDataLst>
              <p:tags r:id="rId2"/>
            </p:custDataLst>
          </p:nvPr>
        </p:nvSpPr>
        <p:spPr bwMode="auto">
          <a:xfrm>
            <a:off x="533400" y="436563"/>
            <a:ext cx="8686800"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3000">
                <a:solidFill>
                  <a:srgbClr val="FF0000"/>
                </a:solidFill>
                <a:latin typeface="Arial" panose="020B0604020202020204" pitchFamily="34" charset="0"/>
                <a:cs typeface="Arial" panose="020B0604020202020204" pitchFamily="34" charset="0"/>
              </a:rPr>
              <a:t>Hoạt động 2: Trang phục và lễ hội</a:t>
            </a: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982788" y="1828800"/>
            <a:ext cx="502761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992313" y="1828800"/>
            <a:ext cx="509428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960563" y="1133475"/>
            <a:ext cx="5126037"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19"/>
          <p:cNvSpPr txBox="1">
            <a:spLocks noChangeArrowheads="1"/>
          </p:cNvSpPr>
          <p:nvPr>
            <p:custDataLst>
              <p:tags r:id="rId3"/>
            </p:custDataLst>
          </p:nvPr>
        </p:nvSpPr>
        <p:spPr bwMode="auto">
          <a:xfrm>
            <a:off x="533400" y="5867400"/>
            <a:ext cx="79248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800">
                <a:solidFill>
                  <a:srgbClr val="000000"/>
                </a:solidFill>
                <a:latin typeface="Arial" panose="020B0604020202020204" pitchFamily="34" charset="0"/>
                <a:cs typeface="Arial" panose="020B0604020202020204" pitchFamily="34" charset="0"/>
              </a:rPr>
              <a:t>    Trang phục phổ biến của người dân Nam Bộ là quần áo bà ba và chiếc khăn rằn.</a:t>
            </a: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97295"/>
                                        </p:tgtEl>
                                        <p:attrNameLst>
                                          <p:attrName>style.visibility</p:attrName>
                                        </p:attrNameLst>
                                      </p:cBhvr>
                                      <p:to>
                                        <p:strVal val="visible"/>
                                      </p:to>
                                    </p:set>
                                    <p:animEffect transition="in" filter="circle(in)">
                                      <p:cBhvr>
                                        <p:cTn id="12" dur="2000"/>
                                        <p:tgtEl>
                                          <p:spTgt spid="972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CC"/>
            </a:gs>
            <a:gs pos="50000">
              <a:srgbClr val="FFFFFF"/>
            </a:gs>
            <a:gs pos="100000">
              <a:srgbClr val="00FFCC"/>
            </a:gs>
          </a:gsLst>
          <a:lin ang="5400000" scaled="1"/>
        </a:gradFill>
        <a:effectLst/>
      </p:bgPr>
    </p:bg>
    <p:spTree>
      <p:nvGrpSpPr>
        <p:cNvPr id="1" name=""/>
        <p:cNvGrpSpPr/>
        <p:nvPr/>
      </p:nvGrpSpPr>
      <p:grpSpPr>
        <a:xfrm>
          <a:off x="0" y="0"/>
          <a:ext cx="0" cy="0"/>
          <a:chOff x="0" y="0"/>
          <a:chExt cx="0" cy="0"/>
        </a:xfrm>
      </p:grpSpPr>
      <p:sp>
        <p:nvSpPr>
          <p:cNvPr id="152578" name="Text Box 2"/>
          <p:cNvSpPr txBox="1">
            <a:spLocks noChangeArrowheads="1"/>
          </p:cNvSpPr>
          <p:nvPr>
            <p:custDataLst>
              <p:tags r:id="rId2"/>
            </p:custDataLst>
          </p:nvPr>
        </p:nvSpPr>
        <p:spPr bwMode="auto">
          <a:xfrm>
            <a:off x="838200" y="1379538"/>
            <a:ext cx="7162800" cy="3725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800" dirty="0">
                <a:solidFill>
                  <a:srgbClr val="000000"/>
                </a:solidFill>
                <a:sym typeface="Wingdings" panose="05000000000000000000" pitchFamily="2" charset="2"/>
              </a:rPr>
              <a:t></a:t>
            </a:r>
            <a:r>
              <a:rPr lang="en-US" altLang="en-US" sz="2800" dirty="0" err="1">
                <a:solidFill>
                  <a:srgbClr val="000000"/>
                </a:solidFill>
                <a:sym typeface="Wingdings" panose="05000000000000000000" pitchFamily="2" charset="2"/>
              </a:rPr>
              <a:t>Các</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lễ</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hội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nổi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tiếng</a:t>
            </a:r>
            <a:r>
              <a:rPr lang="en-US" altLang="en-US" sz="2800" dirty="0">
                <a:solidFill>
                  <a:srgbClr val="000000"/>
                </a:solidFill>
                <a:sym typeface="Wingdings" panose="05000000000000000000" pitchFamily="2" charset="2"/>
              </a:rPr>
              <a:t> ở </a:t>
            </a:r>
            <a:r>
              <a:rPr lang="en-US" altLang="en-US" sz="2800" dirty="0" err="1">
                <a:solidFill>
                  <a:srgbClr val="000000"/>
                </a:solidFill>
                <a:sym typeface="Wingdings" panose="05000000000000000000" pitchFamily="2" charset="2"/>
              </a:rPr>
              <a:t>đồng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bằng</a:t>
            </a:r>
            <a:r>
              <a:rPr lang="en-US" altLang="en-US" sz="2800" dirty="0">
                <a:solidFill>
                  <a:srgbClr val="000000"/>
                </a:solidFill>
                <a:sym typeface="Wingdings" panose="05000000000000000000" pitchFamily="2" charset="2"/>
              </a:rPr>
              <a:t> Nam </a:t>
            </a:r>
            <a:r>
              <a:rPr lang="en-US" altLang="en-US" sz="2800" dirty="0" err="1">
                <a:solidFill>
                  <a:srgbClr val="000000"/>
                </a:solidFill>
                <a:sym typeface="Wingdings" panose="05000000000000000000" pitchFamily="2" charset="2"/>
              </a:rPr>
              <a:t>Bộ</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là</a:t>
            </a:r>
            <a:r>
              <a:rPr lang="en-US" altLang="en-US" sz="2800" dirty="0">
                <a:solidFill>
                  <a:srgbClr val="000000"/>
                </a:solidFill>
                <a:sym typeface="Wingdings" panose="05000000000000000000" pitchFamily="2" charset="2"/>
              </a:rPr>
              <a:t>:</a:t>
            </a:r>
          </a:p>
          <a:p>
            <a:pPr eaLnBrk="1" hangingPunct="1">
              <a:spcBef>
                <a:spcPct val="50000"/>
              </a:spcBef>
              <a:buFont typeface="Wingdings" panose="05000000000000000000" pitchFamily="2" charset="2"/>
              <a:buNone/>
            </a:pP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Lễ</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hội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Bà</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Chúa</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Xứ</a:t>
            </a:r>
            <a:r>
              <a:rPr lang="en-US" altLang="en-US" sz="2800" dirty="0">
                <a:solidFill>
                  <a:srgbClr val="000000"/>
                </a:solidFill>
                <a:sym typeface="Wingdings" panose="05000000000000000000" pitchFamily="2" charset="2"/>
              </a:rPr>
              <a:t> ở </a:t>
            </a:r>
            <a:r>
              <a:rPr lang="en-US" altLang="en-US" sz="2800" dirty="0" err="1">
                <a:solidFill>
                  <a:srgbClr val="000000"/>
                </a:solidFill>
                <a:sym typeface="Wingdings" panose="05000000000000000000" pitchFamily="2" charset="2"/>
              </a:rPr>
              <a:t>Châu</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Đốc</a:t>
            </a:r>
            <a:r>
              <a:rPr lang="en-US" altLang="en-US" sz="2800" dirty="0">
                <a:solidFill>
                  <a:srgbClr val="000000"/>
                </a:solidFill>
                <a:sym typeface="Wingdings" panose="05000000000000000000" pitchFamily="2" charset="2"/>
              </a:rPr>
              <a:t>( An </a:t>
            </a:r>
            <a:r>
              <a:rPr lang="en-US" altLang="en-US" sz="2800" dirty="0" err="1">
                <a:solidFill>
                  <a:srgbClr val="000000"/>
                </a:solidFill>
                <a:sym typeface="Wingdings" panose="05000000000000000000" pitchFamily="2" charset="2"/>
              </a:rPr>
              <a:t>Giang</a:t>
            </a:r>
            <a:r>
              <a:rPr lang="en-US" altLang="en-US" sz="2800" dirty="0">
                <a:solidFill>
                  <a:srgbClr val="000000"/>
                </a:solidFill>
                <a:sym typeface="Wingdings" panose="05000000000000000000" pitchFamily="2" charset="2"/>
              </a:rPr>
              <a:t> ).</a:t>
            </a:r>
          </a:p>
          <a:p>
            <a:pPr eaLnBrk="1" hangingPunct="1">
              <a:spcBef>
                <a:spcPct val="50000"/>
              </a:spcBef>
              <a:buFont typeface="Wingdings" panose="05000000000000000000" pitchFamily="2" charset="2"/>
              <a:buNone/>
            </a:pP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Hội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xuân</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núi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Bà</a:t>
            </a:r>
            <a:r>
              <a:rPr lang="en-US" altLang="en-US" sz="2800" dirty="0">
                <a:solidFill>
                  <a:srgbClr val="000000"/>
                </a:solidFill>
                <a:sym typeface="Wingdings" panose="05000000000000000000" pitchFamily="2" charset="2"/>
              </a:rPr>
              <a:t> ở </a:t>
            </a:r>
            <a:r>
              <a:rPr lang="en-US" altLang="en-US" sz="2800" dirty="0" err="1">
                <a:solidFill>
                  <a:srgbClr val="000000"/>
                </a:solidFill>
                <a:sym typeface="Wingdings" panose="05000000000000000000" pitchFamily="2" charset="2"/>
              </a:rPr>
              <a:t>Tây</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Ninh</a:t>
            </a:r>
            <a:r>
              <a:rPr lang="en-US" altLang="en-US" sz="2800" dirty="0">
                <a:solidFill>
                  <a:srgbClr val="000000"/>
                </a:solidFill>
                <a:sym typeface="Wingdings" panose="05000000000000000000" pitchFamily="2" charset="2"/>
              </a:rPr>
              <a:t>.</a:t>
            </a:r>
          </a:p>
          <a:p>
            <a:pPr eaLnBrk="1" hangingPunct="1">
              <a:spcBef>
                <a:spcPct val="50000"/>
              </a:spcBef>
              <a:buFont typeface="Wingdings" panose="05000000000000000000" pitchFamily="2" charset="2"/>
              <a:buNone/>
            </a:pP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Lễ</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cúng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Trăng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của</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đồng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bào</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Khơ</a:t>
            </a:r>
            <a:r>
              <a:rPr lang="en-US" altLang="en-US" sz="2800" dirty="0">
                <a:solidFill>
                  <a:srgbClr val="000000"/>
                </a:solidFill>
                <a:sym typeface="Wingdings" panose="05000000000000000000" pitchFamily="2" charset="2"/>
              </a:rPr>
              <a:t>-me.</a:t>
            </a:r>
          </a:p>
          <a:p>
            <a:pPr eaLnBrk="1" hangingPunct="1">
              <a:spcBef>
                <a:spcPct val="50000"/>
              </a:spcBef>
              <a:buFont typeface="Wingdings" panose="05000000000000000000" pitchFamily="2" charset="2"/>
              <a:buNone/>
            </a:pP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Lễ</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tế</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thần</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cá</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Ông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của</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làng</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chài</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ven</a:t>
            </a:r>
            <a:r>
              <a:rPr lang="en-US" altLang="en-US" sz="2800" dirty="0">
                <a:solidFill>
                  <a:srgbClr val="000000"/>
                </a:solidFill>
                <a:sym typeface="Wingdings" panose="05000000000000000000" pitchFamily="2" charset="2"/>
              </a:rPr>
              <a:t> </a:t>
            </a:r>
            <a:r>
              <a:rPr lang="en-US" altLang="en-US" sz="2800" dirty="0" err="1">
                <a:solidFill>
                  <a:srgbClr val="000000"/>
                </a:solidFill>
                <a:sym typeface="Wingdings" panose="05000000000000000000" pitchFamily="2" charset="2"/>
              </a:rPr>
              <a:t>biển</a:t>
            </a:r>
            <a:r>
              <a:rPr lang="en-US" altLang="en-US" sz="2800" dirty="0">
                <a:solidFill>
                  <a:srgbClr val="000000"/>
                </a:solidFill>
                <a:sym typeface="Wingdings" panose="05000000000000000000" pitchFamily="2" charset="2"/>
              </a:rPr>
              <a:t>,… </a:t>
            </a:r>
          </a:p>
          <a:p>
            <a:pPr eaLnBrk="1" hangingPunct="1">
              <a:spcBef>
                <a:spcPct val="50000"/>
              </a:spcBef>
            </a:pPr>
            <a:endParaRPr lang="en-US" altLang="en-US" sz="2800" dirty="0">
              <a:solidFill>
                <a:srgbClr val="000000"/>
              </a:solidFill>
              <a:sym typeface="Wingdings" panose="05000000000000000000" pitchFamily="2" charset="2"/>
            </a:endParaRPr>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152578">
                                            <p:txEl>
                                              <p:pRg st="0" end="0"/>
                                            </p:txEl>
                                          </p:spTgt>
                                        </p:tgtEl>
                                        <p:attrNameLst>
                                          <p:attrName>style.visibility</p:attrName>
                                        </p:attrNameLst>
                                      </p:cBhvr>
                                      <p:to>
                                        <p:strVal val="visible"/>
                                      </p:to>
                                    </p:set>
                                    <p:anim calcmode="lin" valueType="num">
                                      <p:cBhvr>
                                        <p:cTn id="7" dur="500" fill="hold"/>
                                        <p:tgtEl>
                                          <p:spTgt spid="15257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257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52578">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52578">
                                            <p:txEl>
                                              <p:pRg st="1" end="1"/>
                                            </p:txEl>
                                          </p:spTgt>
                                        </p:tgtEl>
                                        <p:attrNameLst>
                                          <p:attrName>style.visibility</p:attrName>
                                        </p:attrNameLst>
                                      </p:cBhvr>
                                      <p:to>
                                        <p:strVal val="visible"/>
                                      </p:to>
                                    </p:set>
                                    <p:anim calcmode="lin" valueType="num">
                                      <p:cBhvr>
                                        <p:cTn id="14" dur="500" fill="hold"/>
                                        <p:tgtEl>
                                          <p:spTgt spid="15257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5257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52578">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152578">
                                            <p:txEl>
                                              <p:pRg st="2" end="2"/>
                                            </p:txEl>
                                          </p:spTgt>
                                        </p:tgtEl>
                                        <p:attrNameLst>
                                          <p:attrName>style.visibility</p:attrName>
                                        </p:attrNameLst>
                                      </p:cBhvr>
                                      <p:to>
                                        <p:strVal val="visible"/>
                                      </p:to>
                                    </p:set>
                                    <p:anim calcmode="lin" valueType="num">
                                      <p:cBhvr>
                                        <p:cTn id="21" dur="500" fill="hold"/>
                                        <p:tgtEl>
                                          <p:spTgt spid="15257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15257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152578">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nodeType="clickEffect">
                                  <p:stCondLst>
                                    <p:cond delay="0"/>
                                  </p:stCondLst>
                                  <p:childTnLst>
                                    <p:set>
                                      <p:cBhvr>
                                        <p:cTn id="27" dur="1" fill="hold">
                                          <p:stCondLst>
                                            <p:cond delay="0"/>
                                          </p:stCondLst>
                                        </p:cTn>
                                        <p:tgtEl>
                                          <p:spTgt spid="152578">
                                            <p:txEl>
                                              <p:pRg st="3" end="3"/>
                                            </p:txEl>
                                          </p:spTgt>
                                        </p:tgtEl>
                                        <p:attrNameLst>
                                          <p:attrName>style.visibility</p:attrName>
                                        </p:attrNameLst>
                                      </p:cBhvr>
                                      <p:to>
                                        <p:strVal val="visible"/>
                                      </p:to>
                                    </p:set>
                                    <p:anim calcmode="lin" valueType="num">
                                      <p:cBhvr>
                                        <p:cTn id="28" dur="500" fill="hold"/>
                                        <p:tgtEl>
                                          <p:spTgt spid="152578">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152578">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152578">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152578">
                                            <p:txEl>
                                              <p:pRg st="4" end="4"/>
                                            </p:txEl>
                                          </p:spTgt>
                                        </p:tgtEl>
                                        <p:attrNameLst>
                                          <p:attrName>style.visibility</p:attrName>
                                        </p:attrNameLst>
                                      </p:cBhvr>
                                      <p:to>
                                        <p:strVal val="visible"/>
                                      </p:to>
                                    </p:set>
                                    <p:anim calcmode="lin" valueType="num">
                                      <p:cBhvr>
                                        <p:cTn id="35" dur="500" fill="hold"/>
                                        <p:tgtEl>
                                          <p:spTgt spid="152578">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152578">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15257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59" name="Picture 15" descr="ba-chua-xu18509-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450" y="228600"/>
            <a:ext cx="39751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8" name="Text Box 4"/>
          <p:cNvSpPr txBox="1">
            <a:spLocks noChangeArrowheads="1"/>
          </p:cNvSpPr>
          <p:nvPr>
            <p:custDataLst>
              <p:tags r:id="rId2"/>
            </p:custDataLst>
          </p:nvPr>
        </p:nvSpPr>
        <p:spPr bwMode="auto">
          <a:xfrm>
            <a:off x="277813" y="4038600"/>
            <a:ext cx="8408987"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000"/>
              <a:t>          </a:t>
            </a:r>
            <a:r>
              <a:rPr lang="en-US" altLang="en-US" sz="2500">
                <a:solidFill>
                  <a:srgbClr val="000000"/>
                </a:solidFill>
                <a:latin typeface="Arial" panose="020B0604020202020204" pitchFamily="34" charset="0"/>
                <a:cs typeface="Arial" panose="020B0604020202020204" pitchFamily="34" charset="0"/>
              </a:rPr>
              <a:t>Lễ hội Bà Chúa Xứ ở Châu Đốc (An Giang) diễn ra từ ngày 21/4 đến 27/4 âm lịch hàng năm. Lễ hội Bà Chúa Xứ là một lễ hội lớn không riêng gì của tỉnh An Giang mà còn của cả Đồng bằng Nam Bộ cũng như của cả nước. Những vật cúng như tiền, gạo, muối, trái cây... đều được Ban quản trị Lăng Miếu dùng vào việc từ thiện cho người nghèo.</a:t>
            </a:r>
          </a:p>
        </p:txBody>
      </p:sp>
      <p:pic>
        <p:nvPicPr>
          <p:cNvPr id="134157" name="Picture 13" descr="ba-chua-xu1850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7050" y="228600"/>
            <a:ext cx="397510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1"/>
          <p:cNvSpPr>
            <a:spLocks noChangeArrowheads="1"/>
          </p:cNvSpPr>
          <p:nvPr>
            <p:custDataLst>
              <p:tags r:id="rId3"/>
            </p:custDataLst>
          </p:nvPr>
        </p:nvSpPr>
        <p:spPr bwMode="auto">
          <a:xfrm>
            <a:off x="1219200" y="3429000"/>
            <a:ext cx="6400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r>
              <a:rPr lang="en-US" altLang="en-US" sz="2200" i="1" dirty="0" err="1">
                <a:solidFill>
                  <a:srgbClr val="000000"/>
                </a:solidFill>
                <a:latin typeface="Arial" panose="020B0604020202020204" pitchFamily="34" charset="0"/>
                <a:cs typeface="Arial" panose="020B0604020202020204" pitchFamily="34" charset="0"/>
              </a:rPr>
              <a:t>Lễ</a:t>
            </a:r>
            <a:r>
              <a:rPr lang="en-US" altLang="en-US" sz="2200" i="1" dirty="0">
                <a:solidFill>
                  <a:srgbClr val="000000"/>
                </a:solidFill>
                <a:latin typeface="Arial" panose="020B0604020202020204" pitchFamily="34" charset="0"/>
                <a:cs typeface="Arial" panose="020B0604020202020204" pitchFamily="34" charset="0"/>
              </a:rPr>
              <a:t> </a:t>
            </a:r>
            <a:r>
              <a:rPr lang="en-US" altLang="en-US" sz="2200" i="1" dirty="0" err="1">
                <a:solidFill>
                  <a:srgbClr val="000000"/>
                </a:solidFill>
                <a:latin typeface="Arial" panose="020B0604020202020204" pitchFamily="34" charset="0"/>
                <a:cs typeface="Arial" panose="020B0604020202020204" pitchFamily="34" charset="0"/>
              </a:rPr>
              <a:t>hội</a:t>
            </a:r>
            <a:r>
              <a:rPr lang="en-US" altLang="en-US" sz="2200" i="1" dirty="0">
                <a:solidFill>
                  <a:srgbClr val="000000"/>
                </a:solidFill>
                <a:latin typeface="Arial" panose="020B0604020202020204" pitchFamily="34" charset="0"/>
                <a:cs typeface="Arial" panose="020B0604020202020204" pitchFamily="34" charset="0"/>
              </a:rPr>
              <a:t> </a:t>
            </a:r>
            <a:r>
              <a:rPr lang="en-US" altLang="en-US" sz="2200" i="1" dirty="0" err="1">
                <a:solidFill>
                  <a:srgbClr val="000000"/>
                </a:solidFill>
                <a:latin typeface="Arial" panose="020B0604020202020204" pitchFamily="34" charset="0"/>
                <a:cs typeface="Arial" panose="020B0604020202020204" pitchFamily="34" charset="0"/>
              </a:rPr>
              <a:t>Bà</a:t>
            </a:r>
            <a:r>
              <a:rPr lang="en-US" altLang="en-US" sz="2200" i="1" dirty="0">
                <a:solidFill>
                  <a:srgbClr val="000000"/>
                </a:solidFill>
                <a:latin typeface="Arial" panose="020B0604020202020204" pitchFamily="34" charset="0"/>
                <a:cs typeface="Arial" panose="020B0604020202020204" pitchFamily="34" charset="0"/>
              </a:rPr>
              <a:t> </a:t>
            </a:r>
            <a:r>
              <a:rPr lang="en-US" altLang="en-US" sz="2200" i="1" dirty="0" err="1">
                <a:solidFill>
                  <a:srgbClr val="000000"/>
                </a:solidFill>
                <a:latin typeface="Arial" panose="020B0604020202020204" pitchFamily="34" charset="0"/>
                <a:cs typeface="Arial" panose="020B0604020202020204" pitchFamily="34" charset="0"/>
              </a:rPr>
              <a:t>Chúa</a:t>
            </a:r>
            <a:r>
              <a:rPr lang="en-US" altLang="en-US" sz="2200" i="1" dirty="0">
                <a:solidFill>
                  <a:srgbClr val="000000"/>
                </a:solidFill>
                <a:latin typeface="Arial" panose="020B0604020202020204" pitchFamily="34" charset="0"/>
                <a:cs typeface="Arial" panose="020B0604020202020204" pitchFamily="34" charset="0"/>
              </a:rPr>
              <a:t> </a:t>
            </a:r>
            <a:r>
              <a:rPr lang="en-US" altLang="en-US" sz="2200" i="1" dirty="0" err="1">
                <a:solidFill>
                  <a:srgbClr val="000000"/>
                </a:solidFill>
                <a:latin typeface="Arial" panose="020B0604020202020204" pitchFamily="34" charset="0"/>
                <a:cs typeface="Arial" panose="020B0604020202020204" pitchFamily="34" charset="0"/>
              </a:rPr>
              <a:t>Xứ</a:t>
            </a:r>
            <a:r>
              <a:rPr lang="en-US" altLang="en-US" sz="2200" i="1" dirty="0">
                <a:solidFill>
                  <a:srgbClr val="000000"/>
                </a:solidFill>
                <a:latin typeface="Arial" panose="020B0604020202020204" pitchFamily="34" charset="0"/>
                <a:cs typeface="Arial" panose="020B0604020202020204" pitchFamily="34" charset="0"/>
              </a:rPr>
              <a:t> ở </a:t>
            </a:r>
            <a:r>
              <a:rPr lang="en-US" altLang="en-US" sz="2200" i="1" dirty="0" err="1">
                <a:solidFill>
                  <a:srgbClr val="000000"/>
                </a:solidFill>
                <a:latin typeface="Arial" panose="020B0604020202020204" pitchFamily="34" charset="0"/>
                <a:cs typeface="Arial" panose="020B0604020202020204" pitchFamily="34" charset="0"/>
              </a:rPr>
              <a:t>Châu</a:t>
            </a:r>
            <a:r>
              <a:rPr lang="en-US" altLang="en-US" sz="2200" i="1" dirty="0">
                <a:solidFill>
                  <a:srgbClr val="000000"/>
                </a:solidFill>
                <a:latin typeface="Arial" panose="020B0604020202020204" pitchFamily="34" charset="0"/>
                <a:cs typeface="Arial" panose="020B0604020202020204" pitchFamily="34" charset="0"/>
              </a:rPr>
              <a:t> </a:t>
            </a:r>
            <a:r>
              <a:rPr lang="en-US" altLang="en-US" sz="2200" i="1" dirty="0" err="1">
                <a:solidFill>
                  <a:srgbClr val="000000"/>
                </a:solidFill>
                <a:latin typeface="Arial" panose="020B0604020202020204" pitchFamily="34" charset="0"/>
                <a:cs typeface="Arial" panose="020B0604020202020204" pitchFamily="34" charset="0"/>
              </a:rPr>
              <a:t>Đốc</a:t>
            </a:r>
            <a:r>
              <a:rPr lang="en-US" altLang="en-US" sz="2200" i="1" dirty="0">
                <a:solidFill>
                  <a:srgbClr val="000000"/>
                </a:solidFill>
                <a:latin typeface="Arial" panose="020B0604020202020204" pitchFamily="34" charset="0"/>
                <a:cs typeface="Arial" panose="020B0604020202020204" pitchFamily="34" charset="0"/>
              </a:rPr>
              <a:t> (An </a:t>
            </a:r>
            <a:r>
              <a:rPr lang="en-US" altLang="en-US" sz="2200" i="1" dirty="0" err="1">
                <a:solidFill>
                  <a:srgbClr val="000000"/>
                </a:solidFill>
                <a:latin typeface="Arial" panose="020B0604020202020204" pitchFamily="34" charset="0"/>
                <a:cs typeface="Arial" panose="020B0604020202020204" pitchFamily="34" charset="0"/>
              </a:rPr>
              <a:t>Giang</a:t>
            </a:r>
            <a:r>
              <a:rPr lang="en-US" altLang="en-US" sz="2200" i="1" dirty="0">
                <a:solidFill>
                  <a:srgbClr val="000000"/>
                </a:solidFill>
                <a:latin typeface="Arial" panose="020B0604020202020204" pitchFamily="34" charset="0"/>
                <a:cs typeface="Arial" panose="020B0604020202020204" pitchFamily="34" charset="0"/>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34159"/>
                                        </p:tgtEl>
                                        <p:attrNameLst>
                                          <p:attrName>style.visibility</p:attrName>
                                        </p:attrNameLst>
                                      </p:cBhvr>
                                      <p:to>
                                        <p:strVal val="visible"/>
                                      </p:to>
                                    </p:set>
                                    <p:animEffect transition="in" filter="box(in)">
                                      <p:cBhvr>
                                        <p:cTn id="7" dur="500"/>
                                        <p:tgtEl>
                                          <p:spTgt spid="1341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34157"/>
                                        </p:tgtEl>
                                        <p:attrNameLst>
                                          <p:attrName>style.visibility</p:attrName>
                                        </p:attrNameLst>
                                      </p:cBhvr>
                                      <p:to>
                                        <p:strVal val="visible"/>
                                      </p:to>
                                    </p:set>
                                    <p:animEffect transition="in" filter="box(in)">
                                      <p:cBhvr>
                                        <p:cTn id="12" dur="500"/>
                                        <p:tgtEl>
                                          <p:spTgt spid="13415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Effect transition="in" filter="circle(in)">
                                      <p:cBhvr>
                                        <p:cTn id="17" dur="2000"/>
                                        <p:tgtEl>
                                          <p:spTgt spid="23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34148"/>
                                        </p:tgtEl>
                                        <p:attrNameLst>
                                          <p:attrName>style.visibility</p:attrName>
                                        </p:attrNameLst>
                                      </p:cBhvr>
                                      <p:to>
                                        <p:strVal val="visible"/>
                                      </p:to>
                                    </p:set>
                                    <p:animEffect transition="in" filter="circle(in)">
                                      <p:cBhvr>
                                        <p:cTn id="22" dur="2000"/>
                                        <p:tgtEl>
                                          <p:spTgt spid="134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p:bldP spid="235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custDataLst>
              <p:tags r:id="rId2"/>
            </p:custDataLst>
          </p:nvPr>
        </p:nvSpPr>
        <p:spPr bwMode="auto">
          <a:xfrm>
            <a:off x="152400" y="3701361"/>
            <a:ext cx="8534400" cy="317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Hội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xuân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núi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Tây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Ninh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hàng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năm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thường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kéo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dài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suốt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cả</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tháng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giêng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âm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lịch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Núi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Đen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một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quần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thể</a:t>
            </a:r>
            <a:r>
              <a:rPr lang="en-US" altLang="en-US" sz="2500" dirty="0">
                <a:solidFill>
                  <a:srgbClr val="000000"/>
                </a:solidFill>
                <a:latin typeface="Arial" panose="020B0604020202020204" pitchFamily="34" charset="0"/>
                <a:cs typeface="Arial" panose="020B0604020202020204" pitchFamily="34" charset="0"/>
              </a:rPr>
              <a:t> di </a:t>
            </a:r>
            <a:r>
              <a:rPr lang="en-US" altLang="en-US" sz="2500" dirty="0" err="1">
                <a:solidFill>
                  <a:srgbClr val="000000"/>
                </a:solidFill>
                <a:latin typeface="Arial" panose="020B0604020202020204" pitchFamily="34" charset="0"/>
                <a:cs typeface="Arial" panose="020B0604020202020204" pitchFamily="34" charset="0"/>
              </a:rPr>
              <a:t>tích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lịch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sử</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văn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hoá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danh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thắng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nổi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tiếng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của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tỉnh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Tây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Ninh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với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hệ</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thống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hàng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trăm</a:t>
            </a:r>
            <a:r>
              <a:rPr lang="en-US" altLang="en-US" sz="2500" dirty="0">
                <a:solidFill>
                  <a:srgbClr val="000000"/>
                </a:solidFill>
                <a:latin typeface="Arial" panose="020B0604020202020204" pitchFamily="34" charset="0"/>
                <a:cs typeface="Arial" panose="020B0604020202020204" pitchFamily="34" charset="0"/>
              </a:rPr>
              <a:t> hang </a:t>
            </a:r>
            <a:r>
              <a:rPr lang="en-US" altLang="en-US" sz="2500" dirty="0" err="1">
                <a:solidFill>
                  <a:srgbClr val="000000"/>
                </a:solidFill>
                <a:latin typeface="Arial" panose="020B0604020202020204" pitchFamily="34" charset="0"/>
                <a:cs typeface="Arial" panose="020B0604020202020204" pitchFamily="34" charset="0"/>
              </a:rPr>
              <a:t>động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chùa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chiền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hình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thành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lâu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đời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mang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nhiều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trị</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độc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đáo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về</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tự</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nhiên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văn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Đây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một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trong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những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điểm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đến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hút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đông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khách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tham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quan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trảy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hội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đầu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xuân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của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vùng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Đông</a:t>
            </a:r>
            <a:r>
              <a:rPr lang="en-US" altLang="en-US" sz="2500" dirty="0">
                <a:solidFill>
                  <a:srgbClr val="000000"/>
                </a:solidFill>
                <a:latin typeface="Arial" panose="020B0604020202020204" pitchFamily="34" charset="0"/>
                <a:cs typeface="Arial" panose="020B0604020202020204" pitchFamily="34" charset="0"/>
              </a:rPr>
              <a:t> Nam </a:t>
            </a:r>
            <a:r>
              <a:rPr lang="en-US" altLang="en-US" sz="2500" dirty="0" err="1">
                <a:solidFill>
                  <a:srgbClr val="000000"/>
                </a:solidFill>
                <a:latin typeface="Arial" panose="020B0604020202020204" pitchFamily="34" charset="0"/>
                <a:cs typeface="Arial" panose="020B0604020202020204" pitchFamily="34" charset="0"/>
              </a:rPr>
              <a:t>Bộ</a:t>
            </a:r>
            <a:r>
              <a:rPr lang="en-US" altLang="en-US" sz="2500" dirty="0">
                <a:solidFill>
                  <a:srgbClr val="000000"/>
                </a:solidFill>
                <a:latin typeface="Arial" panose="020B0604020202020204" pitchFamily="34" charset="0"/>
                <a:cs typeface="Arial" panose="020B0604020202020204" pitchFamily="34" charset="0"/>
              </a:rPr>
              <a:t>.</a:t>
            </a:r>
          </a:p>
        </p:txBody>
      </p:sp>
      <p:pic>
        <p:nvPicPr>
          <p:cNvPr id="135173" name="Picture 5" descr="Lễ hội Bà Đen"/>
          <p:cNvPicPr>
            <a:picLocks noChangeAspect="1" noChangeArrowheads="1"/>
          </p:cNvPicPr>
          <p:nvPr>
            <p:custDataLst>
              <p:tags r:id="rId3"/>
            </p:custDataLst>
          </p:nvPr>
        </p:nvPicPr>
        <p:blipFill>
          <a:blip r:embed="rId7"/>
          <a:srcRect/>
          <a:stretch>
            <a:fillRect/>
          </a:stretch>
        </p:blipFill>
        <p:spPr bwMode="auto">
          <a:xfrm>
            <a:off x="457200" y="304800"/>
            <a:ext cx="3810000" cy="289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35175" name="Picture 7" descr="hoi hoa xuan"/>
          <p:cNvPicPr>
            <a:picLocks noChangeAspect="1" noChangeArrowheads="1"/>
          </p:cNvPicPr>
          <p:nvPr>
            <p:custDataLst>
              <p:tags r:id="rId4"/>
            </p:custDataLst>
          </p:nvPr>
        </p:nvPicPr>
        <p:blipFill>
          <a:blip r:embed="rId8"/>
          <a:srcRect/>
          <a:stretch>
            <a:fillRect/>
          </a:stretch>
        </p:blipFill>
        <p:spPr bwMode="auto">
          <a:xfrm>
            <a:off x="4800600" y="304800"/>
            <a:ext cx="3581400" cy="289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581" name="Rectangle 1"/>
          <p:cNvSpPr>
            <a:spLocks noChangeArrowheads="1"/>
          </p:cNvSpPr>
          <p:nvPr>
            <p:custDataLst>
              <p:tags r:id="rId5"/>
            </p:custDataLst>
          </p:nvPr>
        </p:nvSpPr>
        <p:spPr bwMode="auto">
          <a:xfrm>
            <a:off x="2514600" y="3276600"/>
            <a:ext cx="4572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r>
              <a:rPr lang="en-US" altLang="en-US" sz="2000" i="1" dirty="0" err="1">
                <a:solidFill>
                  <a:srgbClr val="000000"/>
                </a:solidFill>
                <a:latin typeface="Arial" panose="020B0604020202020204" pitchFamily="34" charset="0"/>
                <a:cs typeface="Arial" panose="020B0604020202020204" pitchFamily="34" charset="0"/>
              </a:rPr>
              <a:t>Hội</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xuân</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núi</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Bà</a:t>
            </a:r>
            <a:r>
              <a:rPr lang="en-US" altLang="en-US" sz="2000" i="1" dirty="0">
                <a:solidFill>
                  <a:srgbClr val="000000"/>
                </a:solidFill>
                <a:latin typeface="Arial" panose="020B0604020202020204" pitchFamily="34" charset="0"/>
                <a:cs typeface="Arial" panose="020B0604020202020204" pitchFamily="34" charset="0"/>
              </a:rPr>
              <a:t> ( </a:t>
            </a:r>
            <a:r>
              <a:rPr lang="en-US" altLang="en-US" sz="2000" i="1" dirty="0" err="1">
                <a:solidFill>
                  <a:srgbClr val="000000"/>
                </a:solidFill>
                <a:latin typeface="Arial" panose="020B0604020202020204" pitchFamily="34" charset="0"/>
                <a:cs typeface="Arial" panose="020B0604020202020204" pitchFamily="34" charset="0"/>
              </a:rPr>
              <a:t>Tây</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Ninh</a:t>
            </a:r>
            <a:r>
              <a:rPr lang="en-US" altLang="en-US" sz="2000" i="1" dirty="0">
                <a:solidFill>
                  <a:srgbClr val="000000"/>
                </a:solidFill>
                <a:latin typeface="Arial" panose="020B0604020202020204" pitchFamily="34" charset="0"/>
                <a:cs typeface="Arial" panose="020B0604020202020204" pitchFamily="34" charset="0"/>
              </a:rPr>
              <a:t> )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35173"/>
                                        </p:tgtEl>
                                        <p:attrNameLst>
                                          <p:attrName>style.visibility</p:attrName>
                                        </p:attrNameLst>
                                      </p:cBhvr>
                                      <p:to>
                                        <p:strVal val="visible"/>
                                      </p:to>
                                    </p:set>
                                    <p:animEffect transition="in" filter="checkerboard(across)">
                                      <p:cBhvr>
                                        <p:cTn id="7" dur="500"/>
                                        <p:tgtEl>
                                          <p:spTgt spid="1351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35175"/>
                                        </p:tgtEl>
                                        <p:attrNameLst>
                                          <p:attrName>style.visibility</p:attrName>
                                        </p:attrNameLst>
                                      </p:cBhvr>
                                      <p:to>
                                        <p:strVal val="visible"/>
                                      </p:to>
                                    </p:set>
                                    <p:animEffect transition="in" filter="checkerboard(across)">
                                      <p:cBhvr>
                                        <p:cTn id="12" dur="500"/>
                                        <p:tgtEl>
                                          <p:spTgt spid="13517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4581">
                                            <p:txEl>
                                              <p:pRg st="0" end="0"/>
                                            </p:txEl>
                                          </p:spTgt>
                                        </p:tgtEl>
                                        <p:attrNameLst>
                                          <p:attrName>style.visibility</p:attrName>
                                        </p:attrNameLst>
                                      </p:cBhvr>
                                      <p:to>
                                        <p:strVal val="visible"/>
                                      </p:to>
                                    </p:set>
                                    <p:animEffect transition="in" filter="circle(in)">
                                      <p:cBhvr>
                                        <p:cTn id="17" dur="2000"/>
                                        <p:tgtEl>
                                          <p:spTgt spid="2458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4578"/>
                                        </p:tgtEl>
                                        <p:attrNameLst>
                                          <p:attrName>style.visibility</p:attrName>
                                        </p:attrNameLst>
                                      </p:cBhvr>
                                      <p:to>
                                        <p:strVal val="visible"/>
                                      </p:to>
                                    </p:set>
                                    <p:animEffect transition="in" filter="circle(in)">
                                      <p:cBhvr>
                                        <p:cTn id="22"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mc:AlternateContent xmlns:mc="http://schemas.openxmlformats.org/markup-compatibility/2006">
        <mc:Choice xmlns:v="urn:schemas-microsoft-com:vml" Requires="v">
          <p:control spid="31818" name="ShockwaveFlash1" r:id="rId3" imgW="5249880" imgH="5248440"/>
        </mc:Choice>
        <mc:Fallback>
          <p:control name="ShockwaveFlash1" r:id="rId3" imgW="5249880" imgH="5248440">
            <p:pic>
              <p:nvPicPr>
                <p:cNvPr id="4" name="ShockwaveFlash1"/>
                <p:cNvPicPr>
                  <a:picLocks/>
                </p:cNvPicPr>
                <p:nvPr>
                  <p:custDataLst>
                    <p:tags r:id="rId4"/>
                  </p:custDataLst>
                </p:nvPr>
              </p:nvPicPr>
              <p:blipFill>
                <a:blip r:embed="rId6"/>
                <a:stretch>
                  <a:fillRect/>
                </a:stretch>
              </p:blipFill>
              <p:spPr>
                <a:xfrm>
                  <a:off x="1828800" y="990600"/>
                  <a:ext cx="5250656" cy="5248275"/>
                </a:xfrm>
                <a:prstGeom prst="rect">
                  <a:avLst/>
                </a:prstGeom>
              </p:spPr>
            </p:pic>
          </p:control>
        </mc:Fallback>
      </mc:AlternateContent>
    </p:controls>
    <p:extLst>
      <p:ext uri="{BB962C8B-B14F-4D97-AF65-F5344CB8AC3E}">
        <p14:creationId xmlns:p14="http://schemas.microsoft.com/office/powerpoint/2010/main" val="38024315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a:spLocks noChangeArrowheads="1"/>
          </p:cNvSpPr>
          <p:nvPr>
            <p:custDataLst>
              <p:tags r:id="rId2"/>
            </p:custDataLst>
          </p:nvPr>
        </p:nvSpPr>
        <p:spPr bwMode="auto">
          <a:xfrm>
            <a:off x="381000" y="3499402"/>
            <a:ext cx="8382000" cy="317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Lễ</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cúng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Trăng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lễ</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hội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tôn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giáo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của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tộc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Khơ</a:t>
            </a:r>
            <a:r>
              <a:rPr lang="en-US" altLang="en-US" sz="2500" dirty="0">
                <a:solidFill>
                  <a:srgbClr val="000000"/>
                </a:solidFill>
                <a:latin typeface="Arial" panose="020B0604020202020204" pitchFamily="34" charset="0"/>
                <a:cs typeface="Arial" panose="020B0604020202020204" pitchFamily="34" charset="0"/>
              </a:rPr>
              <a:t>-me </a:t>
            </a:r>
            <a:r>
              <a:rPr lang="en-US" altLang="en-US" sz="2500" dirty="0" err="1">
                <a:solidFill>
                  <a:srgbClr val="000000"/>
                </a:solidFill>
                <a:latin typeface="Arial" panose="020B0604020202020204" pitchFamily="34" charset="0"/>
                <a:cs typeface="Arial" panose="020B0604020202020204" pitchFamily="34" charset="0"/>
              </a:rPr>
              <a:t>vào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đêm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rằm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tháng</a:t>
            </a:r>
            <a:r>
              <a:rPr lang="en-US" altLang="en-US" sz="2500" dirty="0">
                <a:solidFill>
                  <a:srgbClr val="000000"/>
                </a:solidFill>
                <a:latin typeface="Arial" panose="020B0604020202020204" pitchFamily="34" charset="0"/>
                <a:cs typeface="Arial" panose="020B0604020202020204" pitchFamily="34" charset="0"/>
              </a:rPr>
              <a:t> 10 </a:t>
            </a:r>
            <a:r>
              <a:rPr lang="en-US" altLang="en-US" sz="2500" dirty="0" err="1">
                <a:solidFill>
                  <a:srgbClr val="000000"/>
                </a:solidFill>
                <a:latin typeface="Arial" panose="020B0604020202020204" pitchFamily="34" charset="0"/>
                <a:cs typeface="Arial" panose="020B0604020202020204" pitchFamily="34" charset="0"/>
              </a:rPr>
              <a:t>âm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smtClean="0">
                <a:solidFill>
                  <a:srgbClr val="000000"/>
                </a:solidFill>
                <a:latin typeface="Arial" panose="020B0604020202020204" pitchFamily="34" charset="0"/>
                <a:cs typeface="Arial" panose="020B0604020202020204" pitchFamily="34" charset="0"/>
              </a:rPr>
              <a:t>lịch</a:t>
            </a:r>
            <a:r>
              <a:rPr lang="en-US" altLang="en-US" sz="2500" dirty="0" smtClean="0">
                <a:solidFill>
                  <a:srgbClr val="000000"/>
                </a:solidFill>
                <a:latin typeface="Arial" panose="020B0604020202020204" pitchFamily="34" charset="0"/>
                <a:cs typeface="Arial" panose="020B0604020202020204" pitchFamily="34" charset="0"/>
              </a:rPr>
              <a:t>. </a:t>
            </a:r>
            <a:r>
              <a:rPr lang="en-US" altLang="en-US" sz="2500" dirty="0" err="1" smtClean="0">
                <a:solidFill>
                  <a:srgbClr val="000000"/>
                </a:solidFill>
                <a:latin typeface="Arial" panose="020B0604020202020204" pitchFamily="34" charset="0"/>
                <a:cs typeface="Arial" panose="020B0604020202020204" pitchFamily="34" charset="0"/>
              </a:rPr>
              <a:t>Người</a:t>
            </a:r>
            <a:r>
              <a:rPr lang="en-US" altLang="en-US" sz="2500" dirty="0" smtClean="0">
                <a:solidFill>
                  <a:srgbClr val="000000"/>
                </a:solidFill>
                <a:latin typeface="Arial" panose="020B0604020202020204" pitchFamily="34" charset="0"/>
                <a:cs typeface="Arial" panose="020B0604020202020204" pitchFamily="34" charset="0"/>
              </a:rPr>
              <a:t> </a:t>
            </a:r>
            <a:r>
              <a:rPr lang="en-US" altLang="en-US" sz="2500" dirty="0">
                <a:solidFill>
                  <a:srgbClr val="000000"/>
                </a:solidFill>
                <a:latin typeface="Arial" panose="020B0604020202020204" pitchFamily="34" charset="0"/>
                <a:cs typeface="Arial" panose="020B0604020202020204" pitchFamily="34" charset="0"/>
              </a:rPr>
              <a:t>ta </a:t>
            </a:r>
            <a:r>
              <a:rPr lang="en-US" altLang="en-US" sz="2500" dirty="0" err="1">
                <a:solidFill>
                  <a:srgbClr val="000000"/>
                </a:solidFill>
                <a:latin typeface="Arial" panose="020B0604020202020204" pitchFamily="34" charset="0"/>
                <a:cs typeface="Arial" panose="020B0604020202020204" pitchFamily="34" charset="0"/>
              </a:rPr>
              <a:t>bày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lên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bàn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nhiều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vật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phẩm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như</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hoa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quả</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cốm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dẹp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chuối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khoai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bánh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kẹo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mọi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người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quây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quần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xung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quanh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chắp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tay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lạy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vái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chờ</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trăng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lên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Khi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trăng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lên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người</a:t>
            </a:r>
            <a:r>
              <a:rPr lang="en-US" altLang="en-US" sz="2500" dirty="0">
                <a:solidFill>
                  <a:srgbClr val="000000"/>
                </a:solidFill>
                <a:latin typeface="Arial" panose="020B0604020202020204" pitchFamily="34" charset="0"/>
                <a:cs typeface="Arial" panose="020B0604020202020204" pitchFamily="34" charset="0"/>
              </a:rPr>
              <a:t> ta </a:t>
            </a:r>
            <a:r>
              <a:rPr lang="en-US" altLang="en-US" sz="2500" dirty="0" err="1">
                <a:solidFill>
                  <a:srgbClr val="000000"/>
                </a:solidFill>
                <a:latin typeface="Arial" panose="020B0604020202020204" pitchFamily="34" charset="0"/>
                <a:cs typeface="Arial" panose="020B0604020202020204" pitchFamily="34" charset="0"/>
              </a:rPr>
              <a:t>khấn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vái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xin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mặt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trăng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tiếp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nhận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những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lễ</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vật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mưa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thuận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gió</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hòa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mùa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màng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tươi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tốt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giúp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cho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phum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sóc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được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ấm</a:t>
            </a:r>
            <a:r>
              <a:rPr lang="en-US" altLang="en-US" sz="2500" dirty="0">
                <a:solidFill>
                  <a:srgbClr val="000000"/>
                </a:solidFill>
                <a:latin typeface="Arial" panose="020B0604020202020204" pitchFamily="34" charset="0"/>
                <a:cs typeface="Arial" panose="020B0604020202020204" pitchFamily="34" charset="0"/>
              </a:rPr>
              <a:t> no </a:t>
            </a:r>
            <a:r>
              <a:rPr lang="en-US" altLang="en-US" sz="2500" dirty="0" err="1">
                <a:solidFill>
                  <a:srgbClr val="000000"/>
                </a:solidFill>
                <a:latin typeface="Arial" panose="020B0604020202020204" pitchFamily="34" charset="0"/>
                <a:cs typeface="Arial" panose="020B0604020202020204" pitchFamily="34" charset="0"/>
              </a:rPr>
              <a:t>hạnh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phúc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năm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sau</a:t>
            </a:r>
            <a:r>
              <a:rPr lang="en-US" altLang="en-US" sz="2500" dirty="0">
                <a:solidFill>
                  <a:srgbClr val="000000"/>
                </a:solidFill>
                <a:latin typeface="Arial" panose="020B0604020202020204" pitchFamily="34" charset="0"/>
                <a:cs typeface="Arial" panose="020B0604020202020204" pitchFamily="34" charset="0"/>
              </a:rPr>
              <a:t>.</a:t>
            </a:r>
          </a:p>
        </p:txBody>
      </p:sp>
      <p:pic>
        <p:nvPicPr>
          <p:cNvPr id="25603" name="Picture 12" descr="Le cung trang cua nguoi Khmer_Soc Tra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01061"/>
            <a:ext cx="2514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185738"/>
            <a:ext cx="2773363"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200400" y="214313"/>
            <a:ext cx="2697163"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Rectangle 3"/>
          <p:cNvSpPr>
            <a:spLocks noChangeArrowheads="1"/>
          </p:cNvSpPr>
          <p:nvPr>
            <p:custDataLst>
              <p:tags r:id="rId3"/>
            </p:custDataLst>
          </p:nvPr>
        </p:nvSpPr>
        <p:spPr bwMode="auto">
          <a:xfrm>
            <a:off x="2590800" y="3028950"/>
            <a:ext cx="4635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r>
              <a:rPr lang="en-US" altLang="en-US" sz="2000" i="1" dirty="0" err="1">
                <a:solidFill>
                  <a:srgbClr val="000000"/>
                </a:solidFill>
                <a:latin typeface="Arial" panose="020B0604020202020204" pitchFamily="34" charset="0"/>
                <a:cs typeface="Arial" panose="020B0604020202020204" pitchFamily="34" charset="0"/>
              </a:rPr>
              <a:t>Lễ</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cúng</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Trăng</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của</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đồng</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bào</a:t>
            </a:r>
            <a:r>
              <a:rPr lang="en-US" altLang="en-US" sz="2000" i="1" dirty="0">
                <a:solidFill>
                  <a:srgbClr val="000000"/>
                </a:solidFill>
                <a:latin typeface="Arial" panose="020B0604020202020204" pitchFamily="34" charset="0"/>
                <a:cs typeface="Arial" panose="020B0604020202020204" pitchFamily="34" charset="0"/>
              </a:rPr>
              <a:t> </a:t>
            </a:r>
            <a:r>
              <a:rPr lang="en-US" altLang="en-US" sz="2000" i="1" dirty="0" err="1">
                <a:solidFill>
                  <a:srgbClr val="000000"/>
                </a:solidFill>
                <a:latin typeface="Arial" panose="020B0604020202020204" pitchFamily="34" charset="0"/>
                <a:cs typeface="Arial" panose="020B0604020202020204" pitchFamily="34" charset="0"/>
              </a:rPr>
              <a:t>Khơ</a:t>
            </a:r>
            <a:r>
              <a:rPr lang="en-US" altLang="en-US" sz="2000" i="1" dirty="0">
                <a:solidFill>
                  <a:srgbClr val="000000"/>
                </a:solidFill>
                <a:latin typeface="Arial" panose="020B0604020202020204" pitchFamily="34" charset="0"/>
                <a:cs typeface="Arial" panose="020B0604020202020204" pitchFamily="34" charset="0"/>
              </a:rPr>
              <a:t> - me </a:t>
            </a:r>
            <a:endParaRPr lang="en-US" altLang="en-US" sz="2000" i="1"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inVertical)">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wipe(down)">
                                      <p:cBhvr>
                                        <p:cTn id="12" dur="500"/>
                                        <p:tgtEl>
                                          <p:spTgt spid="2560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ircle(in)">
                                      <p:cBhvr>
                                        <p:cTn id="17" dur="2000"/>
                                        <p:tgtEl>
                                          <p:spTgt spid="2560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barn(inVertical)">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602"/>
                                        </p:tgtEl>
                                        <p:attrNameLst>
                                          <p:attrName>style.visibility</p:attrName>
                                        </p:attrNameLst>
                                      </p:cBhvr>
                                      <p:to>
                                        <p:strVal val="visible"/>
                                      </p:to>
                                    </p:set>
                                    <p:animEffect transition="in" filter="circle(in)">
                                      <p:cBhvr>
                                        <p:cTn id="27"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Text Box 4"/>
          <p:cNvSpPr txBox="1">
            <a:spLocks noChangeArrowheads="1"/>
          </p:cNvSpPr>
          <p:nvPr>
            <p:custDataLst>
              <p:tags r:id="rId2"/>
            </p:custDataLst>
          </p:nvPr>
        </p:nvSpPr>
        <p:spPr bwMode="auto">
          <a:xfrm>
            <a:off x="381000" y="3352800"/>
            <a:ext cx="8458200" cy="297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500"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Lễ</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tế</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thần</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cá</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Ông</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của</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các</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làng</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chài</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ven</a:t>
            </a:r>
            <a:r>
              <a:rPr lang="en-US" altLang="en-US" sz="2500" b="1" dirty="0">
                <a:solidFill>
                  <a:srgbClr val="000000"/>
                </a:solidFill>
                <a:latin typeface="Arial" panose="020B0604020202020204" pitchFamily="34" charset="0"/>
                <a:cs typeface="Arial" panose="020B0604020202020204" pitchFamily="34" charset="0"/>
              </a:rPr>
              <a:t> </a:t>
            </a:r>
            <a:r>
              <a:rPr lang="en-US" altLang="en-US" sz="2500" b="1" dirty="0" err="1">
                <a:solidFill>
                  <a:srgbClr val="000000"/>
                </a:solidFill>
                <a:latin typeface="Arial" panose="020B0604020202020204" pitchFamily="34" charset="0"/>
                <a:cs typeface="Arial" panose="020B0604020202020204" pitchFamily="34" charset="0"/>
              </a:rPr>
              <a:t>biển</a:t>
            </a:r>
            <a:endParaRPr lang="en-US" altLang="en-US" sz="2500" b="1" dirty="0">
              <a:solidFill>
                <a:srgbClr val="000000"/>
              </a:solidFill>
              <a:latin typeface="Arial" panose="020B0604020202020204" pitchFamily="34" charset="0"/>
              <a:cs typeface="Arial" panose="020B0604020202020204" pitchFamily="34" charset="0"/>
            </a:endParaRPr>
          </a:p>
          <a:p>
            <a:pPr algn="just" eaLnBrk="1" hangingPunct="1">
              <a:spcBef>
                <a:spcPct val="50000"/>
              </a:spcBef>
            </a:pP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Tục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thờ</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Ông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một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tín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ngưỡng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phổ</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biến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của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ngư</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vùng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biển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phía</a:t>
            </a:r>
            <a:r>
              <a:rPr lang="en-US" altLang="en-US" sz="2500" dirty="0">
                <a:solidFill>
                  <a:srgbClr val="000000"/>
                </a:solidFill>
                <a:latin typeface="Arial" panose="020B0604020202020204" pitchFamily="34" charset="0"/>
                <a:cs typeface="Arial" panose="020B0604020202020204" pitchFamily="34" charset="0"/>
              </a:rPr>
              <a:t> Nam </a:t>
            </a:r>
            <a:r>
              <a:rPr lang="en-US" altLang="en-US" sz="2500" dirty="0" err="1">
                <a:solidFill>
                  <a:srgbClr val="000000"/>
                </a:solidFill>
                <a:latin typeface="Arial" panose="020B0604020202020204" pitchFamily="34" charset="0"/>
                <a:cs typeface="Arial" panose="020B0604020202020204" pitchFamily="34" charset="0"/>
              </a:rPr>
              <a:t>nước</a:t>
            </a:r>
            <a:r>
              <a:rPr lang="en-US" altLang="en-US" sz="2500" dirty="0">
                <a:solidFill>
                  <a:srgbClr val="000000"/>
                </a:solidFill>
                <a:latin typeface="Arial" panose="020B0604020202020204" pitchFamily="34" charset="0"/>
                <a:cs typeface="Arial" panose="020B0604020202020204" pitchFamily="34" charset="0"/>
              </a:rPr>
              <a:t> ta. </a:t>
            </a:r>
            <a:r>
              <a:rPr lang="en-US" altLang="en-US" sz="2500" dirty="0" err="1">
                <a:solidFill>
                  <a:srgbClr val="000000"/>
                </a:solidFill>
                <a:latin typeface="Arial" panose="020B0604020202020204" pitchFamily="34" charset="0"/>
                <a:cs typeface="Arial" panose="020B0604020202020204" pitchFamily="34" charset="0"/>
              </a:rPr>
              <a:t>Lễ</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tế</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Ông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thường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diễn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ra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trước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mùa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đánh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bắt</a:t>
            </a:r>
            <a:r>
              <a:rPr lang="en-US" altLang="en-US" sz="2500" dirty="0">
                <a:solidFill>
                  <a:srgbClr val="000000"/>
                </a:solidFill>
                <a:latin typeface="Arial" panose="020B0604020202020204" pitchFamily="34" charset="0"/>
                <a:cs typeface="Arial" panose="020B0604020202020204" pitchFamily="34" charset="0"/>
              </a:rPr>
              <a:t>  ở </a:t>
            </a:r>
            <a:r>
              <a:rPr lang="en-US" altLang="en-US" sz="2500" dirty="0" err="1">
                <a:solidFill>
                  <a:srgbClr val="000000"/>
                </a:solidFill>
                <a:latin typeface="Arial" panose="020B0604020202020204" pitchFamily="34" charset="0"/>
                <a:cs typeface="Arial" panose="020B0604020202020204" pitchFamily="34" charset="0"/>
              </a:rPr>
              <a:t>biển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Lễ</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tế</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dịp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để</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ngư</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dân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bày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tỏ</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lòng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kính</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trọng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biết</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ơn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và</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hy</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vọng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vị</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thần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hộ</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mạng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Cá</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Ông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sẵn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sàng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cứu</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giúp</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họ</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trong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cơn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hoạn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nạn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trong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những</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lúc</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hiểm</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nghèo</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giữa</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nơi</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biển</a:t>
            </a:r>
            <a:r>
              <a:rPr lang="en-US" altLang="en-US" sz="2500" dirty="0">
                <a:solidFill>
                  <a:srgbClr val="000000"/>
                </a:solidFill>
                <a:latin typeface="Arial" panose="020B0604020202020204" pitchFamily="34" charset="0"/>
                <a:cs typeface="Arial" panose="020B0604020202020204" pitchFamily="34" charset="0"/>
              </a:rPr>
              <a:t> </a:t>
            </a:r>
            <a:r>
              <a:rPr lang="en-US" altLang="en-US" sz="2500" dirty="0" err="1">
                <a:solidFill>
                  <a:srgbClr val="000000"/>
                </a:solidFill>
                <a:latin typeface="Arial" panose="020B0604020202020204" pitchFamily="34" charset="0"/>
                <a:cs typeface="Arial" panose="020B0604020202020204" pitchFamily="34" charset="0"/>
              </a:rPr>
              <a:t>cả</a:t>
            </a:r>
            <a:r>
              <a:rPr lang="en-US" altLang="en-US" sz="2500" dirty="0">
                <a:solidFill>
                  <a:srgbClr val="000000"/>
                </a:solidFill>
                <a:latin typeface="Arial" panose="020B0604020202020204" pitchFamily="34" charset="0"/>
                <a:cs typeface="Arial" panose="020B0604020202020204" pitchFamily="34" charset="0"/>
              </a:rPr>
              <a:t>.</a:t>
            </a:r>
          </a:p>
        </p:txBody>
      </p:sp>
      <p:pic>
        <p:nvPicPr>
          <p:cNvPr id="26627"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534988"/>
            <a:ext cx="2743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375" y="519113"/>
            <a:ext cx="28162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2200" y="549275"/>
            <a:ext cx="2649538"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7220"/>
                                        </p:tgtEl>
                                        <p:attrNameLst>
                                          <p:attrName>style.visibility</p:attrName>
                                        </p:attrNameLst>
                                      </p:cBhvr>
                                      <p:to>
                                        <p:strVal val="visible"/>
                                      </p:to>
                                    </p:set>
                                    <p:animEffect transition="in" filter="box(in)">
                                      <p:cBhvr>
                                        <p:cTn id="7" dur="500"/>
                                        <p:tgtEl>
                                          <p:spTgt spid="137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9" name="Text Box 5"/>
          <p:cNvSpPr txBox="1">
            <a:spLocks noChangeArrowheads="1"/>
          </p:cNvSpPr>
          <p:nvPr>
            <p:custDataLst>
              <p:tags r:id="rId2"/>
            </p:custDataLst>
          </p:nvPr>
        </p:nvSpPr>
        <p:spPr bwMode="auto">
          <a:xfrm>
            <a:off x="4800600" y="6248400"/>
            <a:ext cx="3124200" cy="406400"/>
          </a:xfrm>
          <a:prstGeom prst="rect">
            <a:avLst/>
          </a:prstGeom>
          <a:gradFill rotWithShape="1">
            <a:gsLst>
              <a:gs pos="0">
                <a:srgbClr val="FF0066"/>
              </a:gs>
              <a:gs pos="50000">
                <a:schemeClr val="bg1"/>
              </a:gs>
              <a:gs pos="100000">
                <a:srgbClr val="FF0066"/>
              </a:gs>
            </a:gsLst>
            <a:lin ang="5400000" scaled="1"/>
          </a:gradFill>
          <a:ln w="9525">
            <a:solidFill>
              <a:srgbClr val="0000FF"/>
            </a:solidFill>
            <a:prstDash val="sysDot"/>
            <a:miter lim="800000"/>
            <a:headEnd/>
            <a:tailEnd/>
          </a:ln>
          <a:effectLst>
            <a:outerShdw dist="107763" dir="18900000" algn="ctr" rotWithShape="0">
              <a:schemeClr val="bg2">
                <a:alpha val="50000"/>
              </a:schemeClr>
            </a:outerShdw>
          </a:effectLst>
        </p:spPr>
        <p:txBody>
          <a:bodyPr>
            <a:spAutoFit/>
          </a:bodyPr>
          <a:lstStyle/>
          <a:p>
            <a:pPr algn="ctr" eaLnBrk="1" hangingPunct="1">
              <a:spcBef>
                <a:spcPct val="50000"/>
              </a:spcBef>
              <a:defRPr/>
            </a:pPr>
            <a:r>
              <a:rPr lang="en-US" altLang="en-US" sz="2000" b="1">
                <a:solidFill>
                  <a:srgbClr val="0000FF"/>
                </a:solidFill>
              </a:rPr>
              <a:t>Lễ hội đua bò ở An Giang</a:t>
            </a:r>
          </a:p>
        </p:txBody>
      </p:sp>
      <p:pic>
        <p:nvPicPr>
          <p:cNvPr id="149510" name="Picture 6" descr="10"/>
          <p:cNvPicPr>
            <a:picLocks noChangeAspect="1" noChangeArrowheads="1"/>
          </p:cNvPicPr>
          <p:nvPr/>
        </p:nvPicPr>
        <p:blipFill>
          <a:blip r:embed="rId7">
            <a:lum bright="-6000"/>
            <a:extLst>
              <a:ext uri="{28A0092B-C50C-407E-A947-70E740481C1C}">
                <a14:useLocalDpi xmlns:a14="http://schemas.microsoft.com/office/drawing/2010/main" val="0"/>
              </a:ext>
            </a:extLst>
          </a:blip>
          <a:srcRect/>
          <a:stretch>
            <a:fillRect/>
          </a:stretch>
        </p:blipFill>
        <p:spPr bwMode="auto">
          <a:xfrm>
            <a:off x="533400" y="152400"/>
            <a:ext cx="2971800" cy="2895600"/>
          </a:xfrm>
          <a:prstGeom prst="rect">
            <a:avLst/>
          </a:prstGeom>
          <a:noFill/>
          <a:ln w="57150" cmpd="thinThick">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49511" name="Text Box 7"/>
          <p:cNvSpPr txBox="1">
            <a:spLocks noChangeArrowheads="1"/>
          </p:cNvSpPr>
          <p:nvPr>
            <p:custDataLst>
              <p:tags r:id="rId3"/>
            </p:custDataLst>
          </p:nvPr>
        </p:nvSpPr>
        <p:spPr bwMode="auto">
          <a:xfrm>
            <a:off x="304800" y="3276600"/>
            <a:ext cx="3276600" cy="406400"/>
          </a:xfrm>
          <a:prstGeom prst="rect">
            <a:avLst/>
          </a:prstGeom>
          <a:gradFill rotWithShape="1">
            <a:gsLst>
              <a:gs pos="0">
                <a:srgbClr val="FF0066"/>
              </a:gs>
              <a:gs pos="50000">
                <a:schemeClr val="bg1"/>
              </a:gs>
              <a:gs pos="100000">
                <a:srgbClr val="FF0066"/>
              </a:gs>
            </a:gsLst>
            <a:lin ang="5400000" scaled="1"/>
          </a:gradFill>
          <a:ln w="9525">
            <a:solidFill>
              <a:srgbClr val="0000FF"/>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defRPr/>
            </a:pPr>
            <a:r>
              <a:rPr lang="en-US" altLang="en-US" sz="2000" b="1">
                <a:solidFill>
                  <a:srgbClr val="0000FF"/>
                </a:solidFill>
              </a:rPr>
              <a:t>Lễ hội của người Khơ-me</a:t>
            </a:r>
          </a:p>
        </p:txBody>
      </p:sp>
      <p:pic>
        <p:nvPicPr>
          <p:cNvPr id="149512" name="Picture 8" descr="AnhRy042"/>
          <p:cNvPicPr>
            <a:picLocks noChangeAspect="1" noChangeArrowheads="1"/>
          </p:cNvPicPr>
          <p:nvPr/>
        </p:nvPicPr>
        <p:blipFill>
          <a:blip r:embed="rId8">
            <a:lum bright="-12000"/>
            <a:extLst>
              <a:ext uri="{28A0092B-C50C-407E-A947-70E740481C1C}">
                <a14:useLocalDpi xmlns:a14="http://schemas.microsoft.com/office/drawing/2010/main" val="0"/>
              </a:ext>
            </a:extLst>
          </a:blip>
          <a:srcRect/>
          <a:stretch>
            <a:fillRect/>
          </a:stretch>
        </p:blipFill>
        <p:spPr bwMode="auto">
          <a:xfrm>
            <a:off x="457200" y="3810000"/>
            <a:ext cx="3048000" cy="2336800"/>
          </a:xfrm>
          <a:prstGeom prst="rect">
            <a:avLst/>
          </a:prstGeom>
          <a:noFill/>
          <a:ln w="57150" cmpd="thickThin">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49513" name="Text Box 9"/>
          <p:cNvSpPr txBox="1">
            <a:spLocks noChangeArrowheads="1"/>
          </p:cNvSpPr>
          <p:nvPr>
            <p:custDataLst>
              <p:tags r:id="rId4"/>
            </p:custDataLst>
          </p:nvPr>
        </p:nvSpPr>
        <p:spPr bwMode="auto">
          <a:xfrm>
            <a:off x="0" y="6248400"/>
            <a:ext cx="4114800" cy="466725"/>
          </a:xfrm>
          <a:prstGeom prst="rect">
            <a:avLst/>
          </a:prstGeom>
          <a:gradFill rotWithShape="1">
            <a:gsLst>
              <a:gs pos="0">
                <a:srgbClr val="FF0066"/>
              </a:gs>
              <a:gs pos="50000">
                <a:schemeClr val="bg1"/>
              </a:gs>
              <a:gs pos="100000">
                <a:srgbClr val="FF0066"/>
              </a:gs>
            </a:gsLst>
            <a:lin ang="5400000" scaled="1"/>
          </a:gradFill>
          <a:ln w="9525">
            <a:solidFill>
              <a:srgbClr val="0000FF"/>
            </a:solidFill>
            <a:prstDash val="sysDot"/>
            <a:miter lim="800000"/>
            <a:headEnd/>
            <a:tailEnd/>
          </a:ln>
          <a:effectLst>
            <a:outerShdw dist="107763" dir="18900000" algn="ctr" rotWithShape="0">
              <a:schemeClr val="bg2">
                <a:alpha val="50000"/>
              </a:schemeClr>
            </a:outerShdw>
          </a:effectLst>
        </p:spPr>
        <p:txBody>
          <a:bodyPr>
            <a:spAutoFit/>
          </a:bodyPr>
          <a:lstStyle/>
          <a:p>
            <a:pPr eaLnBrk="1" hangingPunct="1">
              <a:spcBef>
                <a:spcPct val="50000"/>
              </a:spcBef>
              <a:defRPr/>
            </a:pPr>
            <a:r>
              <a:rPr lang="en-US" altLang="en-US" sz="2400" b="1" dirty="0" err="1">
                <a:solidFill>
                  <a:srgbClr val="0000FF"/>
                </a:solidFill>
              </a:rPr>
              <a:t>Lễ</a:t>
            </a:r>
            <a:r>
              <a:rPr lang="en-US" altLang="en-US" sz="2400" b="1" dirty="0">
                <a:solidFill>
                  <a:srgbClr val="0000FF"/>
                </a:solidFill>
              </a:rPr>
              <a:t> </a:t>
            </a:r>
            <a:r>
              <a:rPr lang="en-US" altLang="en-US" sz="2400" b="1" dirty="0" err="1">
                <a:solidFill>
                  <a:srgbClr val="0000FF"/>
                </a:solidFill>
              </a:rPr>
              <a:t>hội</a:t>
            </a:r>
            <a:r>
              <a:rPr lang="en-US" altLang="en-US" sz="2400" b="1" dirty="0">
                <a:solidFill>
                  <a:srgbClr val="0000FF"/>
                </a:solidFill>
              </a:rPr>
              <a:t> </a:t>
            </a:r>
            <a:r>
              <a:rPr lang="en-US" altLang="en-US" sz="2400" b="1" dirty="0" err="1">
                <a:solidFill>
                  <a:srgbClr val="0000FF"/>
                </a:solidFill>
              </a:rPr>
              <a:t>Ka-tê</a:t>
            </a:r>
            <a:r>
              <a:rPr lang="en-US" altLang="en-US" sz="2400" b="1" dirty="0">
                <a:solidFill>
                  <a:srgbClr val="0000FF"/>
                </a:solidFill>
              </a:rPr>
              <a:t> </a:t>
            </a:r>
            <a:r>
              <a:rPr lang="en-US" altLang="en-US" sz="2400" b="1" dirty="0" err="1">
                <a:solidFill>
                  <a:srgbClr val="0000FF"/>
                </a:solidFill>
              </a:rPr>
              <a:t>của</a:t>
            </a:r>
            <a:r>
              <a:rPr lang="en-US" altLang="en-US" sz="2400" b="1" dirty="0">
                <a:solidFill>
                  <a:srgbClr val="0000FF"/>
                </a:solidFill>
              </a:rPr>
              <a:t> </a:t>
            </a:r>
            <a:r>
              <a:rPr lang="en-US" altLang="en-US" sz="2400" b="1" dirty="0" err="1">
                <a:solidFill>
                  <a:srgbClr val="0000FF"/>
                </a:solidFill>
              </a:rPr>
              <a:t>người</a:t>
            </a:r>
            <a:r>
              <a:rPr lang="en-US" altLang="en-US" sz="2400" b="1" dirty="0">
                <a:solidFill>
                  <a:srgbClr val="0000FF"/>
                </a:solidFill>
              </a:rPr>
              <a:t> </a:t>
            </a:r>
            <a:r>
              <a:rPr lang="en-US" altLang="en-US" sz="2400" b="1" dirty="0" err="1">
                <a:solidFill>
                  <a:srgbClr val="0000FF"/>
                </a:solidFill>
              </a:rPr>
              <a:t>Chăm</a:t>
            </a:r>
            <a:endParaRPr lang="en-US" altLang="en-US" sz="2400" b="1" dirty="0">
              <a:solidFill>
                <a:srgbClr val="0000FF"/>
              </a:solidFill>
            </a:endParaRPr>
          </a:p>
        </p:txBody>
      </p:sp>
      <p:pic>
        <p:nvPicPr>
          <p:cNvPr id="149514" name="Picture 10" descr="13"/>
          <p:cNvPicPr>
            <a:picLocks noChangeAspect="1" noChangeArrowheads="1"/>
          </p:cNvPicPr>
          <p:nvPr/>
        </p:nvPicPr>
        <p:blipFill>
          <a:blip r:embed="rId9">
            <a:lum bright="-24000"/>
            <a:extLst>
              <a:ext uri="{28A0092B-C50C-407E-A947-70E740481C1C}">
                <a14:useLocalDpi xmlns:a14="http://schemas.microsoft.com/office/drawing/2010/main" val="0"/>
              </a:ext>
            </a:extLst>
          </a:blip>
          <a:srcRect/>
          <a:stretch>
            <a:fillRect/>
          </a:stretch>
        </p:blipFill>
        <p:spPr bwMode="auto">
          <a:xfrm>
            <a:off x="4495800" y="228600"/>
            <a:ext cx="3657600" cy="2743200"/>
          </a:xfrm>
          <a:prstGeom prst="rect">
            <a:avLst/>
          </a:prstGeom>
          <a:noFill/>
          <a:ln w="57150" cmpd="thinThick">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49515" name="Text Box 11"/>
          <p:cNvSpPr txBox="1">
            <a:spLocks noChangeArrowheads="1"/>
          </p:cNvSpPr>
          <p:nvPr>
            <p:custDataLst>
              <p:tags r:id="rId5"/>
            </p:custDataLst>
          </p:nvPr>
        </p:nvSpPr>
        <p:spPr bwMode="auto">
          <a:xfrm>
            <a:off x="4419600" y="3200400"/>
            <a:ext cx="4114800" cy="406400"/>
          </a:xfrm>
          <a:prstGeom prst="rect">
            <a:avLst/>
          </a:prstGeom>
          <a:gradFill rotWithShape="1">
            <a:gsLst>
              <a:gs pos="0">
                <a:srgbClr val="FF0066"/>
              </a:gs>
              <a:gs pos="50000">
                <a:schemeClr val="bg1"/>
              </a:gs>
              <a:gs pos="100000">
                <a:srgbClr val="FF0066"/>
              </a:gs>
            </a:gsLst>
            <a:lin ang="5400000" scaled="1"/>
          </a:gradFill>
          <a:ln w="9525">
            <a:solidFill>
              <a:srgbClr val="0000FF"/>
            </a:solidFill>
            <a:prstDash val="sysDot"/>
            <a:miter lim="800000"/>
            <a:headEnd/>
            <a:tailEnd/>
          </a:ln>
          <a:effectLst>
            <a:outerShdw dist="107763" dir="18900000" algn="ctr" rotWithShape="0">
              <a:schemeClr val="bg2">
                <a:alpha val="50000"/>
              </a:schemeClr>
            </a:outerShdw>
          </a:effectLst>
        </p:spPr>
        <p:txBody>
          <a:bodyPr>
            <a:spAutoFit/>
          </a:bodyPr>
          <a:lstStyle/>
          <a:p>
            <a:pPr algn="ctr" eaLnBrk="1" hangingPunct="1">
              <a:spcBef>
                <a:spcPct val="50000"/>
              </a:spcBef>
              <a:defRPr/>
            </a:pPr>
            <a:r>
              <a:rPr lang="en-US" altLang="en-US" sz="2000" b="1" dirty="0" err="1">
                <a:solidFill>
                  <a:srgbClr val="0000FF"/>
                </a:solidFill>
              </a:rPr>
              <a:t>Đua</a:t>
            </a:r>
            <a:r>
              <a:rPr lang="en-US" altLang="en-US" sz="2000" b="1" dirty="0">
                <a:solidFill>
                  <a:srgbClr val="0000FF"/>
                </a:solidFill>
              </a:rPr>
              <a:t> </a:t>
            </a:r>
            <a:r>
              <a:rPr lang="en-US" altLang="en-US" sz="2000" b="1" dirty="0" err="1">
                <a:solidFill>
                  <a:srgbClr val="0000FF"/>
                </a:solidFill>
              </a:rPr>
              <a:t>ghe</a:t>
            </a:r>
            <a:r>
              <a:rPr lang="en-US" altLang="en-US" sz="2000" b="1" dirty="0">
                <a:solidFill>
                  <a:srgbClr val="0000FF"/>
                </a:solidFill>
              </a:rPr>
              <a:t> Ngo </a:t>
            </a:r>
            <a:r>
              <a:rPr lang="en-US" altLang="en-US" sz="2000" b="1" dirty="0" err="1">
                <a:solidFill>
                  <a:srgbClr val="0000FF"/>
                </a:solidFill>
              </a:rPr>
              <a:t>của</a:t>
            </a:r>
            <a:r>
              <a:rPr lang="en-US" altLang="en-US" sz="2000" b="1" dirty="0">
                <a:solidFill>
                  <a:srgbClr val="0000FF"/>
                </a:solidFill>
              </a:rPr>
              <a:t> </a:t>
            </a:r>
            <a:r>
              <a:rPr lang="en-US" altLang="en-US" sz="2000" b="1" dirty="0" err="1">
                <a:solidFill>
                  <a:srgbClr val="0000FF"/>
                </a:solidFill>
              </a:rPr>
              <a:t>người</a:t>
            </a:r>
            <a:r>
              <a:rPr lang="en-US" altLang="en-US" sz="2000" b="1" dirty="0">
                <a:solidFill>
                  <a:srgbClr val="0000FF"/>
                </a:solidFill>
              </a:rPr>
              <a:t> </a:t>
            </a:r>
            <a:r>
              <a:rPr lang="en-US" altLang="en-US" sz="2000" b="1" dirty="0" err="1">
                <a:solidFill>
                  <a:srgbClr val="0000FF"/>
                </a:solidFill>
              </a:rPr>
              <a:t>Khơ</a:t>
            </a:r>
            <a:r>
              <a:rPr lang="en-US" altLang="en-US" sz="2000" b="1" dirty="0">
                <a:solidFill>
                  <a:srgbClr val="0000FF"/>
                </a:solidFill>
              </a:rPr>
              <a:t>-me</a:t>
            </a:r>
          </a:p>
        </p:txBody>
      </p:sp>
      <p:pic>
        <p:nvPicPr>
          <p:cNvPr id="149516" name="Picture 12" descr="Le hoi dua bo_Khmer Nam b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2000" y="3733800"/>
            <a:ext cx="3505200"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9510"/>
                                        </p:tgtEl>
                                        <p:attrNameLst>
                                          <p:attrName>style.visibility</p:attrName>
                                        </p:attrNameLst>
                                      </p:cBhvr>
                                      <p:to>
                                        <p:strVal val="visible"/>
                                      </p:to>
                                    </p:set>
                                    <p:animEffect transition="in" filter="blinds(horizontal)">
                                      <p:cBhvr>
                                        <p:cTn id="7" dur="500"/>
                                        <p:tgtEl>
                                          <p:spTgt spid="1495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9511"/>
                                        </p:tgtEl>
                                        <p:attrNameLst>
                                          <p:attrName>style.visibility</p:attrName>
                                        </p:attrNameLst>
                                      </p:cBhvr>
                                      <p:to>
                                        <p:strVal val="visible"/>
                                      </p:to>
                                    </p:set>
                                    <p:animEffect transition="in" filter="blinds(horizontal)">
                                      <p:cBhvr>
                                        <p:cTn id="10" dur="500"/>
                                        <p:tgtEl>
                                          <p:spTgt spid="14951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nodeType="clickEffect">
                                  <p:stCondLst>
                                    <p:cond delay="0"/>
                                  </p:stCondLst>
                                  <p:childTnLst>
                                    <p:set>
                                      <p:cBhvr>
                                        <p:cTn id="14" dur="1" fill="hold">
                                          <p:stCondLst>
                                            <p:cond delay="0"/>
                                          </p:stCondLst>
                                        </p:cTn>
                                        <p:tgtEl>
                                          <p:spTgt spid="149514"/>
                                        </p:tgtEl>
                                        <p:attrNameLst>
                                          <p:attrName>style.visibility</p:attrName>
                                        </p:attrNameLst>
                                      </p:cBhvr>
                                      <p:to>
                                        <p:strVal val="visible"/>
                                      </p:to>
                                    </p:set>
                                    <p:animEffect transition="in" filter="box(in)">
                                      <p:cBhvr>
                                        <p:cTn id="15" dur="500"/>
                                        <p:tgtEl>
                                          <p:spTgt spid="149514"/>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49515"/>
                                        </p:tgtEl>
                                        <p:attrNameLst>
                                          <p:attrName>style.visibility</p:attrName>
                                        </p:attrNameLst>
                                      </p:cBhvr>
                                      <p:to>
                                        <p:strVal val="visible"/>
                                      </p:to>
                                    </p:set>
                                    <p:animEffect transition="in" filter="box(in)">
                                      <p:cBhvr>
                                        <p:cTn id="18" dur="500"/>
                                        <p:tgtEl>
                                          <p:spTgt spid="14951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49512"/>
                                        </p:tgtEl>
                                        <p:attrNameLst>
                                          <p:attrName>style.visibility</p:attrName>
                                        </p:attrNameLst>
                                      </p:cBhvr>
                                      <p:to>
                                        <p:strVal val="visible"/>
                                      </p:to>
                                    </p:set>
                                    <p:animEffect transition="in" filter="blinds(horizontal)">
                                      <p:cBhvr>
                                        <p:cTn id="23" dur="500"/>
                                        <p:tgtEl>
                                          <p:spTgt spid="1495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9513"/>
                                        </p:tgtEl>
                                        <p:attrNameLst>
                                          <p:attrName>style.visibility</p:attrName>
                                        </p:attrNameLst>
                                      </p:cBhvr>
                                      <p:to>
                                        <p:strVal val="visible"/>
                                      </p:to>
                                    </p:set>
                                    <p:animEffect transition="in" filter="blinds(horizontal)">
                                      <p:cBhvr>
                                        <p:cTn id="26" dur="500"/>
                                        <p:tgtEl>
                                          <p:spTgt spid="14951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49516"/>
                                        </p:tgtEl>
                                        <p:attrNameLst>
                                          <p:attrName>style.visibility</p:attrName>
                                        </p:attrNameLst>
                                      </p:cBhvr>
                                      <p:to>
                                        <p:strVal val="visible"/>
                                      </p:to>
                                    </p:set>
                                    <p:animEffect transition="in" filter="blinds(horizontal)">
                                      <p:cBhvr>
                                        <p:cTn id="31" dur="500"/>
                                        <p:tgtEl>
                                          <p:spTgt spid="14951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9509"/>
                                        </p:tgtEl>
                                        <p:attrNameLst>
                                          <p:attrName>style.visibility</p:attrName>
                                        </p:attrNameLst>
                                      </p:cBhvr>
                                      <p:to>
                                        <p:strVal val="visible"/>
                                      </p:to>
                                    </p:set>
                                    <p:animEffect transition="in" filter="blinds(horizontal)">
                                      <p:cBhvr>
                                        <p:cTn id="34" dur="500"/>
                                        <p:tgtEl>
                                          <p:spTgt spid="14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9" grpId="0" animBg="1"/>
      <p:bldP spid="149511" grpId="0" animBg="1"/>
      <p:bldP spid="149513" grpId="0" animBg="1"/>
      <p:bldP spid="1495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en-US" sz="3600" smtClean="0">
                <a:effectLst/>
                <a:latin typeface="Arial" panose="020B0604020202020204" pitchFamily="34" charset="0"/>
              </a:rPr>
              <a:t>Câu 1: Các dân tộc sống ở đồng bằng Nam Bộ chủ yếu là:</a:t>
            </a:r>
            <a:endParaRPr lang="en-US" sz="3600" dirty="0">
              <a:effectLst/>
              <a:latin typeface="Arial" panose="020B0604020202020204" pitchFamily="34" charset="0"/>
            </a:endParaRPr>
          </a:p>
        </p:txBody>
      </p:sp>
      <p:sp>
        <p:nvSpPr>
          <p:cNvPr id="18" name="mmprod_feedback_7000"/>
          <p:cNvSpPr/>
          <p:nvPr>
            <p:custDataLst>
              <p:tags r:id="rId3"/>
            </p:custDataLst>
          </p:nvPr>
        </p:nvSpPr>
        <p:spPr>
          <a:xfrm>
            <a:off x="805307" y="4495800"/>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700" smtClean="0">
                <a:solidFill>
                  <a:schemeClr val="tx1"/>
                </a:solidFill>
                <a:latin typeface="Arial" panose="020B0604020202020204" pitchFamily="34" charset="0"/>
              </a:rPr>
              <a:t>Con trả lời rất đúng. Chúc mừng con</a:t>
            </a:r>
            <a:endParaRPr lang="en-US" sz="1700">
              <a:solidFill>
                <a:schemeClr val="tx1"/>
              </a:solidFill>
              <a:latin typeface="Arial" panose="020B0604020202020204" pitchFamily="34" charset="0"/>
            </a:endParaRPr>
          </a:p>
        </p:txBody>
      </p:sp>
      <p:sp>
        <p:nvSpPr>
          <p:cNvPr id="19" name="mmprod_feedback_7002"/>
          <p:cNvSpPr/>
          <p:nvPr>
            <p:custDataLst>
              <p:tags r:id="rId4"/>
            </p:custDataLst>
          </p:nvPr>
        </p:nvSpPr>
        <p:spPr>
          <a:xfrm>
            <a:off x="4920107" y="4495800"/>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vi-VN" sz="1700" smtClean="0">
                <a:solidFill>
                  <a:schemeClr val="tx1"/>
                </a:solidFill>
                <a:latin typeface="Arial" panose="020B0604020202020204" pitchFamily="34" charset="0"/>
              </a:rPr>
              <a:t>Câu trả lời của con chưa chính xác</a:t>
            </a:r>
            <a:endParaRPr lang="en-US" sz="1700">
              <a:solidFill>
                <a:schemeClr val="tx1"/>
              </a:solidFill>
              <a:latin typeface="Arial" panose="020B0604020202020204" pitchFamily="34" charset="0"/>
            </a:endParaRPr>
          </a:p>
        </p:txBody>
      </p:sp>
      <p:grpSp>
        <p:nvGrpSpPr>
          <p:cNvPr id="26" name="mmprod_Button104"/>
          <p:cNvGrpSpPr/>
          <p:nvPr>
            <p:custDataLst>
              <p:tags r:id="rId5"/>
            </p:custDataLst>
          </p:nvPr>
        </p:nvGrpSpPr>
        <p:grpSpPr>
          <a:xfrm>
            <a:off x="6306820" y="5655263"/>
            <a:ext cx="1145540" cy="401050"/>
            <a:chOff x="6306820" y="5655263"/>
            <a:chExt cx="1145540" cy="401050"/>
          </a:xfrm>
        </p:grpSpPr>
        <p:sp>
          <p:nvSpPr>
            <p:cNvPr id="24" name="mmprod_ButtonShape104"/>
            <p:cNvSpPr/>
            <p:nvPr>
              <p:custDataLst>
                <p:tags r:id="rId21"/>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5" name="mmprod_ButtonText105"/>
            <p:cNvSpPr/>
            <p:nvPr>
              <p:custDataLst>
                <p:tags r:id="rId22"/>
              </p:custDataLst>
            </p:nvPr>
          </p:nvSpPr>
          <p:spPr>
            <a:xfrm>
              <a:off x="633222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29" name="mmprod_Button106"/>
          <p:cNvGrpSpPr/>
          <p:nvPr>
            <p:custDataLst>
              <p:tags r:id="rId6"/>
            </p:custDataLst>
          </p:nvPr>
        </p:nvGrpSpPr>
        <p:grpSpPr>
          <a:xfrm>
            <a:off x="7541260" y="5655263"/>
            <a:ext cx="1145540" cy="401050"/>
            <a:chOff x="7541260" y="5655263"/>
            <a:chExt cx="1145540" cy="401050"/>
          </a:xfrm>
        </p:grpSpPr>
        <p:sp>
          <p:nvSpPr>
            <p:cNvPr id="27" name="mmprod_ButtonShape106"/>
            <p:cNvSpPr/>
            <p:nvPr>
              <p:custDataLst>
                <p:tags r:id="rId19"/>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8" name="mmprod_ButtonText107"/>
            <p:cNvSpPr/>
            <p:nvPr>
              <p:custDataLst>
                <p:tags r:id="rId20"/>
              </p:custDataLst>
            </p:nvPr>
          </p:nvSpPr>
          <p:spPr>
            <a:xfrm>
              <a:off x="756666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43" name="mmprod_answer10061"/>
          <p:cNvGrpSpPr/>
          <p:nvPr>
            <p:custDataLst>
              <p:tags r:id="rId7"/>
            </p:custDataLst>
          </p:nvPr>
        </p:nvGrpSpPr>
        <p:grpSpPr>
          <a:xfrm>
            <a:off x="609600" y="1645920"/>
            <a:ext cx="5692140" cy="304800"/>
            <a:chOff x="609600" y="1645920"/>
            <a:chExt cx="5692140" cy="304800"/>
          </a:xfrm>
        </p:grpSpPr>
        <p:sp>
          <p:nvSpPr>
            <p:cNvPr id="4" name="mmprod_s2_1041"/>
            <p:cNvSpPr txBox="1"/>
            <p:nvPr>
              <p:custDataLst>
                <p:tags r:id="rId16"/>
              </p:custDataLst>
            </p:nvPr>
          </p:nvSpPr>
          <p:spPr>
            <a:xfrm>
              <a:off x="952500" y="164592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A) </a:t>
              </a:r>
              <a:endParaRPr lang="en-US" sz="2000">
                <a:latin typeface="Arial" panose="020B0604020202020204" pitchFamily="34" charset="0"/>
              </a:endParaRPr>
            </a:p>
          </p:txBody>
        </p:sp>
        <p:sp>
          <p:nvSpPr>
            <p:cNvPr id="5" name="mmprod_s1_1021"/>
            <p:cNvSpPr txBox="1"/>
            <p:nvPr>
              <p:custDataLst>
                <p:tags r:id="rId17"/>
              </p:custDataLst>
            </p:nvPr>
          </p:nvSpPr>
          <p:spPr>
            <a:xfrm>
              <a:off x="1346200" y="164592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Người Kinh, Thái, Mường</a:t>
              </a:r>
              <a:endParaRPr lang="en-US" sz="2000">
                <a:latin typeface="Arial" panose="020B0604020202020204" pitchFamily="34" charset="0"/>
              </a:endParaRPr>
            </a:p>
          </p:txBody>
        </p:sp>
        <p:pic>
          <p:nvPicPr>
            <p:cNvPr id="42" name="mmprod_answer_input10061"/>
            <p:cNvPicPr>
              <a:picLocks noChangeAspect="1"/>
            </p:cNvPicPr>
            <p:nvPr>
              <p:custDataLst>
                <p:tags r:id="rId18"/>
              </p:custDataLst>
            </p:nvPr>
          </p:nvPicPr>
          <p:blipFill>
            <a:blip r:embed="rId24" cstate="print">
              <a:extLst>
                <a:ext uri="{28A0092B-C50C-407E-A947-70E740481C1C}">
                  <a14:useLocalDpi xmlns:a14="http://schemas.microsoft.com/office/drawing/2010/main" val="0"/>
                </a:ext>
              </a:extLst>
            </a:blip>
            <a:stretch>
              <a:fillRect/>
            </a:stretch>
          </p:blipFill>
          <p:spPr>
            <a:xfrm>
              <a:off x="609600" y="1696059"/>
              <a:ext cx="205646" cy="204522"/>
            </a:xfrm>
            <a:prstGeom prst="rect">
              <a:avLst/>
            </a:prstGeom>
          </p:spPr>
        </p:pic>
      </p:grpSp>
      <p:grpSp>
        <p:nvGrpSpPr>
          <p:cNvPr id="45" name="mmprod_answer10063"/>
          <p:cNvGrpSpPr/>
          <p:nvPr>
            <p:custDataLst>
              <p:tags r:id="rId8"/>
            </p:custDataLst>
          </p:nvPr>
        </p:nvGrpSpPr>
        <p:grpSpPr>
          <a:xfrm>
            <a:off x="609600" y="2123440"/>
            <a:ext cx="5692140" cy="304800"/>
            <a:chOff x="609600" y="2123440"/>
            <a:chExt cx="5692140" cy="304800"/>
          </a:xfrm>
        </p:grpSpPr>
        <p:sp>
          <p:nvSpPr>
            <p:cNvPr id="9" name="mmprod_s2_1042"/>
            <p:cNvSpPr txBox="1"/>
            <p:nvPr>
              <p:custDataLst>
                <p:tags r:id="rId13"/>
              </p:custDataLst>
            </p:nvPr>
          </p:nvSpPr>
          <p:spPr>
            <a:xfrm>
              <a:off x="952500" y="212344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B) </a:t>
              </a:r>
              <a:endParaRPr lang="en-US" sz="2000">
                <a:latin typeface="Arial" panose="020B0604020202020204" pitchFamily="34" charset="0"/>
              </a:endParaRPr>
            </a:p>
          </p:txBody>
        </p:sp>
        <p:sp>
          <p:nvSpPr>
            <p:cNvPr id="10" name="mmprod_s1_1022"/>
            <p:cNvSpPr txBox="1"/>
            <p:nvPr>
              <p:custDataLst>
                <p:tags r:id="rId14"/>
              </p:custDataLst>
            </p:nvPr>
          </p:nvSpPr>
          <p:spPr>
            <a:xfrm>
              <a:off x="1346200" y="212344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Người Kinh, Chăm, Hoa, Khơ- me.</a:t>
              </a:r>
              <a:endParaRPr lang="en-US" sz="2000">
                <a:latin typeface="Arial" panose="020B0604020202020204" pitchFamily="34" charset="0"/>
              </a:endParaRPr>
            </a:p>
          </p:txBody>
        </p:sp>
        <p:pic>
          <p:nvPicPr>
            <p:cNvPr id="44" name="mmprod_answer_input10063"/>
            <p:cNvPicPr>
              <a:picLocks noChangeAspect="1"/>
            </p:cNvPicPr>
            <p:nvPr>
              <p:custDataLst>
                <p:tags r:id="rId15"/>
              </p:custDataLst>
            </p:nvPr>
          </p:nvPicPr>
          <p:blipFill>
            <a:blip r:embed="rId25" cstate="print">
              <a:extLst>
                <a:ext uri="{28A0092B-C50C-407E-A947-70E740481C1C}">
                  <a14:useLocalDpi xmlns:a14="http://schemas.microsoft.com/office/drawing/2010/main" val="0"/>
                </a:ext>
              </a:extLst>
            </a:blip>
            <a:stretch>
              <a:fillRect/>
            </a:stretch>
          </p:blipFill>
          <p:spPr>
            <a:xfrm>
              <a:off x="609600" y="2173579"/>
              <a:ext cx="205646" cy="204522"/>
            </a:xfrm>
            <a:prstGeom prst="rect">
              <a:avLst/>
            </a:prstGeom>
          </p:spPr>
        </p:pic>
      </p:grpSp>
      <p:grpSp>
        <p:nvGrpSpPr>
          <p:cNvPr id="47" name="mmprod_answer10065"/>
          <p:cNvGrpSpPr/>
          <p:nvPr>
            <p:custDataLst>
              <p:tags r:id="rId9"/>
            </p:custDataLst>
          </p:nvPr>
        </p:nvGrpSpPr>
        <p:grpSpPr>
          <a:xfrm>
            <a:off x="609600" y="2600960"/>
            <a:ext cx="5692140" cy="304800"/>
            <a:chOff x="609600" y="2600960"/>
            <a:chExt cx="5692140" cy="304800"/>
          </a:xfrm>
        </p:grpSpPr>
        <p:sp>
          <p:nvSpPr>
            <p:cNvPr id="14" name="mmprod_s2_1043"/>
            <p:cNvSpPr txBox="1"/>
            <p:nvPr>
              <p:custDataLst>
                <p:tags r:id="rId10"/>
              </p:custDataLst>
            </p:nvPr>
          </p:nvSpPr>
          <p:spPr>
            <a:xfrm>
              <a:off x="952500" y="2600960"/>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C) </a:t>
              </a:r>
              <a:endParaRPr lang="en-US" sz="2000">
                <a:latin typeface="Arial" panose="020B0604020202020204" pitchFamily="34" charset="0"/>
              </a:endParaRPr>
            </a:p>
          </p:txBody>
        </p:sp>
        <p:sp>
          <p:nvSpPr>
            <p:cNvPr id="15" name="mmprod_s1_1023"/>
            <p:cNvSpPr txBox="1"/>
            <p:nvPr>
              <p:custDataLst>
                <p:tags r:id="rId11"/>
              </p:custDataLst>
            </p:nvPr>
          </p:nvSpPr>
          <p:spPr>
            <a:xfrm>
              <a:off x="1358900" y="2600960"/>
              <a:ext cx="49428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Người Kinh, Ba-na, Ê-đê</a:t>
              </a:r>
              <a:endParaRPr lang="en-US" sz="2000">
                <a:latin typeface="Arial" panose="020B0604020202020204" pitchFamily="34" charset="0"/>
              </a:endParaRPr>
            </a:p>
          </p:txBody>
        </p:sp>
        <p:pic>
          <p:nvPicPr>
            <p:cNvPr id="46" name="mmprod_answer_input10065"/>
            <p:cNvPicPr>
              <a:picLocks noChangeAspect="1"/>
            </p:cNvPicPr>
            <p:nvPr>
              <p:custDataLst>
                <p:tags r:id="rId12"/>
              </p:custDataLst>
            </p:nvPr>
          </p:nvPicPr>
          <p:blipFill>
            <a:blip r:embed="rId25" cstate="print">
              <a:extLst>
                <a:ext uri="{28A0092B-C50C-407E-A947-70E740481C1C}">
                  <a14:useLocalDpi xmlns:a14="http://schemas.microsoft.com/office/drawing/2010/main" val="0"/>
                </a:ext>
              </a:extLst>
            </a:blip>
            <a:stretch>
              <a:fillRect/>
            </a:stretch>
          </p:blipFill>
          <p:spPr>
            <a:xfrm>
              <a:off x="609600" y="2651099"/>
              <a:ext cx="205646" cy="204522"/>
            </a:xfrm>
            <a:prstGeom prst="rect">
              <a:avLst/>
            </a:prstGeom>
          </p:spPr>
        </p:pic>
      </p:grpSp>
    </p:spTree>
    <p:custDataLst>
      <p:tags r:id="rId1"/>
    </p:custDataLst>
    <p:extLst>
      <p:ext uri="{BB962C8B-B14F-4D97-AF65-F5344CB8AC3E}">
        <p14:creationId xmlns:p14="http://schemas.microsoft.com/office/powerpoint/2010/main" val="364376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vi-VN" sz="3600" smtClean="0">
                <a:effectLst/>
                <a:latin typeface="Arial" panose="020B0604020202020204" pitchFamily="34" charset="0"/>
              </a:rPr>
              <a:t>Câu 2: Ở Tây Nam Bộ người dân thường làm nhà:</a:t>
            </a:r>
            <a:endParaRPr lang="en-US" sz="3600" dirty="0">
              <a:effectLst/>
              <a:latin typeface="Arial" panose="020B0604020202020204" pitchFamily="34" charset="0"/>
            </a:endParaRPr>
          </a:p>
        </p:txBody>
      </p:sp>
      <p:sp>
        <p:nvSpPr>
          <p:cNvPr id="23" name="mmprod_feedback_7000"/>
          <p:cNvSpPr/>
          <p:nvPr>
            <p:custDataLst>
              <p:tags r:id="rId3"/>
            </p:custDataLst>
          </p:nvPr>
        </p:nvSpPr>
        <p:spPr>
          <a:xfrm>
            <a:off x="8686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700" smtClean="0">
                <a:solidFill>
                  <a:schemeClr val="tx1"/>
                </a:solidFill>
                <a:latin typeface="Arial" panose="020B0604020202020204" pitchFamily="34" charset="0"/>
              </a:rPr>
              <a:t>Con trả lời rất đúng. Chúc mừng con</a:t>
            </a:r>
            <a:endParaRPr lang="en-US" sz="1700">
              <a:solidFill>
                <a:schemeClr val="tx1"/>
              </a:solidFill>
              <a:latin typeface="Arial" panose="020B0604020202020204" pitchFamily="34" charset="0"/>
            </a:endParaRPr>
          </a:p>
        </p:txBody>
      </p:sp>
      <p:sp>
        <p:nvSpPr>
          <p:cNvPr id="24" name="mmprod_feedback_7002"/>
          <p:cNvSpPr/>
          <p:nvPr>
            <p:custDataLst>
              <p:tags r:id="rId4"/>
            </p:custDataLst>
          </p:nvPr>
        </p:nvSpPr>
        <p:spPr>
          <a:xfrm>
            <a:off x="49834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vi-VN" sz="1700" smtClean="0">
                <a:solidFill>
                  <a:schemeClr val="tx1"/>
                </a:solidFill>
                <a:latin typeface="Arial" panose="020B0604020202020204" pitchFamily="34" charset="0"/>
              </a:rPr>
              <a:t>Câu trả lời của con chưa chính xác</a:t>
            </a:r>
            <a:endParaRPr lang="en-US" sz="1700">
              <a:solidFill>
                <a:schemeClr val="tx1"/>
              </a:solidFill>
              <a:latin typeface="Arial" panose="020B0604020202020204" pitchFamily="34" charset="0"/>
            </a:endParaRPr>
          </a:p>
        </p:txBody>
      </p:sp>
      <p:grpSp>
        <p:nvGrpSpPr>
          <p:cNvPr id="31" name="mmprod_Button104"/>
          <p:cNvGrpSpPr/>
          <p:nvPr>
            <p:custDataLst>
              <p:tags r:id="rId5"/>
            </p:custDataLst>
          </p:nvPr>
        </p:nvGrpSpPr>
        <p:grpSpPr>
          <a:xfrm>
            <a:off x="6306820" y="5655263"/>
            <a:ext cx="1145540" cy="401050"/>
            <a:chOff x="6306820" y="5655263"/>
            <a:chExt cx="1145540" cy="401050"/>
          </a:xfrm>
        </p:grpSpPr>
        <p:sp>
          <p:nvSpPr>
            <p:cNvPr id="29" name="mmprod_ButtonShape104"/>
            <p:cNvSpPr/>
            <p:nvPr>
              <p:custDataLst>
                <p:tags r:id="rId25"/>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30" name="mmprod_ButtonText105"/>
            <p:cNvSpPr/>
            <p:nvPr>
              <p:custDataLst>
                <p:tags r:id="rId26"/>
              </p:custDataLst>
            </p:nvPr>
          </p:nvSpPr>
          <p:spPr>
            <a:xfrm>
              <a:off x="633222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34" name="mmprod_Button106"/>
          <p:cNvGrpSpPr/>
          <p:nvPr>
            <p:custDataLst>
              <p:tags r:id="rId6"/>
            </p:custDataLst>
          </p:nvPr>
        </p:nvGrpSpPr>
        <p:grpSpPr>
          <a:xfrm>
            <a:off x="7541260" y="5655263"/>
            <a:ext cx="1145540" cy="401050"/>
            <a:chOff x="7541260" y="5655263"/>
            <a:chExt cx="1145540" cy="401050"/>
          </a:xfrm>
        </p:grpSpPr>
        <p:sp>
          <p:nvSpPr>
            <p:cNvPr id="32" name="mmprod_ButtonShape106"/>
            <p:cNvSpPr/>
            <p:nvPr>
              <p:custDataLst>
                <p:tags r:id="rId23"/>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33" name="mmprod_ButtonText107"/>
            <p:cNvSpPr/>
            <p:nvPr>
              <p:custDataLst>
                <p:tags r:id="rId24"/>
              </p:custDataLst>
            </p:nvPr>
          </p:nvSpPr>
          <p:spPr>
            <a:xfrm>
              <a:off x="756666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52" name="mmprod_answer10071"/>
          <p:cNvGrpSpPr/>
          <p:nvPr>
            <p:custDataLst>
              <p:tags r:id="rId7"/>
            </p:custDataLst>
          </p:nvPr>
        </p:nvGrpSpPr>
        <p:grpSpPr>
          <a:xfrm>
            <a:off x="609600" y="1645920"/>
            <a:ext cx="5692140" cy="304800"/>
            <a:chOff x="609600" y="1645920"/>
            <a:chExt cx="5692140" cy="304800"/>
          </a:xfrm>
        </p:grpSpPr>
        <p:sp>
          <p:nvSpPr>
            <p:cNvPr id="4" name="mmprod_s2_1041"/>
            <p:cNvSpPr txBox="1"/>
            <p:nvPr>
              <p:custDataLst>
                <p:tags r:id="rId20"/>
              </p:custDataLst>
            </p:nvPr>
          </p:nvSpPr>
          <p:spPr>
            <a:xfrm>
              <a:off x="952500" y="164592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A) </a:t>
              </a:r>
              <a:endParaRPr lang="en-US" sz="2000">
                <a:latin typeface="Arial" panose="020B0604020202020204" pitchFamily="34" charset="0"/>
              </a:endParaRPr>
            </a:p>
          </p:txBody>
        </p:sp>
        <p:sp>
          <p:nvSpPr>
            <p:cNvPr id="5" name="mmprod_s1_1021"/>
            <p:cNvSpPr txBox="1"/>
            <p:nvPr>
              <p:custDataLst>
                <p:tags r:id="rId21"/>
              </p:custDataLst>
            </p:nvPr>
          </p:nvSpPr>
          <p:spPr>
            <a:xfrm>
              <a:off x="1346200" y="164592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Trên các khu đất cao</a:t>
              </a:r>
              <a:endParaRPr lang="en-US" sz="2000">
                <a:latin typeface="Arial" panose="020B0604020202020204" pitchFamily="34" charset="0"/>
              </a:endParaRPr>
            </a:p>
          </p:txBody>
        </p:sp>
        <p:pic>
          <p:nvPicPr>
            <p:cNvPr id="51" name="mmprod_answer_input10071"/>
            <p:cNvPicPr>
              <a:picLocks noChangeAspect="1"/>
            </p:cNvPicPr>
            <p:nvPr>
              <p:custDataLst>
                <p:tags r:id="rId22"/>
              </p:custDataLst>
            </p:nvPr>
          </p:nvPicPr>
          <p:blipFill>
            <a:blip r:embed="rId28" cstate="print">
              <a:extLst>
                <a:ext uri="{28A0092B-C50C-407E-A947-70E740481C1C}">
                  <a14:useLocalDpi xmlns:a14="http://schemas.microsoft.com/office/drawing/2010/main" val="0"/>
                </a:ext>
              </a:extLst>
            </a:blip>
            <a:stretch>
              <a:fillRect/>
            </a:stretch>
          </p:blipFill>
          <p:spPr>
            <a:xfrm>
              <a:off x="609600" y="1696059"/>
              <a:ext cx="205646" cy="204522"/>
            </a:xfrm>
            <a:prstGeom prst="rect">
              <a:avLst/>
            </a:prstGeom>
          </p:spPr>
        </p:pic>
      </p:grpSp>
      <p:grpSp>
        <p:nvGrpSpPr>
          <p:cNvPr id="54" name="mmprod_answer10073"/>
          <p:cNvGrpSpPr/>
          <p:nvPr>
            <p:custDataLst>
              <p:tags r:id="rId8"/>
            </p:custDataLst>
          </p:nvPr>
        </p:nvGrpSpPr>
        <p:grpSpPr>
          <a:xfrm>
            <a:off x="609600" y="2123440"/>
            <a:ext cx="5692140" cy="304800"/>
            <a:chOff x="609600" y="2123440"/>
            <a:chExt cx="5692140" cy="304800"/>
          </a:xfrm>
        </p:grpSpPr>
        <p:sp>
          <p:nvSpPr>
            <p:cNvPr id="9" name="mmprod_s2_1042"/>
            <p:cNvSpPr txBox="1"/>
            <p:nvPr>
              <p:custDataLst>
                <p:tags r:id="rId17"/>
              </p:custDataLst>
            </p:nvPr>
          </p:nvSpPr>
          <p:spPr>
            <a:xfrm>
              <a:off x="952500" y="212344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B) </a:t>
              </a:r>
              <a:endParaRPr lang="en-US" sz="2000">
                <a:latin typeface="Arial" panose="020B0604020202020204" pitchFamily="34" charset="0"/>
              </a:endParaRPr>
            </a:p>
          </p:txBody>
        </p:sp>
        <p:sp>
          <p:nvSpPr>
            <p:cNvPr id="10" name="mmprod_s1_1022"/>
            <p:cNvSpPr txBox="1"/>
            <p:nvPr>
              <p:custDataLst>
                <p:tags r:id="rId18"/>
              </p:custDataLst>
            </p:nvPr>
          </p:nvSpPr>
          <p:spPr>
            <a:xfrm>
              <a:off x="1346200" y="212344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Rải rác ở khắp nơi</a:t>
              </a:r>
              <a:endParaRPr lang="en-US" sz="2000">
                <a:latin typeface="Arial" panose="020B0604020202020204" pitchFamily="34" charset="0"/>
              </a:endParaRPr>
            </a:p>
          </p:txBody>
        </p:sp>
        <p:pic>
          <p:nvPicPr>
            <p:cNvPr id="53" name="mmprod_answer_input10073"/>
            <p:cNvPicPr>
              <a:picLocks noChangeAspect="1"/>
            </p:cNvPicPr>
            <p:nvPr>
              <p:custDataLst>
                <p:tags r:id="rId19"/>
              </p:custDataLst>
            </p:nvPr>
          </p:nvPicPr>
          <p:blipFill>
            <a:blip r:embed="rId28" cstate="print">
              <a:extLst>
                <a:ext uri="{28A0092B-C50C-407E-A947-70E740481C1C}">
                  <a14:useLocalDpi xmlns:a14="http://schemas.microsoft.com/office/drawing/2010/main" val="0"/>
                </a:ext>
              </a:extLst>
            </a:blip>
            <a:stretch>
              <a:fillRect/>
            </a:stretch>
          </p:blipFill>
          <p:spPr>
            <a:xfrm>
              <a:off x="609600" y="2173579"/>
              <a:ext cx="205646" cy="204522"/>
            </a:xfrm>
            <a:prstGeom prst="rect">
              <a:avLst/>
            </a:prstGeom>
          </p:spPr>
        </p:pic>
      </p:grpSp>
      <p:grpSp>
        <p:nvGrpSpPr>
          <p:cNvPr id="56" name="mmprod_answer10075"/>
          <p:cNvGrpSpPr/>
          <p:nvPr>
            <p:custDataLst>
              <p:tags r:id="rId9"/>
            </p:custDataLst>
          </p:nvPr>
        </p:nvGrpSpPr>
        <p:grpSpPr>
          <a:xfrm>
            <a:off x="609600" y="2600960"/>
            <a:ext cx="5692140" cy="304800"/>
            <a:chOff x="609600" y="2600960"/>
            <a:chExt cx="5692140" cy="304800"/>
          </a:xfrm>
        </p:grpSpPr>
        <p:sp>
          <p:nvSpPr>
            <p:cNvPr id="14" name="mmprod_s2_1043"/>
            <p:cNvSpPr txBox="1"/>
            <p:nvPr>
              <p:custDataLst>
                <p:tags r:id="rId14"/>
              </p:custDataLst>
            </p:nvPr>
          </p:nvSpPr>
          <p:spPr>
            <a:xfrm>
              <a:off x="952500" y="2600960"/>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C) </a:t>
              </a:r>
              <a:endParaRPr lang="en-US" sz="2000">
                <a:latin typeface="Arial" panose="020B0604020202020204" pitchFamily="34" charset="0"/>
              </a:endParaRPr>
            </a:p>
          </p:txBody>
        </p:sp>
        <p:sp>
          <p:nvSpPr>
            <p:cNvPr id="15" name="mmprod_s1_1023"/>
            <p:cNvSpPr txBox="1"/>
            <p:nvPr>
              <p:custDataLst>
                <p:tags r:id="rId15"/>
              </p:custDataLst>
            </p:nvPr>
          </p:nvSpPr>
          <p:spPr>
            <a:xfrm>
              <a:off x="1358900" y="2600960"/>
              <a:ext cx="49428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Dọc theo các sông ngòi, kênh rạch.</a:t>
              </a:r>
              <a:endParaRPr lang="en-US" sz="2000">
                <a:latin typeface="Arial" panose="020B0604020202020204" pitchFamily="34" charset="0"/>
              </a:endParaRPr>
            </a:p>
          </p:txBody>
        </p:sp>
        <p:pic>
          <p:nvPicPr>
            <p:cNvPr id="55" name="mmprod_answer_input10075"/>
            <p:cNvPicPr>
              <a:picLocks noChangeAspect="1"/>
            </p:cNvPicPr>
            <p:nvPr>
              <p:custDataLst>
                <p:tags r:id="rId16"/>
              </p:custDataLst>
            </p:nvPr>
          </p:nvPicPr>
          <p:blipFill>
            <a:blip r:embed="rId29" cstate="print">
              <a:extLst>
                <a:ext uri="{28A0092B-C50C-407E-A947-70E740481C1C}">
                  <a14:useLocalDpi xmlns:a14="http://schemas.microsoft.com/office/drawing/2010/main" val="0"/>
                </a:ext>
              </a:extLst>
            </a:blip>
            <a:stretch>
              <a:fillRect/>
            </a:stretch>
          </p:blipFill>
          <p:spPr>
            <a:xfrm>
              <a:off x="609600" y="2651099"/>
              <a:ext cx="205646" cy="204522"/>
            </a:xfrm>
            <a:prstGeom prst="rect">
              <a:avLst/>
            </a:prstGeom>
          </p:spPr>
        </p:pic>
      </p:grpSp>
      <p:grpSp>
        <p:nvGrpSpPr>
          <p:cNvPr id="58" name="mmprod_answer10077"/>
          <p:cNvGrpSpPr/>
          <p:nvPr>
            <p:custDataLst>
              <p:tags r:id="rId10"/>
            </p:custDataLst>
          </p:nvPr>
        </p:nvGrpSpPr>
        <p:grpSpPr>
          <a:xfrm>
            <a:off x="609600" y="3078480"/>
            <a:ext cx="5692140" cy="304800"/>
            <a:chOff x="609600" y="3078480"/>
            <a:chExt cx="5692140" cy="304800"/>
          </a:xfrm>
        </p:grpSpPr>
        <p:sp>
          <p:nvSpPr>
            <p:cNvPr id="19" name="mmprod_s2_1044"/>
            <p:cNvSpPr txBox="1"/>
            <p:nvPr>
              <p:custDataLst>
                <p:tags r:id="rId11"/>
              </p:custDataLst>
            </p:nvPr>
          </p:nvSpPr>
          <p:spPr>
            <a:xfrm>
              <a:off x="952500" y="3078480"/>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D) </a:t>
              </a:r>
              <a:endParaRPr lang="en-US" sz="2000">
                <a:latin typeface="Arial" panose="020B0604020202020204" pitchFamily="34" charset="0"/>
              </a:endParaRPr>
            </a:p>
          </p:txBody>
        </p:sp>
        <p:sp>
          <p:nvSpPr>
            <p:cNvPr id="20" name="mmprod_s1_1024"/>
            <p:cNvSpPr txBox="1"/>
            <p:nvPr>
              <p:custDataLst>
                <p:tags r:id="rId12"/>
              </p:custDataLst>
            </p:nvPr>
          </p:nvSpPr>
          <p:spPr>
            <a:xfrm>
              <a:off x="1358900" y="3078480"/>
              <a:ext cx="49428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Gần các cánh đồng</a:t>
              </a:r>
              <a:endParaRPr lang="en-US" sz="2000">
                <a:latin typeface="Arial" panose="020B0604020202020204" pitchFamily="34" charset="0"/>
              </a:endParaRPr>
            </a:p>
          </p:txBody>
        </p:sp>
        <p:pic>
          <p:nvPicPr>
            <p:cNvPr id="57" name="mmprod_answer_input10077"/>
            <p:cNvPicPr>
              <a:picLocks noChangeAspect="1"/>
            </p:cNvPicPr>
            <p:nvPr>
              <p:custDataLst>
                <p:tags r:id="rId13"/>
              </p:custDataLst>
            </p:nvPr>
          </p:nvPicPr>
          <p:blipFill>
            <a:blip r:embed="rId28" cstate="print">
              <a:extLst>
                <a:ext uri="{28A0092B-C50C-407E-A947-70E740481C1C}">
                  <a14:useLocalDpi xmlns:a14="http://schemas.microsoft.com/office/drawing/2010/main" val="0"/>
                </a:ext>
              </a:extLst>
            </a:blip>
            <a:stretch>
              <a:fillRect/>
            </a:stretch>
          </p:blipFill>
          <p:spPr>
            <a:xfrm>
              <a:off x="609600" y="3128619"/>
              <a:ext cx="205646" cy="204522"/>
            </a:xfrm>
            <a:prstGeom prst="rect">
              <a:avLst/>
            </a:prstGeom>
          </p:spPr>
        </p:pic>
      </p:grpSp>
    </p:spTree>
    <p:custDataLst>
      <p:tags r:id="rId1"/>
    </p:custDataLst>
    <p:extLst>
      <p:ext uri="{BB962C8B-B14F-4D97-AF65-F5344CB8AC3E}">
        <p14:creationId xmlns:p14="http://schemas.microsoft.com/office/powerpoint/2010/main" val="3822619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vi-VN" sz="3600" smtClean="0">
                <a:effectLst/>
                <a:latin typeface="Arial" panose="020B0604020202020204" pitchFamily="34" charset="0"/>
              </a:rPr>
              <a:t>Câu 3: Phương tiện đi lại chủ yếu của người dân là:</a:t>
            </a:r>
            <a:endParaRPr lang="en-US" sz="3600" dirty="0">
              <a:effectLst/>
              <a:latin typeface="Arial" panose="020B0604020202020204" pitchFamily="34" charset="0"/>
            </a:endParaRPr>
          </a:p>
        </p:txBody>
      </p:sp>
      <p:sp>
        <p:nvSpPr>
          <p:cNvPr id="18" name="mmprod_feedback_7000"/>
          <p:cNvSpPr/>
          <p:nvPr>
            <p:custDataLst>
              <p:tags r:id="rId3"/>
            </p:custDataLst>
          </p:nvPr>
        </p:nvSpPr>
        <p:spPr>
          <a:xfrm>
            <a:off x="8686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700" smtClean="0">
                <a:solidFill>
                  <a:schemeClr val="tx1"/>
                </a:solidFill>
                <a:latin typeface="Arial" panose="020B0604020202020204" pitchFamily="34" charset="0"/>
              </a:rPr>
              <a:t>Con trả lời rất đúng. Chúc mừng con</a:t>
            </a:r>
            <a:endParaRPr lang="en-US" sz="1700">
              <a:solidFill>
                <a:schemeClr val="tx1"/>
              </a:solidFill>
              <a:latin typeface="Arial" panose="020B0604020202020204" pitchFamily="34" charset="0"/>
            </a:endParaRPr>
          </a:p>
        </p:txBody>
      </p:sp>
      <p:sp>
        <p:nvSpPr>
          <p:cNvPr id="19" name="mmprod_feedback_7002"/>
          <p:cNvSpPr/>
          <p:nvPr>
            <p:custDataLst>
              <p:tags r:id="rId4"/>
            </p:custDataLst>
          </p:nvPr>
        </p:nvSpPr>
        <p:spPr>
          <a:xfrm>
            <a:off x="49834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vi-VN" sz="1700" smtClean="0">
                <a:solidFill>
                  <a:schemeClr val="tx1"/>
                </a:solidFill>
                <a:latin typeface="Arial" panose="020B0604020202020204" pitchFamily="34" charset="0"/>
              </a:rPr>
              <a:t>Câu trả lời của con chưa chính xác</a:t>
            </a:r>
            <a:endParaRPr lang="en-US" sz="1700">
              <a:solidFill>
                <a:schemeClr val="tx1"/>
              </a:solidFill>
              <a:latin typeface="Arial" panose="020B0604020202020204" pitchFamily="34" charset="0"/>
            </a:endParaRPr>
          </a:p>
        </p:txBody>
      </p:sp>
      <p:grpSp>
        <p:nvGrpSpPr>
          <p:cNvPr id="26" name="mmprod_Button104"/>
          <p:cNvGrpSpPr/>
          <p:nvPr>
            <p:custDataLst>
              <p:tags r:id="rId5"/>
            </p:custDataLst>
          </p:nvPr>
        </p:nvGrpSpPr>
        <p:grpSpPr>
          <a:xfrm>
            <a:off x="6306820" y="5655263"/>
            <a:ext cx="1145540" cy="401050"/>
            <a:chOff x="6306820" y="5655263"/>
            <a:chExt cx="1145540" cy="401050"/>
          </a:xfrm>
        </p:grpSpPr>
        <p:sp>
          <p:nvSpPr>
            <p:cNvPr id="24" name="mmprod_ButtonShape104"/>
            <p:cNvSpPr/>
            <p:nvPr>
              <p:custDataLst>
                <p:tags r:id="rId21"/>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5" name="mmprod_ButtonText105"/>
            <p:cNvSpPr/>
            <p:nvPr>
              <p:custDataLst>
                <p:tags r:id="rId22"/>
              </p:custDataLst>
            </p:nvPr>
          </p:nvSpPr>
          <p:spPr>
            <a:xfrm>
              <a:off x="633222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29" name="mmprod_Button106"/>
          <p:cNvGrpSpPr/>
          <p:nvPr>
            <p:custDataLst>
              <p:tags r:id="rId6"/>
            </p:custDataLst>
          </p:nvPr>
        </p:nvGrpSpPr>
        <p:grpSpPr>
          <a:xfrm>
            <a:off x="7541260" y="5655263"/>
            <a:ext cx="1145540" cy="401050"/>
            <a:chOff x="7541260" y="5655263"/>
            <a:chExt cx="1145540" cy="401050"/>
          </a:xfrm>
        </p:grpSpPr>
        <p:sp>
          <p:nvSpPr>
            <p:cNvPr id="27" name="mmprod_ButtonShape106"/>
            <p:cNvSpPr/>
            <p:nvPr>
              <p:custDataLst>
                <p:tags r:id="rId19"/>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8" name="mmprod_ButtonText107"/>
            <p:cNvSpPr/>
            <p:nvPr>
              <p:custDataLst>
                <p:tags r:id="rId20"/>
              </p:custDataLst>
            </p:nvPr>
          </p:nvSpPr>
          <p:spPr>
            <a:xfrm>
              <a:off x="756666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43" name="mmprod_answer10083"/>
          <p:cNvGrpSpPr/>
          <p:nvPr>
            <p:custDataLst>
              <p:tags r:id="rId7"/>
            </p:custDataLst>
          </p:nvPr>
        </p:nvGrpSpPr>
        <p:grpSpPr>
          <a:xfrm>
            <a:off x="609600" y="1645920"/>
            <a:ext cx="5692140" cy="304800"/>
            <a:chOff x="609600" y="1645920"/>
            <a:chExt cx="5692140" cy="304800"/>
          </a:xfrm>
        </p:grpSpPr>
        <p:sp>
          <p:nvSpPr>
            <p:cNvPr id="4" name="mmprod_s2_1041"/>
            <p:cNvSpPr txBox="1"/>
            <p:nvPr>
              <p:custDataLst>
                <p:tags r:id="rId16"/>
              </p:custDataLst>
            </p:nvPr>
          </p:nvSpPr>
          <p:spPr>
            <a:xfrm>
              <a:off x="952500" y="164592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A) </a:t>
              </a:r>
              <a:endParaRPr lang="en-US" sz="2000">
                <a:latin typeface="Arial" panose="020B0604020202020204" pitchFamily="34" charset="0"/>
              </a:endParaRPr>
            </a:p>
          </p:txBody>
        </p:sp>
        <p:sp>
          <p:nvSpPr>
            <p:cNvPr id="5" name="mmprod_s1_1021"/>
            <p:cNvSpPr txBox="1"/>
            <p:nvPr>
              <p:custDataLst>
                <p:tags r:id="rId17"/>
              </p:custDataLst>
            </p:nvPr>
          </p:nvSpPr>
          <p:spPr>
            <a:xfrm>
              <a:off x="1346200" y="164592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Xe ngựa.</a:t>
              </a:r>
              <a:endParaRPr lang="en-US" sz="2000">
                <a:latin typeface="Arial" panose="020B0604020202020204" pitchFamily="34" charset="0"/>
              </a:endParaRPr>
            </a:p>
          </p:txBody>
        </p:sp>
        <p:pic>
          <p:nvPicPr>
            <p:cNvPr id="42" name="mmprod_answer_input10083"/>
            <p:cNvPicPr>
              <a:picLocks noChangeAspect="1"/>
            </p:cNvPicPr>
            <p:nvPr>
              <p:custDataLst>
                <p:tags r:id="rId18"/>
              </p:custDataLst>
            </p:nvPr>
          </p:nvPicPr>
          <p:blipFill>
            <a:blip r:embed="rId24" cstate="print">
              <a:extLst>
                <a:ext uri="{28A0092B-C50C-407E-A947-70E740481C1C}">
                  <a14:useLocalDpi xmlns:a14="http://schemas.microsoft.com/office/drawing/2010/main" val="0"/>
                </a:ext>
              </a:extLst>
            </a:blip>
            <a:stretch>
              <a:fillRect/>
            </a:stretch>
          </p:blipFill>
          <p:spPr>
            <a:xfrm>
              <a:off x="609600" y="1696059"/>
              <a:ext cx="205646" cy="204522"/>
            </a:xfrm>
            <a:prstGeom prst="rect">
              <a:avLst/>
            </a:prstGeom>
          </p:spPr>
        </p:pic>
      </p:grpSp>
      <p:grpSp>
        <p:nvGrpSpPr>
          <p:cNvPr id="45" name="mmprod_answer10085"/>
          <p:cNvGrpSpPr/>
          <p:nvPr>
            <p:custDataLst>
              <p:tags r:id="rId8"/>
            </p:custDataLst>
          </p:nvPr>
        </p:nvGrpSpPr>
        <p:grpSpPr>
          <a:xfrm>
            <a:off x="609600" y="2123440"/>
            <a:ext cx="5692140" cy="304800"/>
            <a:chOff x="609600" y="2123440"/>
            <a:chExt cx="5692140" cy="304800"/>
          </a:xfrm>
        </p:grpSpPr>
        <p:sp>
          <p:nvSpPr>
            <p:cNvPr id="9" name="mmprod_s2_1042"/>
            <p:cNvSpPr txBox="1"/>
            <p:nvPr>
              <p:custDataLst>
                <p:tags r:id="rId13"/>
              </p:custDataLst>
            </p:nvPr>
          </p:nvSpPr>
          <p:spPr>
            <a:xfrm>
              <a:off x="952500" y="212344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B) </a:t>
              </a:r>
              <a:endParaRPr lang="en-US" sz="2000">
                <a:latin typeface="Arial" panose="020B0604020202020204" pitchFamily="34" charset="0"/>
              </a:endParaRPr>
            </a:p>
          </p:txBody>
        </p:sp>
        <p:sp>
          <p:nvSpPr>
            <p:cNvPr id="10" name="mmprod_s1_1022"/>
            <p:cNvSpPr txBox="1"/>
            <p:nvPr>
              <p:custDataLst>
                <p:tags r:id="rId14"/>
              </p:custDataLst>
            </p:nvPr>
          </p:nvSpPr>
          <p:spPr>
            <a:xfrm>
              <a:off x="1346200" y="212344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Xuồng, ghe</a:t>
              </a:r>
              <a:endParaRPr lang="en-US" sz="2000">
                <a:latin typeface="Arial" panose="020B0604020202020204" pitchFamily="34" charset="0"/>
              </a:endParaRPr>
            </a:p>
          </p:txBody>
        </p:sp>
        <p:pic>
          <p:nvPicPr>
            <p:cNvPr id="44" name="mmprod_answer_input10085"/>
            <p:cNvPicPr>
              <a:picLocks noChangeAspect="1"/>
            </p:cNvPicPr>
            <p:nvPr>
              <p:custDataLst>
                <p:tags r:id="rId15"/>
              </p:custDataLst>
            </p:nvPr>
          </p:nvPicPr>
          <p:blipFill>
            <a:blip r:embed="rId25" cstate="print">
              <a:extLst>
                <a:ext uri="{28A0092B-C50C-407E-A947-70E740481C1C}">
                  <a14:useLocalDpi xmlns:a14="http://schemas.microsoft.com/office/drawing/2010/main" val="0"/>
                </a:ext>
              </a:extLst>
            </a:blip>
            <a:stretch>
              <a:fillRect/>
            </a:stretch>
          </p:blipFill>
          <p:spPr>
            <a:xfrm>
              <a:off x="609600" y="2173579"/>
              <a:ext cx="205646" cy="204522"/>
            </a:xfrm>
            <a:prstGeom prst="rect">
              <a:avLst/>
            </a:prstGeom>
          </p:spPr>
        </p:pic>
      </p:grpSp>
      <p:grpSp>
        <p:nvGrpSpPr>
          <p:cNvPr id="47" name="mmprod_answer10087"/>
          <p:cNvGrpSpPr/>
          <p:nvPr>
            <p:custDataLst>
              <p:tags r:id="rId9"/>
            </p:custDataLst>
          </p:nvPr>
        </p:nvGrpSpPr>
        <p:grpSpPr>
          <a:xfrm>
            <a:off x="609600" y="2600960"/>
            <a:ext cx="5692140" cy="304800"/>
            <a:chOff x="609600" y="2600960"/>
            <a:chExt cx="5692140" cy="304800"/>
          </a:xfrm>
        </p:grpSpPr>
        <p:sp>
          <p:nvSpPr>
            <p:cNvPr id="14" name="mmprod_s2_1043"/>
            <p:cNvSpPr txBox="1"/>
            <p:nvPr>
              <p:custDataLst>
                <p:tags r:id="rId10"/>
              </p:custDataLst>
            </p:nvPr>
          </p:nvSpPr>
          <p:spPr>
            <a:xfrm>
              <a:off x="952500" y="2600960"/>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C) </a:t>
              </a:r>
              <a:endParaRPr lang="en-US" sz="2000">
                <a:latin typeface="Arial" panose="020B0604020202020204" pitchFamily="34" charset="0"/>
              </a:endParaRPr>
            </a:p>
          </p:txBody>
        </p:sp>
        <p:sp>
          <p:nvSpPr>
            <p:cNvPr id="15" name="mmprod_s1_1023"/>
            <p:cNvSpPr txBox="1"/>
            <p:nvPr>
              <p:custDataLst>
                <p:tags r:id="rId11"/>
              </p:custDataLst>
            </p:nvPr>
          </p:nvSpPr>
          <p:spPr>
            <a:xfrm>
              <a:off x="1358900" y="2600960"/>
              <a:ext cx="49428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Ô tô</a:t>
              </a:r>
              <a:endParaRPr lang="en-US" sz="2000">
                <a:latin typeface="Arial" panose="020B0604020202020204" pitchFamily="34" charset="0"/>
              </a:endParaRPr>
            </a:p>
          </p:txBody>
        </p:sp>
        <p:pic>
          <p:nvPicPr>
            <p:cNvPr id="46" name="mmprod_answer_input10087"/>
            <p:cNvPicPr>
              <a:picLocks noChangeAspect="1"/>
            </p:cNvPicPr>
            <p:nvPr>
              <p:custDataLst>
                <p:tags r:id="rId12"/>
              </p:custDataLst>
            </p:nvPr>
          </p:nvPicPr>
          <p:blipFill>
            <a:blip r:embed="rId24" cstate="print">
              <a:extLst>
                <a:ext uri="{28A0092B-C50C-407E-A947-70E740481C1C}">
                  <a14:useLocalDpi xmlns:a14="http://schemas.microsoft.com/office/drawing/2010/main" val="0"/>
                </a:ext>
              </a:extLst>
            </a:blip>
            <a:stretch>
              <a:fillRect/>
            </a:stretch>
          </p:blipFill>
          <p:spPr>
            <a:xfrm>
              <a:off x="609600" y="2651099"/>
              <a:ext cx="205646" cy="204522"/>
            </a:xfrm>
            <a:prstGeom prst="rect">
              <a:avLst/>
            </a:prstGeom>
          </p:spPr>
        </p:pic>
      </p:grpSp>
    </p:spTree>
    <p:custDataLst>
      <p:tags r:id="rId1"/>
    </p:custDataLst>
    <p:extLst>
      <p:ext uri="{BB962C8B-B14F-4D97-AF65-F5344CB8AC3E}">
        <p14:creationId xmlns:p14="http://schemas.microsoft.com/office/powerpoint/2010/main" val="30444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vi-VN" sz="3600" smtClean="0">
                <a:latin typeface="Arial" panose="020B0604020202020204" pitchFamily="34" charset="0"/>
              </a:rPr>
              <a:t>Câu 4: Trang phục truyền thống của người dân Nam Bộ là áo tứ thân</a:t>
            </a:r>
            <a:endParaRPr lang="en-US" sz="3600">
              <a:latin typeface="Arial" panose="020B0604020202020204" pitchFamily="34" charset="0"/>
            </a:endParaRPr>
          </a:p>
        </p:txBody>
      </p:sp>
      <p:sp>
        <p:nvSpPr>
          <p:cNvPr id="13" name="mmprod_feedback_7000"/>
          <p:cNvSpPr/>
          <p:nvPr>
            <p:custDataLst>
              <p:tags r:id="rId3"/>
            </p:custDataLst>
          </p:nvPr>
        </p:nvSpPr>
        <p:spPr>
          <a:xfrm>
            <a:off x="8686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700" smtClean="0">
                <a:solidFill>
                  <a:schemeClr val="tx1"/>
                </a:solidFill>
                <a:latin typeface="Arial" panose="020B0604020202020204" pitchFamily="34" charset="0"/>
              </a:rPr>
              <a:t>Con trả lời rất đúng. Chúc mừng con</a:t>
            </a:r>
            <a:endParaRPr lang="en-US" sz="1700">
              <a:solidFill>
                <a:schemeClr val="tx1"/>
              </a:solidFill>
              <a:latin typeface="Arial" panose="020B0604020202020204" pitchFamily="34" charset="0"/>
            </a:endParaRPr>
          </a:p>
        </p:txBody>
      </p:sp>
      <p:sp>
        <p:nvSpPr>
          <p:cNvPr id="14" name="mmprod_feedback_7002"/>
          <p:cNvSpPr/>
          <p:nvPr>
            <p:custDataLst>
              <p:tags r:id="rId4"/>
            </p:custDataLst>
          </p:nvPr>
        </p:nvSpPr>
        <p:spPr>
          <a:xfrm>
            <a:off x="49834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vi-VN" sz="1700" smtClean="0">
                <a:solidFill>
                  <a:schemeClr val="tx1"/>
                </a:solidFill>
                <a:latin typeface="Arial" panose="020B0604020202020204" pitchFamily="34" charset="0"/>
              </a:rPr>
              <a:t>Câu trả lời của con chưa chính xác</a:t>
            </a:r>
            <a:endParaRPr lang="en-US" sz="1700">
              <a:solidFill>
                <a:schemeClr val="tx1"/>
              </a:solidFill>
              <a:latin typeface="Arial" panose="020B0604020202020204" pitchFamily="34" charset="0"/>
            </a:endParaRPr>
          </a:p>
        </p:txBody>
      </p:sp>
      <p:grpSp>
        <p:nvGrpSpPr>
          <p:cNvPr id="17" name="mmprod_Button104"/>
          <p:cNvGrpSpPr/>
          <p:nvPr>
            <p:custDataLst>
              <p:tags r:id="rId5"/>
            </p:custDataLst>
          </p:nvPr>
        </p:nvGrpSpPr>
        <p:grpSpPr>
          <a:xfrm>
            <a:off x="6306820" y="5655263"/>
            <a:ext cx="1145540" cy="401050"/>
            <a:chOff x="6306820" y="5655263"/>
            <a:chExt cx="1145540" cy="401050"/>
          </a:xfrm>
        </p:grpSpPr>
        <p:sp>
          <p:nvSpPr>
            <p:cNvPr id="15" name="mmprod_ButtonShape104"/>
            <p:cNvSpPr/>
            <p:nvPr>
              <p:custDataLst>
                <p:tags r:id="rId17"/>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16" name="mmprod_ButtonText105"/>
            <p:cNvSpPr/>
            <p:nvPr>
              <p:custDataLst>
                <p:tags r:id="rId18"/>
              </p:custDataLst>
            </p:nvPr>
          </p:nvSpPr>
          <p:spPr>
            <a:xfrm>
              <a:off x="633222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20" name="mmprod_Button106"/>
          <p:cNvGrpSpPr/>
          <p:nvPr>
            <p:custDataLst>
              <p:tags r:id="rId6"/>
            </p:custDataLst>
          </p:nvPr>
        </p:nvGrpSpPr>
        <p:grpSpPr>
          <a:xfrm>
            <a:off x="7541260" y="5655263"/>
            <a:ext cx="1145540" cy="401050"/>
            <a:chOff x="7541260" y="5655263"/>
            <a:chExt cx="1145540" cy="401050"/>
          </a:xfrm>
        </p:grpSpPr>
        <p:sp>
          <p:nvSpPr>
            <p:cNvPr id="18" name="mmprod_ButtonShape106"/>
            <p:cNvSpPr/>
            <p:nvPr>
              <p:custDataLst>
                <p:tags r:id="rId15"/>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19" name="mmprod_ButtonText107"/>
            <p:cNvSpPr/>
            <p:nvPr>
              <p:custDataLst>
                <p:tags r:id="rId16"/>
              </p:custDataLst>
            </p:nvPr>
          </p:nvSpPr>
          <p:spPr>
            <a:xfrm>
              <a:off x="756666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22" name="mmprod_answer10105"/>
          <p:cNvGrpSpPr/>
          <p:nvPr>
            <p:custDataLst>
              <p:tags r:id="rId7"/>
            </p:custDataLst>
          </p:nvPr>
        </p:nvGrpSpPr>
        <p:grpSpPr>
          <a:xfrm>
            <a:off x="609600" y="1645920"/>
            <a:ext cx="5692140" cy="304800"/>
            <a:chOff x="609600" y="1645920"/>
            <a:chExt cx="5692140" cy="304800"/>
          </a:xfrm>
        </p:grpSpPr>
        <p:sp>
          <p:nvSpPr>
            <p:cNvPr id="4" name="mmprod_s2_1041"/>
            <p:cNvSpPr txBox="1"/>
            <p:nvPr>
              <p:custDataLst>
                <p:tags r:id="rId12"/>
              </p:custDataLst>
            </p:nvPr>
          </p:nvSpPr>
          <p:spPr>
            <a:xfrm>
              <a:off x="952500" y="164592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A) </a:t>
              </a:r>
              <a:endParaRPr lang="en-US" sz="2000">
                <a:latin typeface="Arial" panose="020B0604020202020204" pitchFamily="34" charset="0"/>
              </a:endParaRPr>
            </a:p>
          </p:txBody>
        </p:sp>
        <p:sp>
          <p:nvSpPr>
            <p:cNvPr id="5" name="mmprod_s1_1021"/>
            <p:cNvSpPr txBox="1"/>
            <p:nvPr>
              <p:custDataLst>
                <p:tags r:id="rId13"/>
              </p:custDataLst>
            </p:nvPr>
          </p:nvSpPr>
          <p:spPr>
            <a:xfrm>
              <a:off x="1346200" y="164592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Đúng</a:t>
              </a:r>
              <a:endParaRPr lang="en-US" sz="2000">
                <a:latin typeface="Arial" panose="020B0604020202020204" pitchFamily="34" charset="0"/>
              </a:endParaRPr>
            </a:p>
          </p:txBody>
        </p:sp>
        <p:pic>
          <p:nvPicPr>
            <p:cNvPr id="21" name="mmprod_answer_input10105"/>
            <p:cNvPicPr>
              <a:picLocks noChangeAspect="1"/>
            </p:cNvPicPr>
            <p:nvPr>
              <p:custDataLst>
                <p:tags r:id="rId14"/>
              </p:custDataLst>
            </p:nvPr>
          </p:nvPicPr>
          <p:blipFill>
            <a:blip r:embed="rId20" cstate="print">
              <a:extLst>
                <a:ext uri="{28A0092B-C50C-407E-A947-70E740481C1C}">
                  <a14:useLocalDpi xmlns:a14="http://schemas.microsoft.com/office/drawing/2010/main" val="0"/>
                </a:ext>
              </a:extLst>
            </a:blip>
            <a:stretch>
              <a:fillRect/>
            </a:stretch>
          </p:blipFill>
          <p:spPr>
            <a:xfrm>
              <a:off x="609600" y="1696059"/>
              <a:ext cx="205646" cy="204522"/>
            </a:xfrm>
            <a:prstGeom prst="rect">
              <a:avLst/>
            </a:prstGeom>
          </p:spPr>
        </p:pic>
      </p:grpSp>
      <p:grpSp>
        <p:nvGrpSpPr>
          <p:cNvPr id="24" name="mmprod_answer10107"/>
          <p:cNvGrpSpPr/>
          <p:nvPr>
            <p:custDataLst>
              <p:tags r:id="rId8"/>
            </p:custDataLst>
          </p:nvPr>
        </p:nvGrpSpPr>
        <p:grpSpPr>
          <a:xfrm>
            <a:off x="609600" y="2123440"/>
            <a:ext cx="5692140" cy="304800"/>
            <a:chOff x="609600" y="2123440"/>
            <a:chExt cx="5692140" cy="304800"/>
          </a:xfrm>
        </p:grpSpPr>
        <p:sp>
          <p:nvSpPr>
            <p:cNvPr id="9" name="mmprod_s2_1042"/>
            <p:cNvSpPr txBox="1"/>
            <p:nvPr>
              <p:custDataLst>
                <p:tags r:id="rId9"/>
              </p:custDataLst>
            </p:nvPr>
          </p:nvSpPr>
          <p:spPr>
            <a:xfrm>
              <a:off x="952500" y="212344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B) </a:t>
              </a:r>
              <a:endParaRPr lang="en-US" sz="2000">
                <a:latin typeface="Arial" panose="020B0604020202020204" pitchFamily="34" charset="0"/>
              </a:endParaRPr>
            </a:p>
          </p:txBody>
        </p:sp>
        <p:sp>
          <p:nvSpPr>
            <p:cNvPr id="10" name="mmprod_s1_1022"/>
            <p:cNvSpPr txBox="1"/>
            <p:nvPr>
              <p:custDataLst>
                <p:tags r:id="rId10"/>
              </p:custDataLst>
            </p:nvPr>
          </p:nvSpPr>
          <p:spPr>
            <a:xfrm>
              <a:off x="1346200" y="2123440"/>
              <a:ext cx="49555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Sai</a:t>
              </a:r>
              <a:endParaRPr lang="en-US" sz="2000">
                <a:latin typeface="Arial" panose="020B0604020202020204" pitchFamily="34" charset="0"/>
              </a:endParaRPr>
            </a:p>
          </p:txBody>
        </p:sp>
        <p:pic>
          <p:nvPicPr>
            <p:cNvPr id="23" name="mmprod_answer_input10107"/>
            <p:cNvPicPr>
              <a:picLocks noChangeAspect="1"/>
            </p:cNvPicPr>
            <p:nvPr>
              <p:custDataLst>
                <p:tags r:id="rId11"/>
              </p:custDataLst>
            </p:nvPr>
          </p:nvPicPr>
          <p:blipFill>
            <a:blip r:embed="rId21" cstate="print">
              <a:extLst>
                <a:ext uri="{28A0092B-C50C-407E-A947-70E740481C1C}">
                  <a14:useLocalDpi xmlns:a14="http://schemas.microsoft.com/office/drawing/2010/main" val="0"/>
                </a:ext>
              </a:extLst>
            </a:blip>
            <a:stretch>
              <a:fillRect/>
            </a:stretch>
          </p:blipFill>
          <p:spPr>
            <a:xfrm>
              <a:off x="609600" y="2173579"/>
              <a:ext cx="205646" cy="204522"/>
            </a:xfrm>
            <a:prstGeom prst="rect">
              <a:avLst/>
            </a:prstGeom>
          </p:spPr>
        </p:pic>
      </p:grpSp>
    </p:spTree>
    <p:custDataLst>
      <p:tags r:id="rId1"/>
    </p:custDataLst>
    <p:extLst>
      <p:ext uri="{BB962C8B-B14F-4D97-AF65-F5344CB8AC3E}">
        <p14:creationId xmlns:p14="http://schemas.microsoft.com/office/powerpoint/2010/main" val="366053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vi-VN" sz="3600" smtClean="0">
                <a:latin typeface="Arial" panose="020B0604020202020204" pitchFamily="34" charset="0"/>
              </a:rPr>
              <a:t>Câu 5: Người dân Nam Bộ tổ chức lễ hội để làm gì?</a:t>
            </a:r>
            <a:endParaRPr lang="en-US" sz="3600">
              <a:latin typeface="Arial" panose="020B0604020202020204" pitchFamily="34" charset="0"/>
            </a:endParaRPr>
          </a:p>
        </p:txBody>
      </p:sp>
      <p:sp>
        <p:nvSpPr>
          <p:cNvPr id="18" name="mmprod_feedback_7000"/>
          <p:cNvSpPr/>
          <p:nvPr>
            <p:custDataLst>
              <p:tags r:id="rId3"/>
            </p:custDataLst>
          </p:nvPr>
        </p:nvSpPr>
        <p:spPr>
          <a:xfrm>
            <a:off x="8686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it-IT" sz="1700" smtClean="0">
                <a:solidFill>
                  <a:schemeClr val="tx1"/>
                </a:solidFill>
                <a:latin typeface="Arial" panose="020B0604020202020204" pitchFamily="34" charset="0"/>
              </a:rPr>
              <a:t>Con trả lời rất đúng. Chúc mừng con</a:t>
            </a:r>
            <a:endParaRPr lang="en-US" sz="1700">
              <a:solidFill>
                <a:schemeClr val="tx1"/>
              </a:solidFill>
              <a:latin typeface="Arial" panose="020B0604020202020204" pitchFamily="34" charset="0"/>
            </a:endParaRPr>
          </a:p>
        </p:txBody>
      </p:sp>
      <p:sp>
        <p:nvSpPr>
          <p:cNvPr id="19" name="mmprod_feedback_7002"/>
          <p:cNvSpPr/>
          <p:nvPr>
            <p:custDataLst>
              <p:tags r:id="rId4"/>
            </p:custDataLst>
          </p:nvPr>
        </p:nvSpPr>
        <p:spPr>
          <a:xfrm>
            <a:off x="4983480" y="4496673"/>
            <a:ext cx="3291840" cy="66841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vi-VN" sz="1700" smtClean="0">
                <a:solidFill>
                  <a:schemeClr val="tx1"/>
                </a:solidFill>
                <a:latin typeface="Arial" panose="020B0604020202020204" pitchFamily="34" charset="0"/>
              </a:rPr>
              <a:t>Câu trả lời của con chưa chính xác</a:t>
            </a:r>
            <a:endParaRPr lang="en-US" sz="1700">
              <a:solidFill>
                <a:schemeClr val="tx1"/>
              </a:solidFill>
              <a:latin typeface="Arial" panose="020B0604020202020204" pitchFamily="34" charset="0"/>
            </a:endParaRPr>
          </a:p>
        </p:txBody>
      </p:sp>
      <p:grpSp>
        <p:nvGrpSpPr>
          <p:cNvPr id="22" name="mmprod_Button104"/>
          <p:cNvGrpSpPr/>
          <p:nvPr>
            <p:custDataLst>
              <p:tags r:id="rId5"/>
            </p:custDataLst>
          </p:nvPr>
        </p:nvGrpSpPr>
        <p:grpSpPr>
          <a:xfrm>
            <a:off x="6306820" y="5655263"/>
            <a:ext cx="1145540" cy="401050"/>
            <a:chOff x="6306820" y="5655263"/>
            <a:chExt cx="1145540" cy="401050"/>
          </a:xfrm>
        </p:grpSpPr>
        <p:sp>
          <p:nvSpPr>
            <p:cNvPr id="20" name="mmprod_ButtonShape104"/>
            <p:cNvSpPr/>
            <p:nvPr>
              <p:custDataLst>
                <p:tags r:id="rId21"/>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1" name="mmprod_ButtonText105"/>
            <p:cNvSpPr/>
            <p:nvPr>
              <p:custDataLst>
                <p:tags r:id="rId22"/>
              </p:custDataLst>
            </p:nvPr>
          </p:nvSpPr>
          <p:spPr>
            <a:xfrm>
              <a:off x="633222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25" name="mmprod_Button106"/>
          <p:cNvGrpSpPr/>
          <p:nvPr>
            <p:custDataLst>
              <p:tags r:id="rId6"/>
            </p:custDataLst>
          </p:nvPr>
        </p:nvGrpSpPr>
        <p:grpSpPr>
          <a:xfrm>
            <a:off x="7541260" y="5655263"/>
            <a:ext cx="1145540" cy="401050"/>
            <a:chOff x="7541260" y="5655263"/>
            <a:chExt cx="1145540" cy="401050"/>
          </a:xfrm>
        </p:grpSpPr>
        <p:sp>
          <p:nvSpPr>
            <p:cNvPr id="23" name="mmprod_ButtonShape106"/>
            <p:cNvSpPr/>
            <p:nvPr>
              <p:custDataLst>
                <p:tags r:id="rId19"/>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24" name="mmprod_ButtonText107"/>
            <p:cNvSpPr/>
            <p:nvPr>
              <p:custDataLst>
                <p:tags r:id="rId20"/>
              </p:custDataLst>
            </p:nvPr>
          </p:nvSpPr>
          <p:spPr>
            <a:xfrm>
              <a:off x="7566660" y="5680663"/>
              <a:ext cx="10947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27" name="mmprod_answer10113"/>
          <p:cNvGrpSpPr/>
          <p:nvPr>
            <p:custDataLst>
              <p:tags r:id="rId7"/>
            </p:custDataLst>
          </p:nvPr>
        </p:nvGrpSpPr>
        <p:grpSpPr>
          <a:xfrm>
            <a:off x="609600" y="1645920"/>
            <a:ext cx="5692140" cy="609600"/>
            <a:chOff x="609600" y="1645920"/>
            <a:chExt cx="5692140" cy="609600"/>
          </a:xfrm>
        </p:grpSpPr>
        <p:sp>
          <p:nvSpPr>
            <p:cNvPr id="4" name="mmprod_s2_1041"/>
            <p:cNvSpPr txBox="1"/>
            <p:nvPr>
              <p:custDataLst>
                <p:tags r:id="rId16"/>
              </p:custDataLst>
            </p:nvPr>
          </p:nvSpPr>
          <p:spPr>
            <a:xfrm>
              <a:off x="952500" y="164592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A) </a:t>
              </a:r>
              <a:endParaRPr lang="en-US" sz="2000">
                <a:latin typeface="Arial" panose="020B0604020202020204" pitchFamily="34" charset="0"/>
              </a:endParaRPr>
            </a:p>
          </p:txBody>
        </p:sp>
        <p:sp>
          <p:nvSpPr>
            <p:cNvPr id="5" name="mmprod_s1_1021"/>
            <p:cNvSpPr txBox="1"/>
            <p:nvPr>
              <p:custDataLst>
                <p:tags r:id="rId17"/>
              </p:custDataLst>
            </p:nvPr>
          </p:nvSpPr>
          <p:spPr>
            <a:xfrm>
              <a:off x="1346200" y="1645920"/>
              <a:ext cx="4955540" cy="6096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Để vui chơi thư giãn sau những ngày làm vất vả.</a:t>
              </a:r>
              <a:endParaRPr lang="en-US" sz="2000">
                <a:latin typeface="Arial" panose="020B0604020202020204" pitchFamily="34" charset="0"/>
              </a:endParaRPr>
            </a:p>
          </p:txBody>
        </p:sp>
        <p:pic>
          <p:nvPicPr>
            <p:cNvPr id="26" name="mmprod_answer_input10113"/>
            <p:cNvPicPr>
              <a:picLocks noChangeAspect="1"/>
            </p:cNvPicPr>
            <p:nvPr>
              <p:custDataLst>
                <p:tags r:id="rId18"/>
              </p:custDataLst>
            </p:nvPr>
          </p:nvPicPr>
          <p:blipFill>
            <a:blip r:embed="rId24" cstate="print">
              <a:extLst>
                <a:ext uri="{28A0092B-C50C-407E-A947-70E740481C1C}">
                  <a14:useLocalDpi xmlns:a14="http://schemas.microsoft.com/office/drawing/2010/main" val="0"/>
                </a:ext>
              </a:extLst>
            </a:blip>
            <a:stretch>
              <a:fillRect/>
            </a:stretch>
          </p:blipFill>
          <p:spPr>
            <a:xfrm>
              <a:off x="609600" y="1696059"/>
              <a:ext cx="205646" cy="204522"/>
            </a:xfrm>
            <a:prstGeom prst="rect">
              <a:avLst/>
            </a:prstGeom>
          </p:spPr>
        </p:pic>
      </p:grpSp>
      <p:grpSp>
        <p:nvGrpSpPr>
          <p:cNvPr id="29" name="mmprod_answer10115"/>
          <p:cNvGrpSpPr/>
          <p:nvPr>
            <p:custDataLst>
              <p:tags r:id="rId8"/>
            </p:custDataLst>
          </p:nvPr>
        </p:nvGrpSpPr>
        <p:grpSpPr>
          <a:xfrm>
            <a:off x="609600" y="2428240"/>
            <a:ext cx="5692140" cy="609600"/>
            <a:chOff x="609600" y="2428240"/>
            <a:chExt cx="5692140" cy="609600"/>
          </a:xfrm>
        </p:grpSpPr>
        <p:sp>
          <p:nvSpPr>
            <p:cNvPr id="9" name="mmprod_s2_1042"/>
            <p:cNvSpPr txBox="1"/>
            <p:nvPr>
              <p:custDataLst>
                <p:tags r:id="rId13"/>
              </p:custDataLst>
            </p:nvPr>
          </p:nvSpPr>
          <p:spPr>
            <a:xfrm>
              <a:off x="952500" y="2428240"/>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B) </a:t>
              </a:r>
              <a:endParaRPr lang="en-US" sz="2000">
                <a:latin typeface="Arial" panose="020B0604020202020204" pitchFamily="34" charset="0"/>
              </a:endParaRPr>
            </a:p>
          </p:txBody>
        </p:sp>
        <p:sp>
          <p:nvSpPr>
            <p:cNvPr id="10" name="mmprod_s1_1022"/>
            <p:cNvSpPr txBox="1"/>
            <p:nvPr>
              <p:custDataLst>
                <p:tags r:id="rId14"/>
              </p:custDataLst>
            </p:nvPr>
          </p:nvSpPr>
          <p:spPr>
            <a:xfrm>
              <a:off x="1346200" y="2428240"/>
              <a:ext cx="4955540" cy="6096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vi-VN" sz="2000" smtClean="0">
                  <a:latin typeface="Arial" panose="020B0604020202020204" pitchFamily="34" charset="0"/>
                </a:rPr>
                <a:t>Để cầu được mùa và những điều may mắn trong cuộc sống</a:t>
              </a:r>
              <a:endParaRPr lang="en-US" sz="2000">
                <a:latin typeface="Arial" panose="020B0604020202020204" pitchFamily="34" charset="0"/>
              </a:endParaRPr>
            </a:p>
          </p:txBody>
        </p:sp>
        <p:pic>
          <p:nvPicPr>
            <p:cNvPr id="28" name="mmprod_answer_input10115"/>
            <p:cNvPicPr>
              <a:picLocks noChangeAspect="1"/>
            </p:cNvPicPr>
            <p:nvPr>
              <p:custDataLst>
                <p:tags r:id="rId15"/>
              </p:custDataLst>
            </p:nvPr>
          </p:nvPicPr>
          <p:blipFill>
            <a:blip r:embed="rId25" cstate="print">
              <a:extLst>
                <a:ext uri="{28A0092B-C50C-407E-A947-70E740481C1C}">
                  <a14:useLocalDpi xmlns:a14="http://schemas.microsoft.com/office/drawing/2010/main" val="0"/>
                </a:ext>
              </a:extLst>
            </a:blip>
            <a:stretch>
              <a:fillRect/>
            </a:stretch>
          </p:blipFill>
          <p:spPr>
            <a:xfrm>
              <a:off x="609600" y="2478379"/>
              <a:ext cx="205646" cy="204522"/>
            </a:xfrm>
            <a:prstGeom prst="rect">
              <a:avLst/>
            </a:prstGeom>
          </p:spPr>
        </p:pic>
      </p:grpSp>
      <p:grpSp>
        <p:nvGrpSpPr>
          <p:cNvPr id="31" name="mmprod_answer10117"/>
          <p:cNvGrpSpPr/>
          <p:nvPr>
            <p:custDataLst>
              <p:tags r:id="rId9"/>
            </p:custDataLst>
          </p:nvPr>
        </p:nvGrpSpPr>
        <p:grpSpPr>
          <a:xfrm>
            <a:off x="609600" y="3210560"/>
            <a:ext cx="5692140" cy="304800"/>
            <a:chOff x="609600" y="3210560"/>
            <a:chExt cx="5692140" cy="304800"/>
          </a:xfrm>
        </p:grpSpPr>
        <p:sp>
          <p:nvSpPr>
            <p:cNvPr id="14" name="mmprod_s2_1043"/>
            <p:cNvSpPr txBox="1"/>
            <p:nvPr>
              <p:custDataLst>
                <p:tags r:id="rId10"/>
              </p:custDataLst>
            </p:nvPr>
          </p:nvSpPr>
          <p:spPr>
            <a:xfrm>
              <a:off x="952500" y="3210560"/>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ctr">
              <a:noAutofit/>
            </a:bodyPr>
            <a:lstStyle/>
            <a:p>
              <a:r>
                <a:rPr lang="en-US" sz="2000" smtClean="0">
                  <a:latin typeface="Arial" panose="020B0604020202020204" pitchFamily="34" charset="0"/>
                </a:rPr>
                <a:t>C) </a:t>
              </a:r>
              <a:endParaRPr lang="en-US" sz="2000">
                <a:latin typeface="Arial" panose="020B0604020202020204" pitchFamily="34" charset="0"/>
              </a:endParaRPr>
            </a:p>
          </p:txBody>
        </p:sp>
        <p:sp>
          <p:nvSpPr>
            <p:cNvPr id="15" name="mmprod_s1_1023"/>
            <p:cNvSpPr txBox="1"/>
            <p:nvPr>
              <p:custDataLst>
                <p:tags r:id="rId11"/>
              </p:custDataLst>
            </p:nvPr>
          </p:nvSpPr>
          <p:spPr>
            <a:xfrm>
              <a:off x="1358900" y="3210560"/>
              <a:ext cx="494284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vert="horz" lIns="0" tIns="0" rIns="0" bIns="0" rtlCol="0" anchor="ctr">
              <a:noAutofit/>
            </a:bodyPr>
            <a:lstStyle/>
            <a:p>
              <a:r>
                <a:rPr lang="en-US" sz="2000" smtClean="0">
                  <a:latin typeface="Arial" panose="020B0604020202020204" pitchFamily="34" charset="0"/>
                </a:rPr>
                <a:t>Để cầu tiền tài, danh vọng.</a:t>
              </a:r>
              <a:endParaRPr lang="en-US" sz="2000">
                <a:latin typeface="Arial" panose="020B0604020202020204" pitchFamily="34" charset="0"/>
              </a:endParaRPr>
            </a:p>
          </p:txBody>
        </p:sp>
        <p:pic>
          <p:nvPicPr>
            <p:cNvPr id="30" name="mmprod_answer_input10117"/>
            <p:cNvPicPr>
              <a:picLocks noChangeAspect="1"/>
            </p:cNvPicPr>
            <p:nvPr>
              <p:custDataLst>
                <p:tags r:id="rId12"/>
              </p:custDataLst>
            </p:nvPr>
          </p:nvPicPr>
          <p:blipFill>
            <a:blip r:embed="rId24" cstate="print">
              <a:extLst>
                <a:ext uri="{28A0092B-C50C-407E-A947-70E740481C1C}">
                  <a14:useLocalDpi xmlns:a14="http://schemas.microsoft.com/office/drawing/2010/main" val="0"/>
                </a:ext>
              </a:extLst>
            </a:blip>
            <a:stretch>
              <a:fillRect/>
            </a:stretch>
          </p:blipFill>
          <p:spPr>
            <a:xfrm>
              <a:off x="609600" y="3260699"/>
              <a:ext cx="205646" cy="204522"/>
            </a:xfrm>
            <a:prstGeom prst="rect">
              <a:avLst/>
            </a:prstGeom>
          </p:spPr>
        </p:pic>
      </p:grpSp>
    </p:spTree>
    <p:custDataLst>
      <p:tags r:id="rId1"/>
    </p:custDataLst>
    <p:extLst>
      <p:ext uri="{BB962C8B-B14F-4D97-AF65-F5344CB8AC3E}">
        <p14:creationId xmlns:p14="http://schemas.microsoft.com/office/powerpoint/2010/main" val="332474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9"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square" lIns="0" tIns="0" rIns="0" bIns="0" anchor="b">
            <a:noAutofit/>
          </a:bodyPr>
          <a:lstStyle/>
          <a:p>
            <a:r>
              <a:rPr lang="en-US" sz="3600" smtClean="0">
                <a:effectLst/>
                <a:latin typeface="Arial" panose="020B0604020202020204" pitchFamily="34" charset="0"/>
              </a:rPr>
              <a:t>Bàii tập củng cố kiến thức</a:t>
            </a:r>
            <a:endParaRPr lang="en-US" sz="3600" dirty="0">
              <a:effectLst/>
              <a:latin typeface="Arial" panose="020B0604020202020204" pitchFamily="34" charset="0"/>
            </a:endParaRPr>
          </a:p>
        </p:txBody>
      </p:sp>
      <p:graphicFrame>
        <p:nvGraphicFramePr>
          <p:cNvPr id="3" name="mmprod_scoring_101"/>
          <p:cNvGraphicFramePr>
            <a:graphicFrameLocks noGrp="1"/>
          </p:cNvGraphicFramePr>
          <p:nvPr>
            <p:custDataLst>
              <p:tags r:id="rId3"/>
            </p:custDataLst>
            <p:extLst>
              <p:ext uri="{D42A27DB-BD31-4B8C-83A1-F6EECF244321}">
                <p14:modId xmlns:p14="http://schemas.microsoft.com/office/powerpoint/2010/main" val="2276548347"/>
              </p:ext>
            </p:extLst>
          </p:nvPr>
        </p:nvGraphicFramePr>
        <p:xfrm>
          <a:off x="457200" y="1600200"/>
          <a:ext cx="8229600" cy="2660967"/>
        </p:xfrm>
        <a:graphic>
          <a:graphicData uri="http://schemas.openxmlformats.org/drawingml/2006/table">
            <a:tbl>
              <a:tblPr firstRow="1" bandRow="1">
                <a:tableStyleId>{5C22544A-7EE6-4342-B048-85BDC9FD1C3A}</a:tableStyleId>
              </a:tblPr>
              <a:tblGrid>
                <a:gridCol w="2468880">
                  <a:extLst>
                    <a:ext uri="{9D8B030D-6E8A-4147-A177-3AD203B41FA5}">
                      <a16:colId xmlns:a16="http://schemas.microsoft.com/office/drawing/2014/main" val="364434377"/>
                    </a:ext>
                  </a:extLst>
                </a:gridCol>
                <a:gridCol w="5760720">
                  <a:extLst>
                    <a:ext uri="{9D8B030D-6E8A-4147-A177-3AD203B41FA5}">
                      <a16:colId xmlns:a16="http://schemas.microsoft.com/office/drawing/2014/main" val="578930679"/>
                    </a:ext>
                  </a:extLst>
                </a:gridCol>
              </a:tblGrid>
              <a:tr h="886989">
                <a:tc>
                  <a:txBody>
                    <a:bodyPr/>
                    <a:lstStyle/>
                    <a:p>
                      <a:pPr algn="r"/>
                      <a:r>
                        <a:rPr lang="en-US" sz="1900" b="1" dirty="0" err="1" smtClean="0">
                          <a:solidFill>
                            <a:schemeClr val="tx1"/>
                          </a:solidFill>
                          <a:latin typeface="Verdana" panose="020B0604030504040204" pitchFamily="34" charset="0"/>
                          <a:ea typeface="Verdana" panose="020B0604030504040204" pitchFamily="34" charset="0"/>
                        </a:rPr>
                        <a:t>Điểm</a:t>
                      </a:r>
                      <a:endParaRPr lang="en-US" sz="1900" b="1" dirty="0">
                        <a:solidFill>
                          <a:schemeClr val="tx1"/>
                        </a:solidFill>
                        <a:latin typeface="Verdana" panose="020B0604030504040204" pitchFamily="34" charset="0"/>
                        <a:ea typeface="Verdana" panose="020B0604030504040204" pitchFamily="34" charset="0"/>
                      </a:endParaRPr>
                    </a:p>
                  </a:txBody>
                  <a:tcPr/>
                </a:tc>
                <a:tc>
                  <a:txBody>
                    <a:bodyPr/>
                    <a:lstStyle/>
                    <a:p>
                      <a:pPr algn="l"/>
                      <a:r>
                        <a:rPr lang="en-US" sz="1900" b="0" dirty="0" smtClean="0">
                          <a:solidFill>
                            <a:schemeClr val="tx1"/>
                          </a:solidFill>
                          <a:latin typeface="Verdana" panose="020B0604030504040204" pitchFamily="34" charset="0"/>
                          <a:ea typeface="Verdana" panose="020B0604030504040204" pitchFamily="34" charset="0"/>
                        </a:rPr>
                        <a:t>{score}</a:t>
                      </a:r>
                      <a:endParaRPr lang="en-US" sz="1900" b="0" dirty="0">
                        <a:solidFill>
                          <a:schemeClr val="tx1"/>
                        </a:solidFill>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327574168"/>
                  </a:ext>
                </a:extLst>
              </a:tr>
              <a:tr h="886989">
                <a:tc>
                  <a:txBody>
                    <a:bodyPr/>
                    <a:lstStyle/>
                    <a:p>
                      <a:pPr algn="r"/>
                      <a:r>
                        <a:rPr lang="en-US" sz="1900" b="1" dirty="0" err="1" smtClean="0">
                          <a:latin typeface="Verdana" panose="020B0604030504040204" pitchFamily="34" charset="0"/>
                          <a:ea typeface="Verdana" panose="020B0604030504040204" pitchFamily="34" charset="0"/>
                        </a:rPr>
                        <a:t>Điểm</a:t>
                      </a:r>
                      <a:r>
                        <a:rPr lang="en-US" sz="1900" b="1" baseline="0" dirty="0" smtClean="0">
                          <a:latin typeface="Verdana" panose="020B0604030504040204" pitchFamily="34" charset="0"/>
                          <a:ea typeface="Verdana" panose="020B0604030504040204" pitchFamily="34" charset="0"/>
                        </a:rPr>
                        <a:t> </a:t>
                      </a:r>
                      <a:r>
                        <a:rPr lang="en-US" sz="1900" b="1" baseline="0" dirty="0" err="1" smtClean="0">
                          <a:latin typeface="Verdana" panose="020B0604030504040204" pitchFamily="34" charset="0"/>
                          <a:ea typeface="Verdana" panose="020B0604030504040204" pitchFamily="34" charset="0"/>
                        </a:rPr>
                        <a:t>tối</a:t>
                      </a:r>
                      <a:r>
                        <a:rPr lang="en-US" sz="1900" b="1" baseline="0" dirty="0" smtClean="0">
                          <a:latin typeface="Verdana" panose="020B0604030504040204" pitchFamily="34" charset="0"/>
                          <a:ea typeface="Verdana" panose="020B0604030504040204" pitchFamily="34" charset="0"/>
                        </a:rPr>
                        <a:t> </a:t>
                      </a:r>
                      <a:r>
                        <a:rPr lang="en-US" sz="1900" b="1" baseline="0" dirty="0" err="1" smtClean="0">
                          <a:latin typeface="Verdana" panose="020B0604030504040204" pitchFamily="34" charset="0"/>
                          <a:ea typeface="Verdana" panose="020B0604030504040204" pitchFamily="34" charset="0"/>
                        </a:rPr>
                        <a:t>đa</a:t>
                      </a:r>
                      <a:endParaRPr lang="en-US" sz="1900" b="1" dirty="0">
                        <a:latin typeface="Verdana" panose="020B0604030504040204" pitchFamily="34" charset="0"/>
                        <a:ea typeface="Verdana" panose="020B0604030504040204" pitchFamily="34" charset="0"/>
                      </a:endParaRPr>
                    </a:p>
                  </a:txBody>
                  <a:tcPr/>
                </a:tc>
                <a:tc>
                  <a:txBody>
                    <a:bodyPr/>
                    <a:lstStyle/>
                    <a:p>
                      <a:pPr algn="l"/>
                      <a:r>
                        <a:rPr lang="en-US" sz="1900" b="0" smtClean="0">
                          <a:latin typeface="Verdana" panose="020B0604030504040204" pitchFamily="34" charset="0"/>
                          <a:ea typeface="Verdana" panose="020B0604030504040204" pitchFamily="34" charset="0"/>
                        </a:rPr>
                        <a:t>{max-score}</a:t>
                      </a:r>
                      <a:endParaRPr lang="en-US" sz="1900" b="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3682913709"/>
                  </a:ext>
                </a:extLst>
              </a:tr>
              <a:tr h="886989">
                <a:tc>
                  <a:txBody>
                    <a:bodyPr/>
                    <a:lstStyle/>
                    <a:p>
                      <a:pPr algn="r"/>
                      <a:r>
                        <a:rPr lang="en-US" sz="1900" b="1" dirty="0" err="1" smtClean="0">
                          <a:latin typeface="Verdana" panose="020B0604030504040204" pitchFamily="34" charset="0"/>
                          <a:ea typeface="Verdana" panose="020B0604030504040204" pitchFamily="34" charset="0"/>
                        </a:rPr>
                        <a:t>Số</a:t>
                      </a:r>
                      <a:r>
                        <a:rPr lang="en-US" sz="1900" b="1" baseline="0" dirty="0" smtClean="0">
                          <a:latin typeface="Verdana" panose="020B0604030504040204" pitchFamily="34" charset="0"/>
                          <a:ea typeface="Verdana" panose="020B0604030504040204" pitchFamily="34" charset="0"/>
                        </a:rPr>
                        <a:t> </a:t>
                      </a:r>
                      <a:r>
                        <a:rPr lang="en-US" sz="1900" b="1" baseline="0" dirty="0" err="1" smtClean="0">
                          <a:latin typeface="Verdana" panose="020B0604030504040204" pitchFamily="34" charset="0"/>
                          <a:ea typeface="Verdana" panose="020B0604030504040204" pitchFamily="34" charset="0"/>
                        </a:rPr>
                        <a:t>lần</a:t>
                      </a:r>
                      <a:r>
                        <a:rPr lang="en-US" sz="1900" b="1" baseline="0" dirty="0" smtClean="0">
                          <a:latin typeface="Verdana" panose="020B0604030504040204" pitchFamily="34" charset="0"/>
                          <a:ea typeface="Verdana" panose="020B0604030504040204" pitchFamily="34" charset="0"/>
                        </a:rPr>
                        <a:t> </a:t>
                      </a:r>
                      <a:r>
                        <a:rPr lang="en-US" sz="1900" b="1" baseline="0" dirty="0" err="1" smtClean="0">
                          <a:latin typeface="Verdana" panose="020B0604030504040204" pitchFamily="34" charset="0"/>
                          <a:ea typeface="Verdana" panose="020B0604030504040204" pitchFamily="34" charset="0"/>
                        </a:rPr>
                        <a:t>trả</a:t>
                      </a:r>
                      <a:r>
                        <a:rPr lang="en-US" sz="1900" b="1" baseline="0" dirty="0" smtClean="0">
                          <a:latin typeface="Verdana" panose="020B0604030504040204" pitchFamily="34" charset="0"/>
                          <a:ea typeface="Verdana" panose="020B0604030504040204" pitchFamily="34" charset="0"/>
                        </a:rPr>
                        <a:t> </a:t>
                      </a:r>
                      <a:r>
                        <a:rPr lang="en-US" sz="1900" b="1" baseline="0" dirty="0" err="1" smtClean="0">
                          <a:latin typeface="Verdana" panose="020B0604030504040204" pitchFamily="34" charset="0"/>
                          <a:ea typeface="Verdana" panose="020B0604030504040204" pitchFamily="34" charset="0"/>
                        </a:rPr>
                        <a:t>lời</a:t>
                      </a:r>
                      <a:endParaRPr lang="en-US" sz="1900" b="1" dirty="0">
                        <a:latin typeface="Verdana" panose="020B0604030504040204" pitchFamily="34" charset="0"/>
                        <a:ea typeface="Verdana" panose="020B0604030504040204" pitchFamily="34" charset="0"/>
                      </a:endParaRPr>
                    </a:p>
                  </a:txBody>
                  <a:tcPr/>
                </a:tc>
                <a:tc>
                  <a:txBody>
                    <a:bodyPr/>
                    <a:lstStyle/>
                    <a:p>
                      <a:pPr algn="l"/>
                      <a:r>
                        <a:rPr lang="en-US" sz="1900" b="0" dirty="0" smtClean="0">
                          <a:latin typeface="Verdana" panose="020B0604030504040204" pitchFamily="34" charset="0"/>
                          <a:ea typeface="Verdana" panose="020B0604030504040204" pitchFamily="34" charset="0"/>
                        </a:rPr>
                        <a:t>{total-attempts}</a:t>
                      </a:r>
                      <a:endParaRPr lang="en-US" sz="1900" b="0" dirty="0">
                        <a:latin typeface="Verdana" panose="020B0604030504040204" pitchFamily="34" charset="0"/>
                        <a:ea typeface="Verdana" panose="020B0604030504040204" pitchFamily="34" charset="0"/>
                      </a:endParaRPr>
                    </a:p>
                  </a:txBody>
                  <a:tcPr/>
                </a:tc>
                <a:extLst>
                  <a:ext uri="{0D108BD9-81ED-4DB2-BD59-A6C34878D82A}">
                    <a16:rowId xmlns:a16="http://schemas.microsoft.com/office/drawing/2014/main" val="185579160"/>
                  </a:ext>
                </a:extLst>
              </a:tr>
            </a:tbl>
          </a:graphicData>
        </a:graphic>
      </p:graphicFrame>
      <p:grpSp>
        <p:nvGrpSpPr>
          <p:cNvPr id="10" name="mmprod_Button9009"/>
          <p:cNvGrpSpPr/>
          <p:nvPr>
            <p:custDataLst>
              <p:tags r:id="rId4"/>
            </p:custDataLst>
          </p:nvPr>
        </p:nvGrpSpPr>
        <p:grpSpPr>
          <a:xfrm>
            <a:off x="6129020" y="5655263"/>
            <a:ext cx="1234440" cy="401050"/>
            <a:chOff x="6129020" y="5655263"/>
            <a:chExt cx="1234440" cy="401050"/>
          </a:xfrm>
        </p:grpSpPr>
        <p:sp>
          <p:nvSpPr>
            <p:cNvPr id="8" name="mmprod_ButtonShape9009"/>
            <p:cNvSpPr/>
            <p:nvPr>
              <p:custDataLst>
                <p:tags r:id="rId5"/>
              </p:custDataLst>
            </p:nvPr>
          </p:nvSpPr>
          <p:spPr>
            <a:xfrm>
              <a:off x="6129020" y="5655263"/>
              <a:ext cx="12344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 panose="020B0604020202020204" pitchFamily="34" charset="0"/>
              </a:endParaRPr>
            </a:p>
          </p:txBody>
        </p:sp>
        <p:sp>
          <p:nvSpPr>
            <p:cNvPr id="9" name="mmprod_ButtonText9010"/>
            <p:cNvSpPr/>
            <p:nvPr>
              <p:custDataLst>
                <p:tags r:id="rId6"/>
              </p:custDataLst>
            </p:nvPr>
          </p:nvSpPr>
          <p:spPr>
            <a:xfrm>
              <a:off x="6154420" y="5680663"/>
              <a:ext cx="1183640" cy="350250"/>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smtClean="0">
                  <a:solidFill>
                    <a:srgbClr val="2B333C"/>
                  </a:solidFill>
                  <a:latin typeface="Arial" panose="020B0604020202020204" pitchFamily="34" charset="0"/>
                </a:rPr>
                <a:t>Continue</a:t>
              </a:r>
              <a:endParaRPr lang="en-US" sz="1400">
                <a:solidFill>
                  <a:srgbClr val="2B333C"/>
                </a:solidFill>
                <a:latin typeface="Arial" panose="020B0604020202020204" pitchFamily="34" charset="0"/>
              </a:endParaRPr>
            </a:p>
          </p:txBody>
        </p:sp>
      </p:grpSp>
    </p:spTree>
    <p:custDataLst>
      <p:tags r:id="rId1"/>
    </p:custDataLst>
    <p:extLst>
      <p:ext uri="{BB962C8B-B14F-4D97-AF65-F5344CB8AC3E}">
        <p14:creationId xmlns:p14="http://schemas.microsoft.com/office/powerpoint/2010/main" val="9242801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CC"/>
            </a:gs>
            <a:gs pos="50000">
              <a:srgbClr val="FFFFFF"/>
            </a:gs>
            <a:gs pos="100000">
              <a:srgbClr val="00FFCC"/>
            </a:gs>
          </a:gsLst>
          <a:lin ang="5400000" scaled="1"/>
        </a:gradFill>
        <a:effectLst/>
      </p:bgPr>
    </p:bg>
    <p:spTree>
      <p:nvGrpSpPr>
        <p:cNvPr id="1" name=""/>
        <p:cNvGrpSpPr/>
        <p:nvPr/>
      </p:nvGrpSpPr>
      <p:grpSpPr>
        <a:xfrm>
          <a:off x="0" y="0"/>
          <a:ext cx="0" cy="0"/>
          <a:chOff x="0" y="0"/>
          <a:chExt cx="0" cy="0"/>
        </a:xfrm>
      </p:grpSpPr>
      <p:sp>
        <p:nvSpPr>
          <p:cNvPr id="28674" name="Rectangle 9"/>
          <p:cNvSpPr>
            <a:spLocks noChangeArrowheads="1"/>
          </p:cNvSpPr>
          <p:nvPr>
            <p:custDataLst>
              <p:tags r:id="rId2"/>
            </p:custDataLst>
          </p:nvPr>
        </p:nvSpPr>
        <p:spPr bwMode="auto">
          <a:xfrm>
            <a:off x="2743200" y="838200"/>
            <a:ext cx="3962400" cy="685800"/>
          </a:xfrm>
          <a:prstGeom prst="rect">
            <a:avLst/>
          </a:prstGeom>
          <a:gradFill rotWithShape="1">
            <a:gsLst>
              <a:gs pos="0">
                <a:srgbClr val="306000"/>
              </a:gs>
              <a:gs pos="50000">
                <a:srgbClr val="68D000"/>
              </a:gs>
              <a:gs pos="100000">
                <a:srgbClr val="3060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endParaRPr lang="en-US" altLang="en-US" sz="2000">
              <a:solidFill>
                <a:srgbClr val="FF0000"/>
              </a:solidFill>
              <a:latin typeface=".VnTime" pitchFamily="34" charset="0"/>
            </a:endParaRPr>
          </a:p>
        </p:txBody>
      </p:sp>
      <p:sp>
        <p:nvSpPr>
          <p:cNvPr id="105482" name="Rectangle 10"/>
          <p:cNvSpPr>
            <a:spLocks noChangeArrowheads="1"/>
          </p:cNvSpPr>
          <p:nvPr>
            <p:custDataLst>
              <p:tags r:id="rId3"/>
            </p:custDataLst>
          </p:nvPr>
        </p:nvSpPr>
        <p:spPr bwMode="auto">
          <a:xfrm>
            <a:off x="381000" y="2133600"/>
            <a:ext cx="1524000" cy="3810000"/>
          </a:xfrm>
          <a:prstGeom prst="rect">
            <a:avLst/>
          </a:prstGeom>
          <a:gradFill rotWithShape="1">
            <a:gsLst>
              <a:gs pos="0">
                <a:srgbClr val="FFCC00"/>
              </a:gs>
              <a:gs pos="50000">
                <a:schemeClr val="bg1"/>
              </a:gs>
              <a:gs pos="100000">
                <a:srgbClr val="FF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105483" name="Rectangle 11"/>
          <p:cNvSpPr>
            <a:spLocks noChangeArrowheads="1"/>
          </p:cNvSpPr>
          <p:nvPr>
            <p:custDataLst>
              <p:tags r:id="rId4"/>
            </p:custDataLst>
          </p:nvPr>
        </p:nvSpPr>
        <p:spPr bwMode="auto">
          <a:xfrm>
            <a:off x="2057400" y="2133600"/>
            <a:ext cx="1524000" cy="3810000"/>
          </a:xfrm>
          <a:prstGeom prst="rect">
            <a:avLst/>
          </a:prstGeom>
          <a:gradFill rotWithShape="1">
            <a:gsLst>
              <a:gs pos="0">
                <a:srgbClr val="FFCC00"/>
              </a:gs>
              <a:gs pos="50000">
                <a:schemeClr val="bg1"/>
              </a:gs>
              <a:gs pos="100000">
                <a:srgbClr val="FF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endParaRPr lang="en-US" altLang="en-US" sz="2000">
              <a:solidFill>
                <a:srgbClr val="000000"/>
              </a:solidFill>
              <a:latin typeface=".VnTime" pitchFamily="34" charset="0"/>
            </a:endParaRPr>
          </a:p>
        </p:txBody>
      </p:sp>
      <p:sp>
        <p:nvSpPr>
          <p:cNvPr id="105484" name="Rectangle 12"/>
          <p:cNvSpPr>
            <a:spLocks noChangeArrowheads="1"/>
          </p:cNvSpPr>
          <p:nvPr>
            <p:custDataLst>
              <p:tags r:id="rId5"/>
            </p:custDataLst>
          </p:nvPr>
        </p:nvSpPr>
        <p:spPr bwMode="auto">
          <a:xfrm>
            <a:off x="3733800" y="2133600"/>
            <a:ext cx="1524000" cy="3810000"/>
          </a:xfrm>
          <a:prstGeom prst="rect">
            <a:avLst/>
          </a:prstGeom>
          <a:gradFill rotWithShape="1">
            <a:gsLst>
              <a:gs pos="0">
                <a:srgbClr val="FFCC00"/>
              </a:gs>
              <a:gs pos="50000">
                <a:schemeClr val="bg1"/>
              </a:gs>
              <a:gs pos="100000">
                <a:srgbClr val="FF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105485" name="Rectangle 13"/>
          <p:cNvSpPr>
            <a:spLocks noChangeArrowheads="1"/>
          </p:cNvSpPr>
          <p:nvPr>
            <p:custDataLst>
              <p:tags r:id="rId6"/>
            </p:custDataLst>
          </p:nvPr>
        </p:nvSpPr>
        <p:spPr bwMode="auto">
          <a:xfrm>
            <a:off x="5410200" y="2133600"/>
            <a:ext cx="1524000" cy="3810000"/>
          </a:xfrm>
          <a:prstGeom prst="rect">
            <a:avLst/>
          </a:prstGeom>
          <a:gradFill rotWithShape="1">
            <a:gsLst>
              <a:gs pos="0">
                <a:srgbClr val="FFCC00"/>
              </a:gs>
              <a:gs pos="50000">
                <a:schemeClr val="bg1"/>
              </a:gs>
              <a:gs pos="100000">
                <a:srgbClr val="FF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105486" name="Rectangle 14"/>
          <p:cNvSpPr>
            <a:spLocks noChangeArrowheads="1"/>
          </p:cNvSpPr>
          <p:nvPr>
            <p:custDataLst>
              <p:tags r:id="rId7"/>
            </p:custDataLst>
          </p:nvPr>
        </p:nvSpPr>
        <p:spPr bwMode="auto">
          <a:xfrm>
            <a:off x="7086600" y="2133600"/>
            <a:ext cx="1600200" cy="3810000"/>
          </a:xfrm>
          <a:prstGeom prst="rect">
            <a:avLst/>
          </a:prstGeom>
          <a:gradFill rotWithShape="1">
            <a:gsLst>
              <a:gs pos="0">
                <a:srgbClr val="FFCC00"/>
              </a:gs>
              <a:gs pos="50000">
                <a:schemeClr val="bg1"/>
              </a:gs>
              <a:gs pos="100000">
                <a:srgbClr val="FFCC00"/>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28680" name="Line 15"/>
          <p:cNvSpPr>
            <a:spLocks noChangeShapeType="1"/>
          </p:cNvSpPr>
          <p:nvPr>
            <p:custDataLst>
              <p:tags r:id="rId8"/>
            </p:custDataLst>
          </p:nvPr>
        </p:nvSpPr>
        <p:spPr bwMode="auto">
          <a:xfrm>
            <a:off x="4419600" y="1524000"/>
            <a:ext cx="0" cy="609600"/>
          </a:xfrm>
          <a:prstGeom prst="line">
            <a:avLst/>
          </a:prstGeom>
          <a:noFill/>
          <a:ln w="12700">
            <a:solidFill>
              <a:srgbClr val="1D0C9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1" name="Line 16"/>
          <p:cNvSpPr>
            <a:spLocks noChangeShapeType="1"/>
          </p:cNvSpPr>
          <p:nvPr>
            <p:custDataLst>
              <p:tags r:id="rId9"/>
            </p:custDataLst>
          </p:nvPr>
        </p:nvSpPr>
        <p:spPr bwMode="auto">
          <a:xfrm>
            <a:off x="4343400" y="1524000"/>
            <a:ext cx="3352800" cy="609600"/>
          </a:xfrm>
          <a:prstGeom prst="line">
            <a:avLst/>
          </a:prstGeom>
          <a:noFill/>
          <a:ln w="12700">
            <a:solidFill>
              <a:srgbClr val="1D0C9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2" name="Line 17"/>
          <p:cNvSpPr>
            <a:spLocks noChangeShapeType="1"/>
          </p:cNvSpPr>
          <p:nvPr>
            <p:custDataLst>
              <p:tags r:id="rId10"/>
            </p:custDataLst>
          </p:nvPr>
        </p:nvSpPr>
        <p:spPr bwMode="auto">
          <a:xfrm>
            <a:off x="4419600" y="1524000"/>
            <a:ext cx="1752600" cy="609600"/>
          </a:xfrm>
          <a:prstGeom prst="line">
            <a:avLst/>
          </a:prstGeom>
          <a:noFill/>
          <a:ln w="12700">
            <a:solidFill>
              <a:srgbClr val="1D0C9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3" name="Line 18"/>
          <p:cNvSpPr>
            <a:spLocks noChangeShapeType="1"/>
          </p:cNvSpPr>
          <p:nvPr>
            <p:custDataLst>
              <p:tags r:id="rId11"/>
            </p:custDataLst>
          </p:nvPr>
        </p:nvSpPr>
        <p:spPr bwMode="auto">
          <a:xfrm flipH="1">
            <a:off x="1181100" y="1524000"/>
            <a:ext cx="3276600" cy="609600"/>
          </a:xfrm>
          <a:prstGeom prst="line">
            <a:avLst/>
          </a:prstGeom>
          <a:noFill/>
          <a:ln w="12700">
            <a:solidFill>
              <a:srgbClr val="1D0C9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4" name="Line 19"/>
          <p:cNvSpPr>
            <a:spLocks noChangeShapeType="1"/>
          </p:cNvSpPr>
          <p:nvPr>
            <p:custDataLst>
              <p:tags r:id="rId12"/>
            </p:custDataLst>
          </p:nvPr>
        </p:nvSpPr>
        <p:spPr bwMode="auto">
          <a:xfrm flipH="1">
            <a:off x="2819400" y="1524000"/>
            <a:ext cx="1600200" cy="609600"/>
          </a:xfrm>
          <a:prstGeom prst="line">
            <a:avLst/>
          </a:prstGeom>
          <a:noFill/>
          <a:ln w="12700">
            <a:solidFill>
              <a:srgbClr val="1D0C9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85" name="Text Box 25"/>
          <p:cNvSpPr txBox="1">
            <a:spLocks noChangeArrowheads="1"/>
          </p:cNvSpPr>
          <p:nvPr>
            <p:custDataLst>
              <p:tags r:id="rId13"/>
            </p:custDataLst>
          </p:nvPr>
        </p:nvSpPr>
        <p:spPr bwMode="auto">
          <a:xfrm>
            <a:off x="457200" y="2286000"/>
            <a:ext cx="1371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endParaRPr lang="en-US" altLang="en-US" sz="2000">
              <a:latin typeface=".VnTime" pitchFamily="34" charset="0"/>
            </a:endParaRPr>
          </a:p>
        </p:txBody>
      </p:sp>
      <p:sp>
        <p:nvSpPr>
          <p:cNvPr id="28686" name="Text Box 26"/>
          <p:cNvSpPr txBox="1">
            <a:spLocks noChangeArrowheads="1"/>
          </p:cNvSpPr>
          <p:nvPr>
            <p:custDataLst>
              <p:tags r:id="rId14"/>
            </p:custDataLst>
          </p:nvPr>
        </p:nvSpPr>
        <p:spPr bwMode="auto">
          <a:xfrm>
            <a:off x="304800" y="2346325"/>
            <a:ext cx="1676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spcBef>
                <a:spcPct val="50000"/>
              </a:spcBef>
            </a:pPr>
            <a:r>
              <a:rPr lang="en-US" altLang="en-US" sz="2000" b="1" dirty="0" err="1">
                <a:solidFill>
                  <a:schemeClr val="tx2"/>
                </a:solidFill>
                <a:latin typeface="Arial" panose="020B0604020202020204" pitchFamily="34" charset="0"/>
                <a:cs typeface="Arial" panose="020B0604020202020204" pitchFamily="34" charset="0"/>
              </a:rPr>
              <a:t>Các</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dân</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tộc</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sinh</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smtClean="0">
                <a:solidFill>
                  <a:schemeClr val="tx2"/>
                </a:solidFill>
                <a:latin typeface="Arial" panose="020B0604020202020204" pitchFamily="34" charset="0"/>
                <a:cs typeface="Arial" panose="020B0604020202020204" pitchFamily="34" charset="0"/>
              </a:rPr>
              <a:t>sống</a:t>
            </a:r>
            <a:endParaRPr lang="en-US" altLang="en-US" sz="2000" b="1" dirty="0">
              <a:solidFill>
                <a:schemeClr val="tx2"/>
              </a:solidFill>
              <a:latin typeface="Arial" panose="020B0604020202020204" pitchFamily="34" charset="0"/>
              <a:cs typeface="Arial" panose="020B0604020202020204" pitchFamily="34" charset="0"/>
            </a:endParaRPr>
          </a:p>
        </p:txBody>
      </p:sp>
      <p:sp>
        <p:nvSpPr>
          <p:cNvPr id="28687" name="Text Box 27"/>
          <p:cNvSpPr txBox="1">
            <a:spLocks noChangeArrowheads="1"/>
          </p:cNvSpPr>
          <p:nvPr>
            <p:custDataLst>
              <p:tags r:id="rId15"/>
            </p:custDataLst>
          </p:nvPr>
        </p:nvSpPr>
        <p:spPr bwMode="auto">
          <a:xfrm>
            <a:off x="2057400" y="2340114"/>
            <a:ext cx="1524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spcBef>
                <a:spcPct val="50000"/>
              </a:spcBef>
            </a:pPr>
            <a:r>
              <a:rPr lang="en-US" altLang="en-US" sz="2000" b="1" dirty="0" err="1">
                <a:solidFill>
                  <a:schemeClr val="tx2"/>
                </a:solidFill>
                <a:latin typeface="Arial" panose="020B0604020202020204" pitchFamily="34" charset="0"/>
                <a:cs typeface="Arial" panose="020B0604020202020204" pitchFamily="34" charset="0"/>
              </a:rPr>
              <a:t>Phương</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tiện</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đi</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lại</a:t>
            </a:r>
            <a:r>
              <a:rPr lang="en-US" altLang="en-US" sz="2000" b="1" dirty="0">
                <a:solidFill>
                  <a:schemeClr val="tx2"/>
                </a:solidFill>
                <a:latin typeface="Arial" panose="020B0604020202020204" pitchFamily="34" charset="0"/>
                <a:cs typeface="Arial" panose="020B0604020202020204" pitchFamily="34" charset="0"/>
              </a:rPr>
              <a:t> </a:t>
            </a:r>
          </a:p>
        </p:txBody>
      </p:sp>
      <p:sp>
        <p:nvSpPr>
          <p:cNvPr id="28688" name="Text Box 28"/>
          <p:cNvSpPr txBox="1">
            <a:spLocks noChangeArrowheads="1"/>
          </p:cNvSpPr>
          <p:nvPr>
            <p:custDataLst>
              <p:tags r:id="rId16"/>
            </p:custDataLst>
          </p:nvPr>
        </p:nvSpPr>
        <p:spPr bwMode="auto">
          <a:xfrm>
            <a:off x="3657600" y="2514600"/>
            <a:ext cx="1752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spcBef>
                <a:spcPct val="50000"/>
              </a:spcBef>
            </a:pPr>
            <a:r>
              <a:rPr lang="en-US" altLang="en-US" sz="2000" b="1" dirty="0" err="1">
                <a:solidFill>
                  <a:schemeClr val="tx2"/>
                </a:solidFill>
                <a:latin typeface="Arial" panose="020B0604020202020204" pitchFamily="34" charset="0"/>
                <a:cs typeface="Arial" panose="020B0604020202020204" pitchFamily="34" charset="0"/>
              </a:rPr>
              <a:t>Nhà</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a:solidFill>
                  <a:schemeClr val="tx2"/>
                </a:solidFill>
                <a:latin typeface="Arial" panose="020B0604020202020204" pitchFamily="34" charset="0"/>
                <a:cs typeface="Arial" panose="020B0604020202020204" pitchFamily="34" charset="0"/>
              </a:rPr>
              <a:t>cửa</a:t>
            </a:r>
            <a:endParaRPr lang="en-US" altLang="en-US" sz="2000" b="1" dirty="0">
              <a:solidFill>
                <a:schemeClr val="tx2"/>
              </a:solidFill>
              <a:latin typeface="Arial" panose="020B0604020202020204" pitchFamily="34" charset="0"/>
              <a:cs typeface="Arial" panose="020B0604020202020204" pitchFamily="34" charset="0"/>
            </a:endParaRPr>
          </a:p>
        </p:txBody>
      </p:sp>
      <p:sp>
        <p:nvSpPr>
          <p:cNvPr id="28689" name="Text Box 29"/>
          <p:cNvSpPr txBox="1">
            <a:spLocks noChangeArrowheads="1"/>
          </p:cNvSpPr>
          <p:nvPr>
            <p:custDataLst>
              <p:tags r:id="rId17"/>
            </p:custDataLst>
          </p:nvPr>
        </p:nvSpPr>
        <p:spPr bwMode="auto">
          <a:xfrm>
            <a:off x="5486400" y="2133600"/>
            <a:ext cx="14478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spcBef>
                <a:spcPct val="50000"/>
              </a:spcBef>
            </a:pPr>
            <a:r>
              <a:rPr lang="en-US" altLang="en-US" sz="2000" b="1" dirty="0" err="1">
                <a:solidFill>
                  <a:schemeClr val="tx2"/>
                </a:solidFill>
                <a:latin typeface="Arial" panose="020B0604020202020204" pitchFamily="34" charset="0"/>
                <a:cs typeface="Arial" panose="020B0604020202020204" pitchFamily="34" charset="0"/>
              </a:rPr>
              <a:t>Trang</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smtClean="0">
                <a:solidFill>
                  <a:schemeClr val="tx2"/>
                </a:solidFill>
                <a:latin typeface="Arial" panose="020B0604020202020204" pitchFamily="34" charset="0"/>
                <a:cs typeface="Arial" panose="020B0604020202020204" pitchFamily="34" charset="0"/>
              </a:rPr>
              <a:t>phục</a:t>
            </a:r>
            <a:endParaRPr lang="en-US" altLang="en-US" sz="2000" b="1" dirty="0">
              <a:solidFill>
                <a:schemeClr val="tx2"/>
              </a:solidFill>
              <a:latin typeface="Arial" panose="020B0604020202020204" pitchFamily="34" charset="0"/>
              <a:cs typeface="Arial" panose="020B0604020202020204" pitchFamily="34" charset="0"/>
            </a:endParaRPr>
          </a:p>
          <a:p>
            <a:pPr algn="ctr" eaLnBrk="1" hangingPunct="1">
              <a:spcBef>
                <a:spcPct val="50000"/>
              </a:spcBef>
            </a:pPr>
            <a:endParaRPr lang="en-US" altLang="en-US" sz="2000" b="1" dirty="0">
              <a:solidFill>
                <a:schemeClr val="tx2"/>
              </a:solidFill>
              <a:latin typeface="Arial" panose="020B0604020202020204" pitchFamily="34" charset="0"/>
              <a:cs typeface="Arial" panose="020B0604020202020204" pitchFamily="34" charset="0"/>
            </a:endParaRPr>
          </a:p>
        </p:txBody>
      </p:sp>
      <p:sp>
        <p:nvSpPr>
          <p:cNvPr id="28690" name="Text Box 30"/>
          <p:cNvSpPr txBox="1">
            <a:spLocks noChangeArrowheads="1"/>
          </p:cNvSpPr>
          <p:nvPr>
            <p:custDataLst>
              <p:tags r:id="rId18"/>
            </p:custDataLst>
          </p:nvPr>
        </p:nvSpPr>
        <p:spPr bwMode="auto">
          <a:xfrm>
            <a:off x="6934200" y="24384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ctr" eaLnBrk="1" hangingPunct="1">
              <a:spcBef>
                <a:spcPct val="50000"/>
              </a:spcBef>
            </a:pPr>
            <a:r>
              <a:rPr lang="en-US" altLang="en-US" sz="2000" b="1" dirty="0" err="1">
                <a:solidFill>
                  <a:schemeClr val="tx2"/>
                </a:solidFill>
                <a:latin typeface="Arial" panose="020B0604020202020204" pitchFamily="34" charset="0"/>
                <a:cs typeface="Arial" panose="020B0604020202020204" pitchFamily="34" charset="0"/>
              </a:rPr>
              <a:t>Lễ</a:t>
            </a:r>
            <a:r>
              <a:rPr lang="en-US" altLang="en-US" sz="2000" b="1" dirty="0">
                <a:solidFill>
                  <a:schemeClr val="tx2"/>
                </a:solidFill>
                <a:latin typeface="Arial" panose="020B0604020202020204" pitchFamily="34" charset="0"/>
                <a:cs typeface="Arial" panose="020B0604020202020204" pitchFamily="34" charset="0"/>
              </a:rPr>
              <a:t> </a:t>
            </a:r>
            <a:r>
              <a:rPr lang="en-US" altLang="en-US" sz="2000" b="1" dirty="0" err="1" smtClean="0">
                <a:solidFill>
                  <a:schemeClr val="tx2"/>
                </a:solidFill>
                <a:latin typeface="Arial" panose="020B0604020202020204" pitchFamily="34" charset="0"/>
                <a:cs typeface="Arial" panose="020B0604020202020204" pitchFamily="34" charset="0"/>
              </a:rPr>
              <a:t>hội</a:t>
            </a:r>
            <a:endParaRPr lang="en-US" altLang="en-US" sz="2000" b="1" dirty="0">
              <a:solidFill>
                <a:schemeClr val="tx2"/>
              </a:solidFill>
              <a:latin typeface="Arial" panose="020B0604020202020204" pitchFamily="34" charset="0"/>
              <a:cs typeface="Arial" panose="020B0604020202020204" pitchFamily="34" charset="0"/>
            </a:endParaRPr>
          </a:p>
        </p:txBody>
      </p:sp>
      <p:sp>
        <p:nvSpPr>
          <p:cNvPr id="28691" name="WordArt 32"/>
          <p:cNvSpPr>
            <a:spLocks noChangeArrowheads="1" noChangeShapeType="1" noTextEdit="1"/>
          </p:cNvSpPr>
          <p:nvPr>
            <p:custDataLst>
              <p:tags r:id="rId19"/>
            </p:custDataLst>
          </p:nvPr>
        </p:nvSpPr>
        <p:spPr bwMode="auto">
          <a:xfrm>
            <a:off x="2971800" y="914400"/>
            <a:ext cx="3629025" cy="523875"/>
          </a:xfrm>
          <a:prstGeom prst="rect">
            <a:avLst/>
          </a:prstGeom>
        </p:spPr>
        <p:txBody>
          <a:bodyPr wrap="none" fromWordArt="1">
            <a:prstTxWarp prst="textPlain">
              <a:avLst>
                <a:gd name="adj" fmla="val 50000"/>
              </a:avLst>
            </a:prstTxWarp>
          </a:bodyPr>
          <a:lstStyle/>
          <a:p>
            <a:pPr algn="ctr"/>
            <a:r>
              <a:rPr lang="en-US" sz="3600" kern="10" dirty="0" err="1">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rPr>
              <a:t>Đồng</a:t>
            </a:r>
            <a:r>
              <a:rPr lang="en-US" sz="3600"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rPr>
              <a:t> </a:t>
            </a:r>
            <a:r>
              <a:rPr lang="en-US" sz="3600" kern="10" dirty="0" err="1">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rPr>
              <a:t>bằng</a:t>
            </a:r>
            <a:r>
              <a:rPr lang="en-US" sz="3600"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rPr>
              <a:t> Nam </a:t>
            </a:r>
            <a:r>
              <a:rPr lang="en-US" sz="3600" kern="10" dirty="0" err="1">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rPr>
              <a:t>Bộ</a:t>
            </a:r>
            <a:endParaRPr lang="en-US" sz="3600" kern="10" dirty="0">
              <a:ln w="9525">
                <a:solidFill>
                  <a:srgbClr val="FF0000"/>
                </a:solidFill>
                <a:round/>
                <a:headEnd/>
                <a:tailEnd/>
              </a:ln>
              <a:solidFill>
                <a:srgbClr val="FF0000"/>
              </a:solidFill>
              <a:effectLst>
                <a:outerShdw dist="45791" dir="2021404" algn="ctr" rotWithShape="0">
                  <a:srgbClr val="B2B2B2">
                    <a:alpha val="79999"/>
                  </a:srgbClr>
                </a:outerShdw>
              </a:effectLst>
              <a:latin typeface="Arial" panose="020B0604020202020204" pitchFamily="34" charset="0"/>
              <a:cs typeface="Arial" panose="020B0604020202020204" pitchFamily="34" charset="0"/>
            </a:endParaRPr>
          </a:p>
        </p:txBody>
      </p:sp>
      <p:sp>
        <p:nvSpPr>
          <p:cNvPr id="105505" name="Text Box 33"/>
          <p:cNvSpPr txBox="1">
            <a:spLocks noChangeArrowheads="1"/>
          </p:cNvSpPr>
          <p:nvPr>
            <p:custDataLst>
              <p:tags r:id="rId20"/>
            </p:custDataLst>
          </p:nvPr>
        </p:nvSpPr>
        <p:spPr bwMode="auto">
          <a:xfrm>
            <a:off x="457200" y="3581400"/>
            <a:ext cx="12192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algn="just" eaLnBrk="1" hangingPunct="1">
              <a:spcBef>
                <a:spcPct val="50000"/>
              </a:spcBef>
            </a:pPr>
            <a:r>
              <a:rPr lang="en-US" altLang="en-US" sz="2400" b="1" dirty="0" err="1" smtClean="0">
                <a:solidFill>
                  <a:srgbClr val="000000"/>
                </a:solidFill>
                <a:latin typeface="Arial" panose="020B0604020202020204" pitchFamily="34" charset="0"/>
                <a:cs typeface="Arial" panose="020B0604020202020204" pitchFamily="34" charset="0"/>
              </a:rPr>
              <a:t>Kinh</a:t>
            </a:r>
            <a:r>
              <a:rPr lang="en-US" altLang="en-US" sz="2400" b="1" dirty="0" smtClean="0">
                <a:solidFill>
                  <a:srgbClr val="000000"/>
                </a:solidFill>
                <a:latin typeface="Arial" panose="020B0604020202020204" pitchFamily="34" charset="0"/>
                <a:cs typeface="Arial" panose="020B0604020202020204" pitchFamily="34" charset="0"/>
              </a:rPr>
              <a:t>, </a:t>
            </a:r>
            <a:r>
              <a:rPr lang="en-US" altLang="en-US" sz="2400" b="1" dirty="0" err="1" smtClean="0">
                <a:solidFill>
                  <a:srgbClr val="000000"/>
                </a:solidFill>
                <a:latin typeface="Arial" panose="020B0604020202020204" pitchFamily="34" charset="0"/>
                <a:cs typeface="Arial" panose="020B0604020202020204" pitchFamily="34" charset="0"/>
              </a:rPr>
              <a:t>Khơ</a:t>
            </a:r>
            <a:r>
              <a:rPr lang="en-US" altLang="en-US" sz="2400" b="1" dirty="0" smtClean="0">
                <a:solidFill>
                  <a:srgbClr val="000000"/>
                </a:solidFill>
                <a:latin typeface="Arial" panose="020B0604020202020204" pitchFamily="34" charset="0"/>
                <a:cs typeface="Arial" panose="020B0604020202020204" pitchFamily="34" charset="0"/>
              </a:rPr>
              <a:t>-me, </a:t>
            </a:r>
            <a:r>
              <a:rPr lang="en-US" altLang="en-US" sz="2400" b="1" dirty="0" err="1" smtClean="0">
                <a:solidFill>
                  <a:srgbClr val="000000"/>
                </a:solidFill>
                <a:latin typeface="Arial" panose="020B0604020202020204" pitchFamily="34" charset="0"/>
                <a:cs typeface="Arial" panose="020B0604020202020204" pitchFamily="34" charset="0"/>
              </a:rPr>
              <a:t>Chăm</a:t>
            </a:r>
            <a:r>
              <a:rPr lang="en-US" altLang="en-US" sz="2400" b="1" dirty="0" smtClean="0">
                <a:solidFill>
                  <a:srgbClr val="000000"/>
                </a:solidFill>
                <a:latin typeface="Arial" panose="020B0604020202020204" pitchFamily="34" charset="0"/>
                <a:cs typeface="Arial" panose="020B0604020202020204" pitchFamily="34" charset="0"/>
              </a:rPr>
              <a:t>, </a:t>
            </a:r>
            <a:r>
              <a:rPr lang="en-US" altLang="en-US" sz="2400" b="1" dirty="0" err="1" smtClean="0">
                <a:solidFill>
                  <a:srgbClr val="000000"/>
                </a:solidFill>
                <a:latin typeface="Arial" panose="020B0604020202020204" pitchFamily="34" charset="0"/>
                <a:cs typeface="Arial" panose="020B0604020202020204" pitchFamily="34" charset="0"/>
              </a:rPr>
              <a:t>Hoa</a:t>
            </a:r>
            <a:r>
              <a:rPr lang="en-US" altLang="en-US" sz="2400" b="1" dirty="0" smtClean="0">
                <a:solidFill>
                  <a:srgbClr val="000000"/>
                </a:solidFill>
                <a:latin typeface="Arial" panose="020B0604020202020204" pitchFamily="34" charset="0"/>
                <a:cs typeface="Arial" panose="020B0604020202020204" pitchFamily="34" charset="0"/>
              </a:rPr>
              <a:t>...</a:t>
            </a:r>
            <a:endParaRPr lang="en-US" altLang="en-US" sz="2400" b="1" dirty="0">
              <a:solidFill>
                <a:srgbClr val="000000"/>
              </a:solidFill>
              <a:latin typeface="Arial" panose="020B0604020202020204" pitchFamily="34" charset="0"/>
              <a:cs typeface="Arial" panose="020B0604020202020204" pitchFamily="34" charset="0"/>
            </a:endParaRPr>
          </a:p>
        </p:txBody>
      </p:sp>
      <p:sp>
        <p:nvSpPr>
          <p:cNvPr id="105506" name="Text Box 34"/>
          <p:cNvSpPr txBox="1">
            <a:spLocks noChangeArrowheads="1"/>
          </p:cNvSpPr>
          <p:nvPr>
            <p:custDataLst>
              <p:tags r:id="rId21"/>
            </p:custDataLst>
          </p:nvPr>
        </p:nvSpPr>
        <p:spPr bwMode="auto">
          <a:xfrm>
            <a:off x="2209800" y="3581400"/>
            <a:ext cx="1295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400" b="1" dirty="0" err="1" smtClean="0">
                <a:solidFill>
                  <a:srgbClr val="000000"/>
                </a:solidFill>
                <a:latin typeface="Arial" panose="020B0604020202020204" pitchFamily="34" charset="0"/>
                <a:cs typeface="Arial" panose="020B0604020202020204" pitchFamily="34" charset="0"/>
              </a:rPr>
              <a:t>Xuồng</a:t>
            </a:r>
            <a:r>
              <a:rPr lang="en-US" altLang="en-US" sz="2400" b="1" dirty="0" smtClean="0">
                <a:solidFill>
                  <a:srgbClr val="000000"/>
                </a:solidFill>
                <a:latin typeface="Arial" panose="020B0604020202020204" pitchFamily="34" charset="0"/>
                <a:cs typeface="Arial" panose="020B0604020202020204" pitchFamily="34" charset="0"/>
              </a:rPr>
              <a:t>, </a:t>
            </a:r>
            <a:r>
              <a:rPr lang="en-US" altLang="en-US" sz="2400" b="1" dirty="0" err="1" smtClean="0">
                <a:solidFill>
                  <a:srgbClr val="000000"/>
                </a:solidFill>
                <a:latin typeface="Arial" panose="020B0604020202020204" pitchFamily="34" charset="0"/>
                <a:cs typeface="Arial" panose="020B0604020202020204" pitchFamily="34" charset="0"/>
              </a:rPr>
              <a:t>ghe</a:t>
            </a:r>
            <a:endParaRPr lang="en-US" altLang="en-US" sz="2400" b="1" dirty="0">
              <a:solidFill>
                <a:srgbClr val="000000"/>
              </a:solidFill>
              <a:latin typeface="Arial" panose="020B0604020202020204" pitchFamily="34" charset="0"/>
              <a:cs typeface="Arial" panose="020B0604020202020204" pitchFamily="34" charset="0"/>
            </a:endParaRPr>
          </a:p>
        </p:txBody>
      </p:sp>
      <p:sp>
        <p:nvSpPr>
          <p:cNvPr id="105507" name="Text Box 35"/>
          <p:cNvSpPr txBox="1">
            <a:spLocks noChangeArrowheads="1"/>
          </p:cNvSpPr>
          <p:nvPr>
            <p:custDataLst>
              <p:tags r:id="rId22"/>
            </p:custDataLst>
          </p:nvPr>
        </p:nvSpPr>
        <p:spPr bwMode="auto">
          <a:xfrm>
            <a:off x="3733800" y="3657600"/>
            <a:ext cx="16002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400" b="1" dirty="0" err="1">
                <a:solidFill>
                  <a:srgbClr val="000000"/>
                </a:solidFill>
                <a:latin typeface="Arial" panose="020B0604020202020204" pitchFamily="34" charset="0"/>
                <a:cs typeface="Arial" panose="020B0604020202020204" pitchFamily="34" charset="0"/>
              </a:rPr>
              <a:t>Xây</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dọc</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theo</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các</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sông</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ngòi</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kênh</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rạch</a:t>
            </a:r>
            <a:r>
              <a:rPr lang="en-US" altLang="en-US" sz="2400" b="1" dirty="0">
                <a:solidFill>
                  <a:srgbClr val="000000"/>
                </a:solidFill>
                <a:latin typeface="Arial" panose="020B0604020202020204" pitchFamily="34" charset="0"/>
                <a:cs typeface="Arial" panose="020B0604020202020204" pitchFamily="34" charset="0"/>
              </a:rPr>
              <a:t>.</a:t>
            </a:r>
          </a:p>
        </p:txBody>
      </p:sp>
      <p:sp>
        <p:nvSpPr>
          <p:cNvPr id="105508" name="Text Box 36"/>
          <p:cNvSpPr txBox="1">
            <a:spLocks noChangeArrowheads="1"/>
          </p:cNvSpPr>
          <p:nvPr>
            <p:custDataLst>
              <p:tags r:id="rId23"/>
            </p:custDataLst>
          </p:nvPr>
        </p:nvSpPr>
        <p:spPr bwMode="auto">
          <a:xfrm>
            <a:off x="5410200" y="3656013"/>
            <a:ext cx="1524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400" b="1" dirty="0" err="1">
                <a:solidFill>
                  <a:srgbClr val="000000"/>
                </a:solidFill>
                <a:latin typeface="Arial" panose="020B0604020202020204" pitchFamily="34" charset="0"/>
                <a:cs typeface="Arial" panose="020B0604020202020204" pitchFamily="34" charset="0"/>
              </a:rPr>
              <a:t>Quần</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áo</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bà</a:t>
            </a:r>
            <a:r>
              <a:rPr lang="en-US" altLang="en-US" sz="2400" b="1" dirty="0">
                <a:solidFill>
                  <a:srgbClr val="000000"/>
                </a:solidFill>
                <a:latin typeface="Arial" panose="020B0604020202020204" pitchFamily="34" charset="0"/>
                <a:cs typeface="Arial" panose="020B0604020202020204" pitchFamily="34" charset="0"/>
              </a:rPr>
              <a:t> </a:t>
            </a:r>
            <a:r>
              <a:rPr lang="en-US" altLang="en-US" sz="2400" b="1" dirty="0" err="1" smtClean="0">
                <a:solidFill>
                  <a:srgbClr val="000000"/>
                </a:solidFill>
                <a:latin typeface="Arial" panose="020B0604020202020204" pitchFamily="34" charset="0"/>
                <a:cs typeface="Arial" panose="020B0604020202020204" pitchFamily="34" charset="0"/>
              </a:rPr>
              <a:t>ba</a:t>
            </a:r>
            <a:r>
              <a:rPr lang="en-US" altLang="en-US" sz="2400" b="1" dirty="0" smtClean="0">
                <a:solidFill>
                  <a:srgbClr val="000000"/>
                </a:solidFill>
                <a:latin typeface="Arial" panose="020B0604020202020204" pitchFamily="34" charset="0"/>
                <a:cs typeface="Arial" panose="020B0604020202020204" pitchFamily="34" charset="0"/>
              </a:rPr>
              <a:t>, </a:t>
            </a:r>
            <a:r>
              <a:rPr lang="en-US" altLang="en-US" sz="2400" b="1" dirty="0" err="1" smtClean="0">
                <a:solidFill>
                  <a:srgbClr val="000000"/>
                </a:solidFill>
                <a:latin typeface="Arial" panose="020B0604020202020204" pitchFamily="34" charset="0"/>
                <a:cs typeface="Arial" panose="020B0604020202020204" pitchFamily="34" charset="0"/>
              </a:rPr>
              <a:t>khăn</a:t>
            </a:r>
            <a:r>
              <a:rPr lang="en-US" altLang="en-US" sz="2400" b="1" dirty="0" smtClean="0">
                <a:solidFill>
                  <a:srgbClr val="000000"/>
                </a:solidFill>
                <a:latin typeface="Arial" panose="020B0604020202020204" pitchFamily="34" charset="0"/>
                <a:cs typeface="Arial" panose="020B0604020202020204" pitchFamily="34" charset="0"/>
              </a:rPr>
              <a:t> </a:t>
            </a:r>
            <a:r>
              <a:rPr lang="en-US" altLang="en-US" sz="2400" b="1" dirty="0" err="1">
                <a:solidFill>
                  <a:srgbClr val="000000"/>
                </a:solidFill>
                <a:latin typeface="Arial" panose="020B0604020202020204" pitchFamily="34" charset="0"/>
                <a:cs typeface="Arial" panose="020B0604020202020204" pitchFamily="34" charset="0"/>
              </a:rPr>
              <a:t>rằn</a:t>
            </a:r>
            <a:r>
              <a:rPr lang="en-US" altLang="en-US" sz="2400" b="1" dirty="0">
                <a:solidFill>
                  <a:srgbClr val="000000"/>
                </a:solidFill>
                <a:latin typeface="Arial" panose="020B0604020202020204" pitchFamily="34" charset="0"/>
                <a:cs typeface="Arial" panose="020B0604020202020204" pitchFamily="34" charset="0"/>
              </a:rPr>
              <a:t>.</a:t>
            </a:r>
          </a:p>
        </p:txBody>
      </p:sp>
      <p:sp>
        <p:nvSpPr>
          <p:cNvPr id="105509" name="Text Box 37"/>
          <p:cNvSpPr txBox="1">
            <a:spLocks noChangeArrowheads="1"/>
          </p:cNvSpPr>
          <p:nvPr>
            <p:custDataLst>
              <p:tags r:id="rId24"/>
            </p:custDataLst>
          </p:nvPr>
        </p:nvSpPr>
        <p:spPr bwMode="auto">
          <a:xfrm>
            <a:off x="7162800" y="3544431"/>
            <a:ext cx="14478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000" b="1" dirty="0">
                <a:solidFill>
                  <a:srgbClr val="000000"/>
                </a:solidFill>
                <a:latin typeface="Arial" panose="020B0604020202020204" pitchFamily="34" charset="0"/>
                <a:cs typeface="Arial" panose="020B0604020202020204" pitchFamily="34" charset="0"/>
              </a:rPr>
              <a:t>-</a:t>
            </a:r>
            <a:r>
              <a:rPr lang="en-US" altLang="en-US" sz="2000" b="1" dirty="0" err="1">
                <a:solidFill>
                  <a:srgbClr val="000000"/>
                </a:solidFill>
                <a:latin typeface="Arial" panose="020B0604020202020204" pitchFamily="34" charset="0"/>
                <a:cs typeface="Arial" panose="020B0604020202020204" pitchFamily="34" charset="0"/>
              </a:rPr>
              <a:t>Lễ</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hội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Bà</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Chúa</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Xứ</a:t>
            </a:r>
            <a:r>
              <a:rPr lang="en-US" altLang="en-US" sz="2000" b="1" dirty="0">
                <a:solidFill>
                  <a:srgbClr val="000000"/>
                </a:solidFill>
                <a:latin typeface="Arial" panose="020B0604020202020204" pitchFamily="34" charset="0"/>
                <a:cs typeface="Arial" panose="020B0604020202020204" pitchFamily="34" charset="0"/>
              </a:rPr>
              <a:t>.</a:t>
            </a:r>
          </a:p>
          <a:p>
            <a:pPr eaLnBrk="1" hangingPunct="1">
              <a:spcBef>
                <a:spcPct val="50000"/>
              </a:spcBef>
            </a:pPr>
            <a:r>
              <a:rPr lang="en-US" altLang="en-US" sz="2000" b="1" dirty="0">
                <a:solidFill>
                  <a:srgbClr val="000000"/>
                </a:solidFill>
                <a:latin typeface="Arial" panose="020B0604020202020204" pitchFamily="34" charset="0"/>
                <a:cs typeface="Arial" panose="020B0604020202020204" pitchFamily="34" charset="0"/>
              </a:rPr>
              <a:t>-</a:t>
            </a:r>
            <a:r>
              <a:rPr lang="en-US" altLang="en-US" sz="2000" b="1" dirty="0" err="1">
                <a:solidFill>
                  <a:srgbClr val="000000"/>
                </a:solidFill>
                <a:latin typeface="Arial" panose="020B0604020202020204" pitchFamily="34" charset="0"/>
                <a:cs typeface="Arial" panose="020B0604020202020204" pitchFamily="34" charset="0"/>
              </a:rPr>
              <a:t>Hội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xuân</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núi</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Bà</a:t>
            </a:r>
            <a:r>
              <a:rPr lang="en-US" altLang="en-US" sz="2000" b="1" dirty="0">
                <a:solidFill>
                  <a:srgbClr val="000000"/>
                </a:solidFill>
                <a:latin typeface="Arial" panose="020B0604020202020204" pitchFamily="34" charset="0"/>
                <a:cs typeface="Arial" panose="020B0604020202020204" pitchFamily="34" charset="0"/>
              </a:rPr>
              <a:t>.</a:t>
            </a:r>
          </a:p>
          <a:p>
            <a:pPr eaLnBrk="1" hangingPunct="1">
              <a:spcBef>
                <a:spcPct val="50000"/>
              </a:spcBef>
            </a:pPr>
            <a:r>
              <a:rPr lang="en-US" altLang="en-US" sz="2000" b="1" dirty="0">
                <a:solidFill>
                  <a:srgbClr val="000000"/>
                </a:solidFill>
                <a:latin typeface="Arial" panose="020B0604020202020204" pitchFamily="34" charset="0"/>
                <a:cs typeface="Arial" panose="020B0604020202020204" pitchFamily="34" charset="0"/>
              </a:rPr>
              <a:t>-</a:t>
            </a:r>
            <a:r>
              <a:rPr lang="en-US" altLang="en-US" sz="2000" b="1" dirty="0" err="1">
                <a:solidFill>
                  <a:srgbClr val="000000"/>
                </a:solidFill>
                <a:latin typeface="Arial" panose="020B0604020202020204" pitchFamily="34" charset="0"/>
                <a:cs typeface="Arial" panose="020B0604020202020204" pitchFamily="34" charset="0"/>
              </a:rPr>
              <a:t>Lễ</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cúng</a:t>
            </a:r>
            <a:r>
              <a:rPr lang="en-US" altLang="en-US" sz="2000" b="1" dirty="0">
                <a:solidFill>
                  <a:srgbClr val="000000"/>
                </a:solidFill>
                <a:latin typeface="Arial" panose="020B0604020202020204" pitchFamily="34" charset="0"/>
                <a:cs typeface="Arial" panose="020B0604020202020204" pitchFamily="34" charset="0"/>
              </a:rPr>
              <a:t> </a:t>
            </a:r>
            <a:r>
              <a:rPr lang="en-US" altLang="en-US" sz="2000" b="1" dirty="0" err="1">
                <a:solidFill>
                  <a:srgbClr val="000000"/>
                </a:solidFill>
                <a:latin typeface="Arial" panose="020B0604020202020204" pitchFamily="34" charset="0"/>
                <a:cs typeface="Arial" panose="020B0604020202020204" pitchFamily="34" charset="0"/>
              </a:rPr>
              <a:t>Trăng</a:t>
            </a:r>
            <a:r>
              <a:rPr lang="en-US" altLang="en-US" sz="2000" b="1" dirty="0" smtClean="0">
                <a:solidFill>
                  <a:srgbClr val="000000"/>
                </a:solidFill>
                <a:latin typeface="Arial" panose="020B0604020202020204" pitchFamily="34" charset="0"/>
                <a:cs typeface="Arial" panose="020B0604020202020204" pitchFamily="34" charset="0"/>
              </a:rPr>
              <a:t>...</a:t>
            </a:r>
            <a:endParaRPr lang="en-US" altLang="en-US" sz="2000" b="1" dirty="0">
              <a:solidFill>
                <a:srgbClr val="000000"/>
              </a:solidFill>
              <a:latin typeface="Arial" panose="020B0604020202020204" pitchFamily="34" charset="0"/>
              <a:cs typeface="Arial" panose="020B0604020202020204" pitchFamily="34" charset="0"/>
            </a:endParaRPr>
          </a:p>
        </p:txBody>
      </p:sp>
      <p:sp>
        <p:nvSpPr>
          <p:cNvPr id="28697" name="WordArt 42"/>
          <p:cNvSpPr>
            <a:spLocks noChangeArrowheads="1" noChangeShapeType="1" noTextEdit="1"/>
          </p:cNvSpPr>
          <p:nvPr>
            <p:custDataLst>
              <p:tags r:id="rId25"/>
            </p:custDataLst>
          </p:nvPr>
        </p:nvSpPr>
        <p:spPr bwMode="auto">
          <a:xfrm>
            <a:off x="457200" y="914400"/>
            <a:ext cx="1905000" cy="588963"/>
          </a:xfrm>
          <a:prstGeom prst="rect">
            <a:avLst/>
          </a:prstGeom>
        </p:spPr>
        <p:txBody>
          <a:bodyPr wrap="none" fromWordArt="1">
            <a:prstTxWarp prst="textSlantUp">
              <a:avLst>
                <a:gd name="adj" fmla="val 32056"/>
              </a:avLst>
            </a:prstTxWarp>
          </a:bodyPr>
          <a:lstStyle/>
          <a:p>
            <a:pPr algn="ctr"/>
            <a:r>
              <a:rPr lang="en-US" sz="2800" kern="10" dirty="0" err="1">
                <a:ln w="9525">
                  <a:solidFill>
                    <a:srgbClr val="CC99FF"/>
                  </a:solidFill>
                  <a:round/>
                  <a:headEnd/>
                  <a:tailEnd/>
                </a:ln>
                <a:gradFill rotWithShape="1">
                  <a:gsLst>
                    <a:gs pos="0">
                      <a:srgbClr val="6600CC"/>
                    </a:gs>
                    <a:gs pos="100000">
                      <a:srgbClr val="CC00CC"/>
                    </a:gs>
                  </a:gsLst>
                  <a:lin ang="5400000" scaled="1"/>
                </a:gradFill>
                <a:latin typeface="Arial" panose="020B0604020202020204" pitchFamily="34" charset="0"/>
                <a:cs typeface="Arial" panose="020B0604020202020204" pitchFamily="34" charset="0"/>
              </a:rPr>
              <a:t>Bài</a:t>
            </a:r>
            <a:r>
              <a:rPr lang="en-US" sz="2800" kern="10" dirty="0">
                <a:ln w="9525">
                  <a:solidFill>
                    <a:srgbClr val="CC99FF"/>
                  </a:solidFill>
                  <a:round/>
                  <a:headEnd/>
                  <a:tailEnd/>
                </a:ln>
                <a:gradFill rotWithShape="1">
                  <a:gsLst>
                    <a:gs pos="0">
                      <a:srgbClr val="6600CC"/>
                    </a:gs>
                    <a:gs pos="100000">
                      <a:srgbClr val="CC00CC"/>
                    </a:gs>
                  </a:gsLst>
                  <a:lin ang="5400000" scaled="1"/>
                </a:gradFill>
                <a:latin typeface="Arial" panose="020B0604020202020204" pitchFamily="34" charset="0"/>
                <a:cs typeface="Arial" panose="020B0604020202020204" pitchFamily="34" charset="0"/>
              </a:rPr>
              <a:t> </a:t>
            </a:r>
            <a:r>
              <a:rPr lang="en-US" sz="2800" kern="10" dirty="0" err="1">
                <a:ln w="9525">
                  <a:solidFill>
                    <a:srgbClr val="CC99FF"/>
                  </a:solidFill>
                  <a:round/>
                  <a:headEnd/>
                  <a:tailEnd/>
                </a:ln>
                <a:gradFill rotWithShape="1">
                  <a:gsLst>
                    <a:gs pos="0">
                      <a:srgbClr val="6600CC"/>
                    </a:gs>
                    <a:gs pos="100000">
                      <a:srgbClr val="CC00CC"/>
                    </a:gs>
                  </a:gsLst>
                  <a:lin ang="5400000" scaled="1"/>
                </a:gradFill>
                <a:latin typeface="Arial" panose="020B0604020202020204" pitchFamily="34" charset="0"/>
                <a:cs typeface="Arial" panose="020B0604020202020204" pitchFamily="34" charset="0"/>
              </a:rPr>
              <a:t>học</a:t>
            </a:r>
            <a:r>
              <a:rPr lang="en-US" sz="28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cs typeface="Times New Roman" panose="02020603050405020304" pitchFamily="18" charset="0"/>
              </a:rPr>
              <a:t>:</a:t>
            </a:r>
          </a:p>
        </p:txBody>
      </p:sp>
      <p:sp>
        <p:nvSpPr>
          <p:cNvPr id="28698" name="Line 43"/>
          <p:cNvSpPr>
            <a:spLocks noChangeShapeType="1"/>
          </p:cNvSpPr>
          <p:nvPr>
            <p:custDataLst>
              <p:tags r:id="rId26"/>
            </p:custDataLst>
          </p:nvPr>
        </p:nvSpPr>
        <p:spPr bwMode="auto">
          <a:xfrm>
            <a:off x="381000" y="3276600"/>
            <a:ext cx="15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699" name="Line 44"/>
          <p:cNvSpPr>
            <a:spLocks noChangeShapeType="1"/>
          </p:cNvSpPr>
          <p:nvPr>
            <p:custDataLst>
              <p:tags r:id="rId27"/>
            </p:custDataLst>
          </p:nvPr>
        </p:nvSpPr>
        <p:spPr bwMode="auto">
          <a:xfrm>
            <a:off x="2057400" y="3276600"/>
            <a:ext cx="15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700" name="Line 45"/>
          <p:cNvSpPr>
            <a:spLocks noChangeShapeType="1"/>
          </p:cNvSpPr>
          <p:nvPr>
            <p:custDataLst>
              <p:tags r:id="rId28"/>
            </p:custDataLst>
          </p:nvPr>
        </p:nvSpPr>
        <p:spPr bwMode="auto">
          <a:xfrm>
            <a:off x="5410200" y="3276600"/>
            <a:ext cx="15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701" name="Line 46"/>
          <p:cNvSpPr>
            <a:spLocks noChangeShapeType="1"/>
          </p:cNvSpPr>
          <p:nvPr>
            <p:custDataLst>
              <p:tags r:id="rId29"/>
            </p:custDataLst>
          </p:nvPr>
        </p:nvSpPr>
        <p:spPr bwMode="auto">
          <a:xfrm>
            <a:off x="3733800" y="3276600"/>
            <a:ext cx="15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8702" name="Line 47"/>
          <p:cNvSpPr>
            <a:spLocks noChangeShapeType="1"/>
          </p:cNvSpPr>
          <p:nvPr>
            <p:custDataLst>
              <p:tags r:id="rId30"/>
            </p:custDataLst>
          </p:nvPr>
        </p:nvSpPr>
        <p:spPr bwMode="auto">
          <a:xfrm>
            <a:off x="7086600" y="3276600"/>
            <a:ext cx="1524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505"/>
                                        </p:tgtEl>
                                        <p:attrNameLst>
                                          <p:attrName>style.visibility</p:attrName>
                                        </p:attrNameLst>
                                      </p:cBhvr>
                                      <p:to>
                                        <p:strVal val="visible"/>
                                      </p:to>
                                    </p:set>
                                    <p:anim calcmode="lin" valueType="num">
                                      <p:cBhvr additive="base">
                                        <p:cTn id="7" dur="500" fill="hold"/>
                                        <p:tgtEl>
                                          <p:spTgt spid="105505"/>
                                        </p:tgtEl>
                                        <p:attrNameLst>
                                          <p:attrName>ppt_x</p:attrName>
                                        </p:attrNameLst>
                                      </p:cBhvr>
                                      <p:tavLst>
                                        <p:tav tm="0">
                                          <p:val>
                                            <p:strVal val="#ppt_x"/>
                                          </p:val>
                                        </p:tav>
                                        <p:tav tm="100000">
                                          <p:val>
                                            <p:strVal val="#ppt_x"/>
                                          </p:val>
                                        </p:tav>
                                      </p:tavLst>
                                    </p:anim>
                                    <p:anim calcmode="lin" valueType="num">
                                      <p:cBhvr additive="base">
                                        <p:cTn id="8" dur="500" fill="hold"/>
                                        <p:tgtEl>
                                          <p:spTgt spid="10550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5506"/>
                                        </p:tgtEl>
                                        <p:attrNameLst>
                                          <p:attrName>style.visibility</p:attrName>
                                        </p:attrNameLst>
                                      </p:cBhvr>
                                      <p:to>
                                        <p:strVal val="visible"/>
                                      </p:to>
                                    </p:set>
                                    <p:anim calcmode="lin" valueType="num">
                                      <p:cBhvr additive="base">
                                        <p:cTn id="13" dur="500" fill="hold"/>
                                        <p:tgtEl>
                                          <p:spTgt spid="105506"/>
                                        </p:tgtEl>
                                        <p:attrNameLst>
                                          <p:attrName>ppt_x</p:attrName>
                                        </p:attrNameLst>
                                      </p:cBhvr>
                                      <p:tavLst>
                                        <p:tav tm="0">
                                          <p:val>
                                            <p:strVal val="#ppt_x"/>
                                          </p:val>
                                        </p:tav>
                                        <p:tav tm="100000">
                                          <p:val>
                                            <p:strVal val="#ppt_x"/>
                                          </p:val>
                                        </p:tav>
                                      </p:tavLst>
                                    </p:anim>
                                    <p:anim calcmode="lin" valueType="num">
                                      <p:cBhvr additive="base">
                                        <p:cTn id="14" dur="500" fill="hold"/>
                                        <p:tgtEl>
                                          <p:spTgt spid="10550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5507"/>
                                        </p:tgtEl>
                                        <p:attrNameLst>
                                          <p:attrName>style.visibility</p:attrName>
                                        </p:attrNameLst>
                                      </p:cBhvr>
                                      <p:to>
                                        <p:strVal val="visible"/>
                                      </p:to>
                                    </p:set>
                                    <p:anim calcmode="lin" valueType="num">
                                      <p:cBhvr additive="base">
                                        <p:cTn id="19" dur="500" fill="hold"/>
                                        <p:tgtEl>
                                          <p:spTgt spid="105507"/>
                                        </p:tgtEl>
                                        <p:attrNameLst>
                                          <p:attrName>ppt_x</p:attrName>
                                        </p:attrNameLst>
                                      </p:cBhvr>
                                      <p:tavLst>
                                        <p:tav tm="0">
                                          <p:val>
                                            <p:strVal val="#ppt_x"/>
                                          </p:val>
                                        </p:tav>
                                        <p:tav tm="100000">
                                          <p:val>
                                            <p:strVal val="#ppt_x"/>
                                          </p:val>
                                        </p:tav>
                                      </p:tavLst>
                                    </p:anim>
                                    <p:anim calcmode="lin" valueType="num">
                                      <p:cBhvr additive="base">
                                        <p:cTn id="20" dur="500" fill="hold"/>
                                        <p:tgtEl>
                                          <p:spTgt spid="10550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5508"/>
                                        </p:tgtEl>
                                        <p:attrNameLst>
                                          <p:attrName>style.visibility</p:attrName>
                                        </p:attrNameLst>
                                      </p:cBhvr>
                                      <p:to>
                                        <p:strVal val="visible"/>
                                      </p:to>
                                    </p:set>
                                    <p:anim calcmode="lin" valueType="num">
                                      <p:cBhvr additive="base">
                                        <p:cTn id="25" dur="500" fill="hold"/>
                                        <p:tgtEl>
                                          <p:spTgt spid="105508"/>
                                        </p:tgtEl>
                                        <p:attrNameLst>
                                          <p:attrName>ppt_x</p:attrName>
                                        </p:attrNameLst>
                                      </p:cBhvr>
                                      <p:tavLst>
                                        <p:tav tm="0">
                                          <p:val>
                                            <p:strVal val="#ppt_x"/>
                                          </p:val>
                                        </p:tav>
                                        <p:tav tm="100000">
                                          <p:val>
                                            <p:strVal val="#ppt_x"/>
                                          </p:val>
                                        </p:tav>
                                      </p:tavLst>
                                    </p:anim>
                                    <p:anim calcmode="lin" valueType="num">
                                      <p:cBhvr additive="base">
                                        <p:cTn id="26" dur="500" fill="hold"/>
                                        <p:tgtEl>
                                          <p:spTgt spid="10550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5509"/>
                                        </p:tgtEl>
                                        <p:attrNameLst>
                                          <p:attrName>style.visibility</p:attrName>
                                        </p:attrNameLst>
                                      </p:cBhvr>
                                      <p:to>
                                        <p:strVal val="visible"/>
                                      </p:to>
                                    </p:set>
                                    <p:anim calcmode="lin" valueType="num">
                                      <p:cBhvr additive="base">
                                        <p:cTn id="31" dur="500" fill="hold"/>
                                        <p:tgtEl>
                                          <p:spTgt spid="105509"/>
                                        </p:tgtEl>
                                        <p:attrNameLst>
                                          <p:attrName>ppt_x</p:attrName>
                                        </p:attrNameLst>
                                      </p:cBhvr>
                                      <p:tavLst>
                                        <p:tav tm="0">
                                          <p:val>
                                            <p:strVal val="#ppt_x"/>
                                          </p:val>
                                        </p:tav>
                                        <p:tav tm="100000">
                                          <p:val>
                                            <p:strVal val="#ppt_x"/>
                                          </p:val>
                                        </p:tav>
                                      </p:tavLst>
                                    </p:anim>
                                    <p:anim calcmode="lin" valueType="num">
                                      <p:cBhvr additive="base">
                                        <p:cTn id="32" dur="500" fill="hold"/>
                                        <p:tgtEl>
                                          <p:spTgt spid="105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05" grpId="0"/>
      <p:bldP spid="105506" grpId="0"/>
      <p:bldP spid="105507" grpId="0"/>
      <p:bldP spid="105508" grpId="0"/>
      <p:bldP spid="10550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pPr eaLnBrk="1" hangingPunct="1">
              <a:defRPr/>
            </a:pPr>
            <a:r>
              <a:rPr lang="en-US" dirty="0" err="1" smtClean="0"/>
              <a:t>Mục</a:t>
            </a:r>
            <a:r>
              <a:rPr lang="en-US" dirty="0" smtClean="0"/>
              <a:t> </a:t>
            </a:r>
            <a:r>
              <a:rPr lang="en-US" dirty="0" err="1" smtClean="0"/>
              <a:t>tiêu</a:t>
            </a:r>
            <a:endParaRPr lang="en-US" dirty="0" smtClean="0"/>
          </a:p>
        </p:txBody>
      </p:sp>
      <p:sp>
        <p:nvSpPr>
          <p:cNvPr id="6147" name="Content Placeholder 2"/>
          <p:cNvSpPr>
            <a:spLocks noGrp="1"/>
          </p:cNvSpPr>
          <p:nvPr>
            <p:ph idx="1"/>
            <p:custDataLst>
              <p:tags r:id="rId3"/>
            </p:custDataLst>
          </p:nvPr>
        </p:nvSpPr>
        <p:spPr>
          <a:xfrm>
            <a:off x="304800" y="1600200"/>
            <a:ext cx="8534400" cy="4456113"/>
          </a:xfrm>
        </p:spPr>
        <p:txBody>
          <a:bodyPr/>
          <a:lstStyle/>
          <a:p>
            <a:pPr algn="just" eaLnBrk="1" hangingPunct="1"/>
            <a:r>
              <a:rPr lang="vi-VN" altLang="en-US" sz="2500" dirty="0" smtClean="0">
                <a:latin typeface="Arial" panose="020B0604020202020204" pitchFamily="34" charset="0"/>
                <a:cs typeface="Arial" panose="020B0604020202020204" pitchFamily="34" charset="0"/>
              </a:rPr>
              <a:t>Nhớ được tên một số dân tộc sống ở đồng bằng Nam Bộ: Kinh, Khơ-me, Chăm, Hoa.</a:t>
            </a:r>
          </a:p>
          <a:p>
            <a:pPr algn="just" eaLnBrk="1" hangingPunct="1"/>
            <a:r>
              <a:rPr lang="vi-VN" altLang="en-US" sz="2500" dirty="0" smtClean="0">
                <a:latin typeface="Arial" panose="020B0604020202020204" pitchFamily="34" charset="0"/>
                <a:cs typeface="Arial" panose="020B0604020202020204" pitchFamily="34" charset="0"/>
              </a:rPr>
              <a:t>Trình bày một số đặc điểm tiêu biểu về nhà ở, trang phục của người dân ở đồng bằng Nam Bộ.</a:t>
            </a:r>
          </a:p>
          <a:p>
            <a:pPr lvl="1" algn="just" eaLnBrk="1" hangingPunct="1"/>
            <a:r>
              <a:rPr lang="vi-VN" altLang="en-US" sz="2500" dirty="0" smtClean="0">
                <a:latin typeface="Arial" panose="020B0604020202020204" pitchFamily="34" charset="0"/>
                <a:cs typeface="Arial" panose="020B0604020202020204" pitchFamily="34" charset="0"/>
              </a:rPr>
              <a:t>Người dân ở Tây Nam Bộ thường làm nhà dọc theo các sông ngòi, kênh rạch, nhà cửa đơn sơ.</a:t>
            </a:r>
          </a:p>
          <a:p>
            <a:pPr lvl="1" algn="just" eaLnBrk="1" hangingPunct="1"/>
            <a:r>
              <a:rPr lang="vi-VN" altLang="en-US" sz="2500" dirty="0" smtClean="0">
                <a:latin typeface="Arial" panose="020B0604020202020204" pitchFamily="34" charset="0"/>
                <a:cs typeface="Arial" panose="020B0604020202020204" pitchFamily="34" charset="0"/>
              </a:rPr>
              <a:t>Trang phục phổ biến ở người dân đồng bằng Nam Bộ trước đây là quần áo bà ba và chiếc khăn rằn.</a:t>
            </a:r>
          </a:p>
        </p:txBody>
      </p:sp>
      <p:sp>
        <p:nvSpPr>
          <p:cNvPr id="3" name="TextBox 2"/>
          <p:cNvSpPr txBox="1"/>
          <p:nvPr>
            <p:custDataLst>
              <p:tags r:id="rId4"/>
            </p:custDataLst>
          </p:nvPr>
        </p:nvSpPr>
        <p:spPr>
          <a:xfrm>
            <a:off x="1219200" y="5562600"/>
            <a:ext cx="6553200" cy="707886"/>
          </a:xfrm>
          <a:prstGeom prst="rect">
            <a:avLst/>
          </a:prstGeom>
          <a:noFill/>
        </p:spPr>
        <p:txBody>
          <a:bodyPr wrap="square" rtlCol="0">
            <a:spAutoFit/>
          </a:bodyP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wipe(down)">
                                      <p:cBhvr>
                                        <p:cTn id="12" dur="500"/>
                                        <p:tgtEl>
                                          <p:spTgt spid="6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Effect transition="in" filter="barn(inVertical)">
                                      <p:cBhvr>
                                        <p:cTn id="17" dur="500"/>
                                        <p:tgtEl>
                                          <p:spTgt spid="6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147">
                                            <p:txEl>
                                              <p:pRg st="2" end="2"/>
                                            </p:txEl>
                                          </p:spTgt>
                                        </p:tgtEl>
                                        <p:attrNameLst>
                                          <p:attrName>style.visibility</p:attrName>
                                        </p:attrNameLst>
                                      </p:cBhvr>
                                      <p:to>
                                        <p:strVal val="visible"/>
                                      </p:to>
                                    </p:set>
                                    <p:animEffect transition="in" filter="barn(inVertical)">
                                      <p:cBhvr>
                                        <p:cTn id="22" dur="500"/>
                                        <p:tgtEl>
                                          <p:spTgt spid="614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6147">
                                            <p:txEl>
                                              <p:pRg st="3" end="3"/>
                                            </p:txEl>
                                          </p:spTgt>
                                        </p:tgtEl>
                                        <p:attrNameLst>
                                          <p:attrName>style.visibility</p:attrName>
                                        </p:attrNameLst>
                                      </p:cBhvr>
                                      <p:to>
                                        <p:strVal val="visible"/>
                                      </p:to>
                                    </p:set>
                                    <p:animEffect transition="in" filter="circle(in)">
                                      <p:cBhvr>
                                        <p:cTn id="27" dur="20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2"/>
    </p:custDataLst>
    <p:controls>
      <mc:AlternateContent xmlns:mc="http://schemas.openxmlformats.org/markup-compatibility/2006">
        <mc:Choice xmlns:v="urn:schemas-microsoft-com:vml" Requires="v">
          <p:control spid="32783" name="ShockwaveFlash1" r:id="rId3" imgW="4876920" imgH="5638680"/>
        </mc:Choice>
        <mc:Fallback>
          <p:control name="ShockwaveFlash1" r:id="rId3" imgW="4876920" imgH="5638680">
            <p:pic>
              <p:nvPicPr>
                <p:cNvPr id="2" name="ShockwaveFlash1"/>
                <p:cNvPicPr>
                  <a:picLocks/>
                </p:cNvPicPr>
                <p:nvPr>
                  <p:custDataLst>
                    <p:tags r:id="rId4"/>
                  </p:custDataLst>
                </p:nvPr>
              </p:nvPicPr>
              <p:blipFill>
                <a:blip r:embed="rId6"/>
                <a:stretch>
                  <a:fillRect/>
                </a:stretch>
              </p:blipFill>
              <p:spPr>
                <a:xfrm>
                  <a:off x="1828800" y="533400"/>
                  <a:ext cx="4876800" cy="5638800"/>
                </a:xfrm>
                <a:prstGeom prst="rect">
                  <a:avLst/>
                </a:prstGeom>
              </p:spPr>
            </p:pic>
          </p:control>
        </mc:Fallback>
      </mc:AlternateContent>
    </p:controls>
    <p:extLst>
      <p:ext uri="{BB962C8B-B14F-4D97-AF65-F5344CB8AC3E}">
        <p14:creationId xmlns:p14="http://schemas.microsoft.com/office/powerpoint/2010/main" val="4628222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custDataLst>
              <p:tags r:id="rId2"/>
            </p:custDataLst>
          </p:nvPr>
        </p:nvSpPr>
        <p:spPr>
          <a:xfrm>
            <a:off x="152400" y="1828800"/>
            <a:ext cx="8763000" cy="3170099"/>
          </a:xfrm>
          <a:prstGeom prst="rect">
            <a:avLst/>
          </a:prstGeom>
          <a:noFill/>
        </p:spPr>
        <p:txBody>
          <a:bodyPr wrap="square" rtlCol="0">
            <a:spAutoFit/>
          </a:bodyPr>
          <a:lstStyle/>
          <a:p>
            <a:r>
              <a:rPr lang="en-US" dirty="0" err="1" smtClean="0">
                <a:latin typeface="Arial" panose="020B0604020202020204" pitchFamily="34" charset="0"/>
                <a:cs typeface="Arial" panose="020B0604020202020204" pitchFamily="34" charset="0"/>
              </a:rPr>
              <a:t>Bài</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giảng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có</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sử</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dụng</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và</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tham</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khảo</a:t>
            </a:r>
            <a:r>
              <a:rPr lang="en-US" dirty="0" smtClean="0">
                <a:latin typeface="Arial" panose="020B0604020202020204" pitchFamily="34" charset="0"/>
                <a:cs typeface="Arial" panose="020B0604020202020204" pitchFamily="34" charset="0"/>
              </a:rPr>
              <a:t>:</a:t>
            </a:r>
          </a:p>
          <a:p>
            <a:pPr marL="571500" indent="-571500">
              <a:buFontTx/>
              <a:buChar char="-"/>
            </a:pPr>
            <a:r>
              <a:rPr lang="en-US" dirty="0" err="1" smtClean="0">
                <a:latin typeface="Arial" panose="020B0604020202020204" pitchFamily="34" charset="0"/>
                <a:cs typeface="Arial" panose="020B0604020202020204" pitchFamily="34" charset="0"/>
              </a:rPr>
              <a:t>Phần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mềm</a:t>
            </a:r>
            <a:r>
              <a:rPr lang="en-US" dirty="0" smtClean="0">
                <a:latin typeface="Arial" panose="020B0604020202020204" pitchFamily="34" charset="0"/>
                <a:cs typeface="Arial" panose="020B0604020202020204" pitchFamily="34" charset="0"/>
              </a:rPr>
              <a:t> Adobe presenter</a:t>
            </a:r>
          </a:p>
          <a:p>
            <a:pPr marL="571500" indent="-571500">
              <a:buFontTx/>
              <a:buChar char="-"/>
            </a:pPr>
            <a:r>
              <a:rPr lang="en-US" dirty="0" err="1" smtClean="0">
                <a:latin typeface="Arial" panose="020B0604020202020204" pitchFamily="34" charset="0"/>
                <a:cs typeface="Arial" panose="020B0604020202020204" pitchFamily="34" charset="0"/>
              </a:rPr>
              <a:t>Sách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giáo</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khoa</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Lịch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sử</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Địa</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lí</a:t>
            </a:r>
            <a:r>
              <a:rPr lang="en-US" dirty="0" smtClean="0">
                <a:latin typeface="Arial" panose="020B0604020202020204" pitchFamily="34" charset="0"/>
                <a:cs typeface="Arial" panose="020B0604020202020204" pitchFamily="34" charset="0"/>
              </a:rPr>
              <a:t> 4</a:t>
            </a:r>
          </a:p>
          <a:p>
            <a:pPr marL="571500" indent="-571500">
              <a:buFontTx/>
              <a:buChar char="-"/>
            </a:pPr>
            <a:r>
              <a:rPr lang="en-US" dirty="0" err="1" smtClean="0">
                <a:latin typeface="Arial" panose="020B0604020202020204" pitchFamily="34" charset="0"/>
                <a:cs typeface="Arial" panose="020B0604020202020204" pitchFamily="34" charset="0"/>
              </a:rPr>
              <a:t>Một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số</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tranh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ảnh</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trên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mạng</a:t>
            </a:r>
            <a:r>
              <a:rPr lang="en-US" dirty="0" smtClean="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491885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Callout 2"/>
          <p:cNvSpPr/>
          <p:nvPr>
            <p:custDataLst>
              <p:tags r:id="rId2"/>
            </p:custDataLst>
          </p:nvPr>
        </p:nvSpPr>
        <p:spPr>
          <a:xfrm>
            <a:off x="1905000" y="1371600"/>
            <a:ext cx="5029200" cy="2362200"/>
          </a:xfrm>
          <a:prstGeom prst="cloudCallout">
            <a:avLst>
              <a:gd name="adj1" fmla="val -31373"/>
              <a:gd name="adj2" fmla="val 8213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custDataLst>
              <p:tags r:id="rId3"/>
            </p:custDataLst>
          </p:nvPr>
        </p:nvSpPr>
        <p:spPr>
          <a:xfrm>
            <a:off x="442913" y="1428750"/>
            <a:ext cx="8243887" cy="1314450"/>
          </a:xfrm>
        </p:spPr>
        <p:txBody>
          <a:bodyPr/>
          <a:lstStyle/>
          <a:p>
            <a:pPr eaLnBrk="1" hangingPunct="1">
              <a:defRPr/>
            </a:pPr>
            <a:r>
              <a:rPr lang="en-US" dirty="0" err="1" smtClean="0"/>
              <a:t>Kiểm</a:t>
            </a:r>
            <a:r>
              <a:rPr lang="en-US" dirty="0" smtClean="0"/>
              <a:t> </a:t>
            </a:r>
            <a:r>
              <a:rPr lang="en-US" dirty="0" err="1" smtClean="0"/>
              <a:t>tra</a:t>
            </a:r>
            <a:r>
              <a:rPr lang="en-US" dirty="0" smtClean="0"/>
              <a:t> </a:t>
            </a:r>
            <a:r>
              <a:rPr lang="en-US" dirty="0" err="1" smtClean="0"/>
              <a:t>bài</a:t>
            </a:r>
            <a:r>
              <a:rPr lang="en-US" dirty="0" smtClean="0"/>
              <a:t> </a:t>
            </a:r>
            <a:r>
              <a:rPr lang="en-US" dirty="0" err="1" smtClean="0"/>
              <a:t>cũ</a:t>
            </a:r>
            <a:endParaRPr lang="en-US" dirty="0" smtClean="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oAutofit/>
          </a:bodyPr>
          <a:lstStyle/>
          <a:p>
            <a:pPr algn="l" eaLnBrk="1" hangingPunct="1">
              <a:defRPr/>
            </a:pPr>
            <a:r>
              <a:rPr lang="vi-VN" sz="3600" smtClean="0">
                <a:effectLst/>
                <a:latin typeface="Arial" panose="020B0604020202020204" pitchFamily="34" charset="0"/>
              </a:rPr>
              <a:t>Câu 1: Đồng bằng Nam Bộ nằm ở phía nào của đất nước ta?</a:t>
            </a:r>
            <a:endParaRPr lang="en-US" sz="3600" dirty="0" smtClean="0">
              <a:effectLst/>
              <a:latin typeface="Arial" panose="020B0604020202020204" pitchFamily="34" charset="0"/>
            </a:endParaRPr>
          </a:p>
        </p:txBody>
      </p:sp>
      <p:sp>
        <p:nvSpPr>
          <p:cNvPr id="23" name="mmprod_feedback_7000"/>
          <p:cNvSpPr/>
          <p:nvPr>
            <p:custDataLst>
              <p:tags r:id="rId3"/>
            </p:custDataLst>
          </p:nvPr>
        </p:nvSpPr>
        <p:spPr>
          <a:xfrm>
            <a:off x="8683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it-IT" sz="1700" dirty="0">
                <a:solidFill>
                  <a:schemeClr val="accent6">
                    <a:lumMod val="10000"/>
                  </a:schemeClr>
                </a:solidFill>
                <a:latin typeface="Arial" panose="020B0604020202020204" pitchFamily="34" charset="0"/>
              </a:rPr>
              <a:t>Con trả lời rất đúng. Chúc mừng con</a:t>
            </a:r>
            <a:endParaRPr lang="en-US" sz="1700" dirty="0">
              <a:solidFill>
                <a:schemeClr val="accent6">
                  <a:lumMod val="10000"/>
                </a:schemeClr>
              </a:solidFill>
              <a:latin typeface="Arial" panose="020B0604020202020204" pitchFamily="34" charset="0"/>
            </a:endParaRPr>
          </a:p>
        </p:txBody>
      </p:sp>
      <p:sp>
        <p:nvSpPr>
          <p:cNvPr id="24" name="mmprod_feedback_7002"/>
          <p:cNvSpPr/>
          <p:nvPr>
            <p:custDataLst>
              <p:tags r:id="rId4"/>
            </p:custDataLst>
          </p:nvPr>
        </p:nvSpPr>
        <p:spPr>
          <a:xfrm>
            <a:off x="49831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vi-VN" sz="1700" dirty="0">
                <a:solidFill>
                  <a:schemeClr val="accent6">
                    <a:lumMod val="10000"/>
                  </a:schemeClr>
                </a:solidFill>
                <a:latin typeface="Arial" panose="020B0604020202020204" pitchFamily="34" charset="0"/>
              </a:rPr>
              <a:t>Câu trả lời của con chưa chính xác</a:t>
            </a:r>
            <a:endParaRPr lang="en-US" sz="1700" dirty="0">
              <a:solidFill>
                <a:schemeClr val="accent6">
                  <a:lumMod val="10000"/>
                </a:schemeClr>
              </a:solidFill>
              <a:latin typeface="Arial" panose="020B0604020202020204" pitchFamily="34" charset="0"/>
            </a:endParaRPr>
          </a:p>
        </p:txBody>
      </p:sp>
      <p:grpSp>
        <p:nvGrpSpPr>
          <p:cNvPr id="8197" name="mmprod_Button104"/>
          <p:cNvGrpSpPr>
            <a:grpSpLocks/>
          </p:cNvGrpSpPr>
          <p:nvPr>
            <p:custDataLst>
              <p:tags r:id="rId5"/>
            </p:custDataLst>
          </p:nvPr>
        </p:nvGrpSpPr>
        <p:grpSpPr bwMode="auto">
          <a:xfrm>
            <a:off x="6307138" y="5654675"/>
            <a:ext cx="1144587" cy="401638"/>
            <a:chOff x="6306820" y="5655263"/>
            <a:chExt cx="1145540" cy="401050"/>
          </a:xfrm>
        </p:grpSpPr>
        <p:sp>
          <p:nvSpPr>
            <p:cNvPr id="25" name="mmprod_ButtonShape104"/>
            <p:cNvSpPr/>
            <p:nvPr>
              <p:custDataLst>
                <p:tags r:id="rId25"/>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26" name="mmprod_ButtonText105"/>
            <p:cNvSpPr/>
            <p:nvPr>
              <p:custDataLst>
                <p:tags r:id="rId26"/>
              </p:custDataLst>
            </p:nvPr>
          </p:nvSpPr>
          <p:spPr>
            <a:xfrm>
              <a:off x="6332241" y="5680626"/>
              <a:ext cx="109469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8198" name="mmprod_Button106"/>
          <p:cNvGrpSpPr>
            <a:grpSpLocks/>
          </p:cNvGrpSpPr>
          <p:nvPr>
            <p:custDataLst>
              <p:tags r:id="rId6"/>
            </p:custDataLst>
          </p:nvPr>
        </p:nvGrpSpPr>
        <p:grpSpPr bwMode="auto">
          <a:xfrm>
            <a:off x="7540625" y="5654675"/>
            <a:ext cx="1146175" cy="401638"/>
            <a:chOff x="7541260" y="5655263"/>
            <a:chExt cx="1145540" cy="401050"/>
          </a:xfrm>
        </p:grpSpPr>
        <p:sp>
          <p:nvSpPr>
            <p:cNvPr id="28" name="mmprod_ButtonShape106"/>
            <p:cNvSpPr/>
            <p:nvPr>
              <p:custDataLst>
                <p:tags r:id="rId23"/>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29" name="mmprod_ButtonText107"/>
            <p:cNvSpPr/>
            <p:nvPr>
              <p:custDataLst>
                <p:tags r:id="rId24"/>
              </p:custDataLst>
            </p:nvPr>
          </p:nvSpPr>
          <p:spPr>
            <a:xfrm>
              <a:off x="7566646" y="5680626"/>
              <a:ext cx="109476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pic>
        <p:nvPicPr>
          <p:cNvPr id="31" name="Picture 4" descr="DBNB01"/>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5459413" y="1412875"/>
            <a:ext cx="2339975"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13" name="mmprod_answer10014"/>
          <p:cNvGrpSpPr/>
          <p:nvPr>
            <p:custDataLst>
              <p:tags r:id="rId7"/>
            </p:custDataLst>
          </p:nvPr>
        </p:nvGrpSpPr>
        <p:grpSpPr>
          <a:xfrm>
            <a:off x="609600" y="1646238"/>
            <a:ext cx="5692775" cy="304800"/>
            <a:chOff x="609600" y="1646238"/>
            <a:chExt cx="5692775" cy="304800"/>
          </a:xfrm>
        </p:grpSpPr>
        <p:sp>
          <p:nvSpPr>
            <p:cNvPr id="4" name="mmprod_s2_1041"/>
            <p:cNvSpPr txBox="1"/>
            <p:nvPr>
              <p:custDataLst>
                <p:tags r:id="rId20"/>
              </p:custDataLst>
            </p:nvPr>
          </p:nvSpPr>
          <p:spPr bwMode="auto">
            <a:xfrm>
              <a:off x="952500" y="1646238"/>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A) </a:t>
              </a:r>
            </a:p>
          </p:txBody>
        </p:sp>
        <p:sp>
          <p:nvSpPr>
            <p:cNvPr id="5" name="mmprod_s1_1021"/>
            <p:cNvSpPr txBox="1"/>
            <p:nvPr>
              <p:custDataLst>
                <p:tags r:id="rId21"/>
              </p:custDataLst>
            </p:nvPr>
          </p:nvSpPr>
          <p:spPr bwMode="auto">
            <a:xfrm>
              <a:off x="1346200" y="1646238"/>
              <a:ext cx="49561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Phía Nam</a:t>
              </a:r>
              <a:endParaRPr lang="en-US" sz="2000">
                <a:latin typeface="Arial" panose="020B0604020202020204" pitchFamily="34" charset="0"/>
              </a:endParaRPr>
            </a:p>
          </p:txBody>
        </p:sp>
        <p:pic>
          <p:nvPicPr>
            <p:cNvPr id="8212" name="mmprod_answer_input10014"/>
            <p:cNvPicPr>
              <a:picLocks noChangeAspect="1"/>
            </p:cNvPicPr>
            <p:nvPr>
              <p:custDataLst>
                <p:tags r:id="rId22"/>
              </p:custDataLst>
            </p:nvPr>
          </p:nvPicPr>
          <p:blipFill>
            <a:blip r:embed="rId29" cstate="print">
              <a:extLst>
                <a:ext uri="{28A0092B-C50C-407E-A947-70E740481C1C}">
                  <a14:useLocalDpi xmlns:a14="http://schemas.microsoft.com/office/drawing/2010/main" val="0"/>
                </a:ext>
              </a:extLst>
            </a:blip>
            <a:stretch>
              <a:fillRect/>
            </a:stretch>
          </p:blipFill>
          <p:spPr>
            <a:xfrm>
              <a:off x="609600" y="1696377"/>
              <a:ext cx="205646" cy="204522"/>
            </a:xfrm>
            <a:prstGeom prst="rect">
              <a:avLst/>
            </a:prstGeom>
          </p:spPr>
        </p:pic>
      </p:grpSp>
      <p:grpSp>
        <p:nvGrpSpPr>
          <p:cNvPr id="8215" name="mmprod_answer10016"/>
          <p:cNvGrpSpPr/>
          <p:nvPr>
            <p:custDataLst>
              <p:tags r:id="rId8"/>
            </p:custDataLst>
          </p:nvPr>
        </p:nvGrpSpPr>
        <p:grpSpPr>
          <a:xfrm>
            <a:off x="609600" y="2124075"/>
            <a:ext cx="5692775" cy="304800"/>
            <a:chOff x="609600" y="2124075"/>
            <a:chExt cx="5692775" cy="304800"/>
          </a:xfrm>
        </p:grpSpPr>
        <p:sp>
          <p:nvSpPr>
            <p:cNvPr id="9" name="mmprod_s2_1042"/>
            <p:cNvSpPr txBox="1"/>
            <p:nvPr>
              <p:custDataLst>
                <p:tags r:id="rId17"/>
              </p:custDataLst>
            </p:nvPr>
          </p:nvSpPr>
          <p:spPr bwMode="auto">
            <a:xfrm>
              <a:off x="952500" y="2124075"/>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B) </a:t>
              </a:r>
            </a:p>
          </p:txBody>
        </p:sp>
        <p:sp>
          <p:nvSpPr>
            <p:cNvPr id="10" name="mmprod_s1_1022"/>
            <p:cNvSpPr txBox="1"/>
            <p:nvPr>
              <p:custDataLst>
                <p:tags r:id="rId18"/>
              </p:custDataLst>
            </p:nvPr>
          </p:nvSpPr>
          <p:spPr bwMode="auto">
            <a:xfrm>
              <a:off x="1346200" y="2124075"/>
              <a:ext cx="49561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Phía Bắc</a:t>
              </a:r>
              <a:endParaRPr lang="en-US" sz="2000">
                <a:latin typeface="Arial" panose="020B0604020202020204" pitchFamily="34" charset="0"/>
              </a:endParaRPr>
            </a:p>
          </p:txBody>
        </p:sp>
        <p:pic>
          <p:nvPicPr>
            <p:cNvPr id="8214" name="mmprod_answer_input10016"/>
            <p:cNvPicPr>
              <a:picLocks noChangeAspect="1"/>
            </p:cNvPicPr>
            <p:nvPr>
              <p:custDataLst>
                <p:tags r:id="rId19"/>
              </p:custDataLst>
            </p:nvPr>
          </p:nvPicPr>
          <p:blipFill>
            <a:blip r:embed="rId30" cstate="print">
              <a:extLst>
                <a:ext uri="{28A0092B-C50C-407E-A947-70E740481C1C}">
                  <a14:useLocalDpi xmlns:a14="http://schemas.microsoft.com/office/drawing/2010/main" val="0"/>
                </a:ext>
              </a:extLst>
            </a:blip>
            <a:stretch>
              <a:fillRect/>
            </a:stretch>
          </p:blipFill>
          <p:spPr>
            <a:xfrm>
              <a:off x="609600" y="2174214"/>
              <a:ext cx="205646" cy="204522"/>
            </a:xfrm>
            <a:prstGeom prst="rect">
              <a:avLst/>
            </a:prstGeom>
          </p:spPr>
        </p:pic>
      </p:grpSp>
      <p:grpSp>
        <p:nvGrpSpPr>
          <p:cNvPr id="8217" name="mmprod_answer10018"/>
          <p:cNvGrpSpPr/>
          <p:nvPr>
            <p:custDataLst>
              <p:tags r:id="rId9"/>
            </p:custDataLst>
          </p:nvPr>
        </p:nvGrpSpPr>
        <p:grpSpPr>
          <a:xfrm>
            <a:off x="609600" y="2600325"/>
            <a:ext cx="5692775" cy="304800"/>
            <a:chOff x="609600" y="2600325"/>
            <a:chExt cx="5692775" cy="304800"/>
          </a:xfrm>
        </p:grpSpPr>
        <p:sp>
          <p:nvSpPr>
            <p:cNvPr id="14" name="mmprod_s2_1043"/>
            <p:cNvSpPr txBox="1"/>
            <p:nvPr>
              <p:custDataLst>
                <p:tags r:id="rId14"/>
              </p:custDataLst>
            </p:nvPr>
          </p:nvSpPr>
          <p:spPr bwMode="auto">
            <a:xfrm>
              <a:off x="952500" y="2600325"/>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C) </a:t>
              </a:r>
            </a:p>
          </p:txBody>
        </p:sp>
        <p:sp>
          <p:nvSpPr>
            <p:cNvPr id="15" name="mmprod_s1_1023"/>
            <p:cNvSpPr txBox="1"/>
            <p:nvPr>
              <p:custDataLst>
                <p:tags r:id="rId15"/>
              </p:custDataLst>
            </p:nvPr>
          </p:nvSpPr>
          <p:spPr bwMode="auto">
            <a:xfrm>
              <a:off x="1358900" y="2600325"/>
              <a:ext cx="49434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Phía Tây</a:t>
              </a:r>
              <a:endParaRPr lang="en-US" sz="2000">
                <a:latin typeface="Arial" panose="020B0604020202020204" pitchFamily="34" charset="0"/>
              </a:endParaRPr>
            </a:p>
          </p:txBody>
        </p:sp>
        <p:pic>
          <p:nvPicPr>
            <p:cNvPr id="8216" name="mmprod_answer_input10018"/>
            <p:cNvPicPr>
              <a:picLocks noChangeAspect="1"/>
            </p:cNvPicPr>
            <p:nvPr>
              <p:custDataLst>
                <p:tags r:id="rId16"/>
              </p:custDataLst>
            </p:nvPr>
          </p:nvPicPr>
          <p:blipFill>
            <a:blip r:embed="rId30" cstate="print">
              <a:extLst>
                <a:ext uri="{28A0092B-C50C-407E-A947-70E740481C1C}">
                  <a14:useLocalDpi xmlns:a14="http://schemas.microsoft.com/office/drawing/2010/main" val="0"/>
                </a:ext>
              </a:extLst>
            </a:blip>
            <a:stretch>
              <a:fillRect/>
            </a:stretch>
          </p:blipFill>
          <p:spPr>
            <a:xfrm>
              <a:off x="609600" y="2650464"/>
              <a:ext cx="205646" cy="204522"/>
            </a:xfrm>
            <a:prstGeom prst="rect">
              <a:avLst/>
            </a:prstGeom>
          </p:spPr>
        </p:pic>
      </p:grpSp>
      <p:grpSp>
        <p:nvGrpSpPr>
          <p:cNvPr id="8219" name="mmprod_answer10020"/>
          <p:cNvGrpSpPr/>
          <p:nvPr>
            <p:custDataLst>
              <p:tags r:id="rId10"/>
            </p:custDataLst>
          </p:nvPr>
        </p:nvGrpSpPr>
        <p:grpSpPr>
          <a:xfrm>
            <a:off x="609600" y="3078163"/>
            <a:ext cx="5692775" cy="304800"/>
            <a:chOff x="609600" y="3078163"/>
            <a:chExt cx="5692775" cy="304800"/>
          </a:xfrm>
        </p:grpSpPr>
        <p:sp>
          <p:nvSpPr>
            <p:cNvPr id="19" name="mmprod_s2_1044"/>
            <p:cNvSpPr txBox="1"/>
            <p:nvPr>
              <p:custDataLst>
                <p:tags r:id="rId11"/>
              </p:custDataLst>
            </p:nvPr>
          </p:nvSpPr>
          <p:spPr bwMode="auto">
            <a:xfrm>
              <a:off x="952500" y="3078163"/>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D) </a:t>
              </a:r>
            </a:p>
          </p:txBody>
        </p:sp>
        <p:sp>
          <p:nvSpPr>
            <p:cNvPr id="20" name="mmprod_s1_1024"/>
            <p:cNvSpPr txBox="1"/>
            <p:nvPr>
              <p:custDataLst>
                <p:tags r:id="rId12"/>
              </p:custDataLst>
            </p:nvPr>
          </p:nvSpPr>
          <p:spPr bwMode="auto">
            <a:xfrm>
              <a:off x="1358900" y="3078163"/>
              <a:ext cx="49434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Phía Đông</a:t>
              </a:r>
              <a:endParaRPr lang="en-US" sz="2000">
                <a:latin typeface="Arial" panose="020B0604020202020204" pitchFamily="34" charset="0"/>
              </a:endParaRPr>
            </a:p>
          </p:txBody>
        </p:sp>
        <p:pic>
          <p:nvPicPr>
            <p:cNvPr id="8218" name="mmprod_answer_input10020"/>
            <p:cNvPicPr>
              <a:picLocks noChangeAspect="1"/>
            </p:cNvPicPr>
            <p:nvPr>
              <p:custDataLst>
                <p:tags r:id="rId13"/>
              </p:custDataLst>
            </p:nvPr>
          </p:nvPicPr>
          <p:blipFill>
            <a:blip r:embed="rId30" cstate="print">
              <a:extLst>
                <a:ext uri="{28A0092B-C50C-407E-A947-70E740481C1C}">
                  <a14:useLocalDpi xmlns:a14="http://schemas.microsoft.com/office/drawing/2010/main" val="0"/>
                </a:ext>
              </a:extLst>
            </a:blip>
            <a:stretch>
              <a:fillRect/>
            </a:stretch>
          </p:blipFill>
          <p:spPr>
            <a:xfrm>
              <a:off x="609600" y="3128302"/>
              <a:ext cx="205646" cy="204522"/>
            </a:xfrm>
            <a:prstGeom prst="rect">
              <a:avLst/>
            </a:prstGeom>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oAutofit/>
          </a:bodyPr>
          <a:lstStyle/>
          <a:p>
            <a:pPr algn="l" eaLnBrk="1" hangingPunct="1">
              <a:defRPr/>
            </a:pPr>
            <a:r>
              <a:rPr lang="en-US" sz="3100" smtClean="0">
                <a:effectLst/>
                <a:latin typeface="Arial" panose="020B0604020202020204" pitchFamily="34" charset="0"/>
              </a:rPr>
              <a:t>Câu 2: Đồng bằng Nam Bộ do phù sa của sông Mê Công bồi đắp nên. </a:t>
            </a:r>
            <a:br>
              <a:rPr lang="en-US" sz="3100" smtClean="0">
                <a:effectLst/>
                <a:latin typeface="Arial" panose="020B0604020202020204" pitchFamily="34" charset="0"/>
              </a:rPr>
            </a:br>
            <a:r>
              <a:rPr lang="en-US" sz="3100" smtClean="0">
                <a:effectLst/>
                <a:latin typeface="Arial" panose="020B0604020202020204" pitchFamily="34" charset="0"/>
              </a:rPr>
              <a:t>Đúng hay sai?</a:t>
            </a:r>
            <a:endParaRPr lang="en-US" sz="3100" dirty="0" smtClean="0">
              <a:effectLst/>
              <a:latin typeface="Arial" panose="020B0604020202020204" pitchFamily="34" charset="0"/>
            </a:endParaRPr>
          </a:p>
        </p:txBody>
      </p:sp>
      <p:sp>
        <p:nvSpPr>
          <p:cNvPr id="13" name="mmprod_feedback_7000"/>
          <p:cNvSpPr/>
          <p:nvPr>
            <p:custDataLst>
              <p:tags r:id="rId3"/>
            </p:custDataLst>
          </p:nvPr>
        </p:nvSpPr>
        <p:spPr>
          <a:xfrm>
            <a:off x="8683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it-IT" sz="1700">
                <a:solidFill>
                  <a:srgbClr val="000000"/>
                </a:solidFill>
                <a:latin typeface="Arial" panose="020B0604020202020204" pitchFamily="34" charset="0"/>
              </a:rPr>
              <a:t>Con trả lời rất đúng. Chúc mừng con</a:t>
            </a:r>
            <a:endParaRPr lang="en-US" sz="1700">
              <a:solidFill>
                <a:srgbClr val="000000"/>
              </a:solidFill>
              <a:latin typeface="Arial" panose="020B0604020202020204" pitchFamily="34" charset="0"/>
            </a:endParaRPr>
          </a:p>
        </p:txBody>
      </p:sp>
      <p:sp>
        <p:nvSpPr>
          <p:cNvPr id="14" name="mmprod_feedback_7002"/>
          <p:cNvSpPr/>
          <p:nvPr>
            <p:custDataLst>
              <p:tags r:id="rId4"/>
            </p:custDataLst>
          </p:nvPr>
        </p:nvSpPr>
        <p:spPr>
          <a:xfrm>
            <a:off x="49831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vi-VN" sz="1700">
                <a:solidFill>
                  <a:srgbClr val="000000"/>
                </a:solidFill>
                <a:latin typeface="Arial" panose="020B0604020202020204" pitchFamily="34" charset="0"/>
              </a:rPr>
              <a:t>Câu trả lời của con chưa chính xác</a:t>
            </a:r>
            <a:endParaRPr lang="en-US" sz="1700">
              <a:solidFill>
                <a:srgbClr val="000000"/>
              </a:solidFill>
              <a:latin typeface="Arial" panose="020B0604020202020204" pitchFamily="34" charset="0"/>
            </a:endParaRPr>
          </a:p>
        </p:txBody>
      </p:sp>
      <p:grpSp>
        <p:nvGrpSpPr>
          <p:cNvPr id="9221" name="mmprod_Button104"/>
          <p:cNvGrpSpPr>
            <a:grpSpLocks/>
          </p:cNvGrpSpPr>
          <p:nvPr>
            <p:custDataLst>
              <p:tags r:id="rId5"/>
            </p:custDataLst>
          </p:nvPr>
        </p:nvGrpSpPr>
        <p:grpSpPr bwMode="auto">
          <a:xfrm>
            <a:off x="6307138" y="5654675"/>
            <a:ext cx="1144587" cy="401638"/>
            <a:chOff x="6306820" y="5655263"/>
            <a:chExt cx="1145540" cy="401050"/>
          </a:xfrm>
        </p:grpSpPr>
        <p:sp>
          <p:nvSpPr>
            <p:cNvPr id="15" name="mmprod_ButtonShape104"/>
            <p:cNvSpPr/>
            <p:nvPr>
              <p:custDataLst>
                <p:tags r:id="rId17"/>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16" name="mmprod_ButtonText105"/>
            <p:cNvSpPr/>
            <p:nvPr>
              <p:custDataLst>
                <p:tags r:id="rId18"/>
              </p:custDataLst>
            </p:nvPr>
          </p:nvSpPr>
          <p:spPr>
            <a:xfrm>
              <a:off x="6332241" y="5680626"/>
              <a:ext cx="109469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9222" name="mmprod_Button106"/>
          <p:cNvGrpSpPr>
            <a:grpSpLocks/>
          </p:cNvGrpSpPr>
          <p:nvPr>
            <p:custDataLst>
              <p:tags r:id="rId6"/>
            </p:custDataLst>
          </p:nvPr>
        </p:nvGrpSpPr>
        <p:grpSpPr bwMode="auto">
          <a:xfrm>
            <a:off x="7540625" y="5654675"/>
            <a:ext cx="1146175" cy="401638"/>
            <a:chOff x="7541260" y="5655263"/>
            <a:chExt cx="1145540" cy="401050"/>
          </a:xfrm>
        </p:grpSpPr>
        <p:sp>
          <p:nvSpPr>
            <p:cNvPr id="18" name="mmprod_ButtonShape106"/>
            <p:cNvSpPr/>
            <p:nvPr>
              <p:custDataLst>
                <p:tags r:id="rId15"/>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19" name="mmprod_ButtonText107"/>
            <p:cNvSpPr/>
            <p:nvPr>
              <p:custDataLst>
                <p:tags r:id="rId16"/>
              </p:custDataLst>
            </p:nvPr>
          </p:nvSpPr>
          <p:spPr>
            <a:xfrm>
              <a:off x="7566646" y="5680626"/>
              <a:ext cx="109476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30" name="mmprod_answer10026"/>
          <p:cNvGrpSpPr/>
          <p:nvPr>
            <p:custDataLst>
              <p:tags r:id="rId7"/>
            </p:custDataLst>
          </p:nvPr>
        </p:nvGrpSpPr>
        <p:grpSpPr>
          <a:xfrm>
            <a:off x="609600" y="1646238"/>
            <a:ext cx="5692775" cy="304800"/>
            <a:chOff x="609600" y="1646238"/>
            <a:chExt cx="5692775" cy="304800"/>
          </a:xfrm>
        </p:grpSpPr>
        <p:sp>
          <p:nvSpPr>
            <p:cNvPr id="4" name="mmprod_s2_1041"/>
            <p:cNvSpPr txBox="1"/>
            <p:nvPr>
              <p:custDataLst>
                <p:tags r:id="rId12"/>
              </p:custDataLst>
            </p:nvPr>
          </p:nvSpPr>
          <p:spPr bwMode="auto">
            <a:xfrm>
              <a:off x="952500" y="1646238"/>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A) </a:t>
              </a:r>
            </a:p>
          </p:txBody>
        </p:sp>
        <p:sp>
          <p:nvSpPr>
            <p:cNvPr id="5" name="mmprod_s1_1021"/>
            <p:cNvSpPr txBox="1"/>
            <p:nvPr>
              <p:custDataLst>
                <p:tags r:id="rId13"/>
              </p:custDataLst>
            </p:nvPr>
          </p:nvSpPr>
          <p:spPr bwMode="auto">
            <a:xfrm>
              <a:off x="1346200" y="1646238"/>
              <a:ext cx="49561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Sai</a:t>
              </a:r>
              <a:endParaRPr lang="en-US" sz="2000" dirty="0">
                <a:latin typeface="Arial" panose="020B0604020202020204" pitchFamily="34" charset="0"/>
              </a:endParaRPr>
            </a:p>
          </p:txBody>
        </p:sp>
        <p:pic>
          <p:nvPicPr>
            <p:cNvPr id="29" name="mmprod_answer_input10026"/>
            <p:cNvPicPr>
              <a:picLocks noChangeAspect="1"/>
            </p:cNvPicPr>
            <p:nvPr>
              <p:custDataLst>
                <p:tags r:id="rId14"/>
              </p:custDataLst>
            </p:nvPr>
          </p:nvPicPr>
          <p:blipFill>
            <a:blip r:embed="rId20" cstate="print">
              <a:extLst>
                <a:ext uri="{28A0092B-C50C-407E-A947-70E740481C1C}">
                  <a14:useLocalDpi xmlns:a14="http://schemas.microsoft.com/office/drawing/2010/main" val="0"/>
                </a:ext>
              </a:extLst>
            </a:blip>
            <a:stretch>
              <a:fillRect/>
            </a:stretch>
          </p:blipFill>
          <p:spPr>
            <a:xfrm>
              <a:off x="609600" y="1696377"/>
              <a:ext cx="205646" cy="204522"/>
            </a:xfrm>
            <a:prstGeom prst="rect">
              <a:avLst/>
            </a:prstGeom>
          </p:spPr>
        </p:pic>
      </p:grpSp>
      <p:grpSp>
        <p:nvGrpSpPr>
          <p:cNvPr id="9216" name="mmprod_answer10028"/>
          <p:cNvGrpSpPr/>
          <p:nvPr>
            <p:custDataLst>
              <p:tags r:id="rId8"/>
            </p:custDataLst>
          </p:nvPr>
        </p:nvGrpSpPr>
        <p:grpSpPr>
          <a:xfrm>
            <a:off x="609600" y="2124075"/>
            <a:ext cx="5692775" cy="304800"/>
            <a:chOff x="609600" y="2124075"/>
            <a:chExt cx="5692775" cy="304800"/>
          </a:xfrm>
        </p:grpSpPr>
        <p:sp>
          <p:nvSpPr>
            <p:cNvPr id="9" name="mmprod_s2_1042"/>
            <p:cNvSpPr txBox="1"/>
            <p:nvPr>
              <p:custDataLst>
                <p:tags r:id="rId9"/>
              </p:custDataLst>
            </p:nvPr>
          </p:nvSpPr>
          <p:spPr bwMode="auto">
            <a:xfrm>
              <a:off x="952500" y="2124075"/>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B) </a:t>
              </a:r>
            </a:p>
          </p:txBody>
        </p:sp>
        <p:sp>
          <p:nvSpPr>
            <p:cNvPr id="10" name="mmprod_s1_1022"/>
            <p:cNvSpPr txBox="1"/>
            <p:nvPr>
              <p:custDataLst>
                <p:tags r:id="rId10"/>
              </p:custDataLst>
            </p:nvPr>
          </p:nvSpPr>
          <p:spPr bwMode="auto">
            <a:xfrm>
              <a:off x="1346200" y="2124075"/>
              <a:ext cx="4956175"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en-US" sz="2000" smtClean="0">
                  <a:latin typeface="Arial" panose="020B0604020202020204" pitchFamily="34" charset="0"/>
                </a:rPr>
                <a:t>Đúng</a:t>
              </a:r>
              <a:endParaRPr lang="en-US" sz="2000">
                <a:latin typeface="Arial" panose="020B0604020202020204" pitchFamily="34" charset="0"/>
              </a:endParaRPr>
            </a:p>
          </p:txBody>
        </p:sp>
        <p:pic>
          <p:nvPicPr>
            <p:cNvPr id="31" name="mmprod_answer_input10028"/>
            <p:cNvPicPr>
              <a:picLocks noChangeAspect="1"/>
            </p:cNvPicPr>
            <p:nvPr>
              <p:custDataLst>
                <p:tags r:id="rId11"/>
              </p:custDataLst>
            </p:nvPr>
          </p:nvPicPr>
          <p:blipFill>
            <a:blip r:embed="rId21" cstate="print">
              <a:extLst>
                <a:ext uri="{28A0092B-C50C-407E-A947-70E740481C1C}">
                  <a14:useLocalDpi xmlns:a14="http://schemas.microsoft.com/office/drawing/2010/main" val="0"/>
                </a:ext>
              </a:extLst>
            </a:blip>
            <a:stretch>
              <a:fillRect/>
            </a:stretch>
          </p:blipFill>
          <p:spPr>
            <a:xfrm>
              <a:off x="609600" y="2174214"/>
              <a:ext cx="205646" cy="204522"/>
            </a:xfrm>
            <a:prstGeom prst="rect">
              <a:avLst/>
            </a:prstGeom>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mprod_title"/>
          <p:cNvSpPr>
            <a:spLocks noGrp="1"/>
          </p:cNvSpPr>
          <p:nvPr>
            <p:ph type="title"/>
            <p:custDataLst>
              <p:tags r:id="rId2"/>
            </p:custDataLst>
          </p:nvPr>
        </p:nvSpPr>
        <p:spPr>
          <a:xfrm>
            <a:off x="442913" y="103188"/>
            <a:ext cx="8243887" cy="1314450"/>
          </a:xfrm>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oAutofit/>
          </a:bodyPr>
          <a:lstStyle/>
          <a:p>
            <a:pPr eaLnBrk="1" hangingPunct="1">
              <a:defRPr/>
            </a:pPr>
            <a:r>
              <a:rPr lang="en-US" sz="3600" smtClean="0">
                <a:effectLst/>
                <a:latin typeface="Arial" panose="020B0604020202020204" pitchFamily="34" charset="0"/>
              </a:rPr>
              <a:t>Câu 3: Đặc điểm tự nhiên của đồng bằng Nam Bộ là gì?</a:t>
            </a:r>
            <a:endParaRPr lang="en-US" sz="3600" dirty="0" smtClean="0">
              <a:effectLst/>
              <a:latin typeface="Arial" panose="020B0604020202020204" pitchFamily="34" charset="0"/>
            </a:endParaRPr>
          </a:p>
        </p:txBody>
      </p:sp>
      <p:sp>
        <p:nvSpPr>
          <p:cNvPr id="18" name="mmprod_feedback_7000"/>
          <p:cNvSpPr/>
          <p:nvPr>
            <p:custDataLst>
              <p:tags r:id="rId3"/>
            </p:custDataLst>
          </p:nvPr>
        </p:nvSpPr>
        <p:spPr>
          <a:xfrm>
            <a:off x="8683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it-IT" sz="1700" dirty="0">
                <a:solidFill>
                  <a:srgbClr val="000000"/>
                </a:solidFill>
                <a:latin typeface="Arial" panose="020B0604020202020204" pitchFamily="34" charset="0"/>
              </a:rPr>
              <a:t>Con trả lời rất đúng. Chúc mừng con</a:t>
            </a:r>
            <a:endParaRPr lang="en-US" sz="1700" dirty="0">
              <a:solidFill>
                <a:srgbClr val="000000"/>
              </a:solidFill>
              <a:latin typeface="Arial" panose="020B0604020202020204" pitchFamily="34" charset="0"/>
            </a:endParaRPr>
          </a:p>
        </p:txBody>
      </p:sp>
      <p:sp>
        <p:nvSpPr>
          <p:cNvPr id="19" name="mmprod_feedback_7002"/>
          <p:cNvSpPr/>
          <p:nvPr>
            <p:custDataLst>
              <p:tags r:id="rId4"/>
            </p:custDataLst>
          </p:nvPr>
        </p:nvSpPr>
        <p:spPr>
          <a:xfrm>
            <a:off x="4983163" y="4497388"/>
            <a:ext cx="3292475" cy="668337"/>
          </a:xfrm>
          <a:prstGeom prst="rect">
            <a:avLst/>
          </a:prstGeom>
          <a:ln w="12700"/>
          <a:effectLst>
            <a:outerShdw blurRad="63500" dist="71842" dir="2700013" rotWithShape="0">
              <a:scrgbClr r="0" g="0" b="0"/>
            </a:outerShdw>
          </a:effectLst>
          <a:extLs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eaLnBrk="1" hangingPunct="1">
              <a:defRPr/>
            </a:pPr>
            <a:r>
              <a:rPr lang="vi-VN" sz="1700">
                <a:solidFill>
                  <a:srgbClr val="000000"/>
                </a:solidFill>
                <a:latin typeface="Arial" panose="020B0604020202020204" pitchFamily="34" charset="0"/>
              </a:rPr>
              <a:t>Câu trả lời của con chưa chính xác</a:t>
            </a:r>
            <a:endParaRPr lang="en-US" sz="1700">
              <a:solidFill>
                <a:srgbClr val="000000"/>
              </a:solidFill>
              <a:latin typeface="Arial" panose="020B0604020202020204" pitchFamily="34" charset="0"/>
            </a:endParaRPr>
          </a:p>
        </p:txBody>
      </p:sp>
      <p:grpSp>
        <p:nvGrpSpPr>
          <p:cNvPr id="10245" name="mmprod_Button104"/>
          <p:cNvGrpSpPr>
            <a:grpSpLocks/>
          </p:cNvGrpSpPr>
          <p:nvPr>
            <p:custDataLst>
              <p:tags r:id="rId5"/>
            </p:custDataLst>
          </p:nvPr>
        </p:nvGrpSpPr>
        <p:grpSpPr bwMode="auto">
          <a:xfrm>
            <a:off x="6307138" y="5654675"/>
            <a:ext cx="1144587" cy="401638"/>
            <a:chOff x="6306820" y="5655263"/>
            <a:chExt cx="1145540" cy="401050"/>
          </a:xfrm>
        </p:grpSpPr>
        <p:sp>
          <p:nvSpPr>
            <p:cNvPr id="20" name="mmprod_ButtonShape104"/>
            <p:cNvSpPr/>
            <p:nvPr>
              <p:custDataLst>
                <p:tags r:id="rId21"/>
              </p:custDataLst>
            </p:nvPr>
          </p:nvSpPr>
          <p:spPr>
            <a:xfrm>
              <a:off x="630682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21" name="mmprod_ButtonText105"/>
            <p:cNvSpPr/>
            <p:nvPr>
              <p:custDataLst>
                <p:tags r:id="rId22"/>
              </p:custDataLst>
            </p:nvPr>
          </p:nvSpPr>
          <p:spPr>
            <a:xfrm>
              <a:off x="6332241" y="5680626"/>
              <a:ext cx="109469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Trả lời</a:t>
              </a:r>
              <a:endParaRPr lang="en-US" sz="1400">
                <a:solidFill>
                  <a:srgbClr val="2B333C"/>
                </a:solidFill>
                <a:latin typeface="Arial" panose="020B0604020202020204" pitchFamily="34" charset="0"/>
              </a:endParaRPr>
            </a:p>
          </p:txBody>
        </p:sp>
      </p:grpSp>
      <p:grpSp>
        <p:nvGrpSpPr>
          <p:cNvPr id="10246" name="mmprod_Button106"/>
          <p:cNvGrpSpPr>
            <a:grpSpLocks/>
          </p:cNvGrpSpPr>
          <p:nvPr>
            <p:custDataLst>
              <p:tags r:id="rId6"/>
            </p:custDataLst>
          </p:nvPr>
        </p:nvGrpSpPr>
        <p:grpSpPr bwMode="auto">
          <a:xfrm>
            <a:off x="7540625" y="5654675"/>
            <a:ext cx="1146175" cy="401638"/>
            <a:chOff x="7541260" y="5655263"/>
            <a:chExt cx="1145540" cy="401050"/>
          </a:xfrm>
        </p:grpSpPr>
        <p:sp>
          <p:nvSpPr>
            <p:cNvPr id="23" name="mmprod_ButtonShape106"/>
            <p:cNvSpPr/>
            <p:nvPr>
              <p:custDataLst>
                <p:tags r:id="rId19"/>
              </p:custDataLst>
            </p:nvPr>
          </p:nvSpPr>
          <p:spPr>
            <a:xfrm>
              <a:off x="7541260" y="5655263"/>
              <a:ext cx="1145540" cy="401050"/>
            </a:xfrm>
            <a:prstGeom prst="roundRect">
              <a:avLst/>
            </a:prstGeom>
            <a:solidFill>
              <a:schemeClr val="accent1"/>
            </a:solidFill>
            <a:ln w="15875"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a:latin typeface="Arial" panose="020B0604020202020204" pitchFamily="34" charset="0"/>
              </a:endParaRPr>
            </a:p>
          </p:txBody>
        </p:sp>
        <p:sp>
          <p:nvSpPr>
            <p:cNvPr id="24" name="mmprod_ButtonText107"/>
            <p:cNvSpPr/>
            <p:nvPr>
              <p:custDataLst>
                <p:tags r:id="rId20"/>
              </p:custDataLst>
            </p:nvPr>
          </p:nvSpPr>
          <p:spPr>
            <a:xfrm>
              <a:off x="7566646" y="5680626"/>
              <a:ext cx="1094768" cy="350324"/>
            </a:xfrm>
            <a:prstGeom prst="roundRect">
              <a:avLst/>
            </a:prstGeom>
            <a:solidFill>
              <a:schemeClr val="accent1"/>
            </a:solidFill>
            <a:ln w="15875" cap="flat" cmpd="sng" algn="ctr">
              <a:solidFill>
                <a:schemeClr val="accent1">
                  <a:shade val="50000"/>
                </a:schemeClr>
              </a:solidFill>
              <a:prstDash val="solid"/>
              <a:miter lim="800000"/>
            </a:ln>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sz="1400" smtClean="0">
                  <a:solidFill>
                    <a:srgbClr val="2B333C"/>
                  </a:solidFill>
                  <a:latin typeface="Arial" panose="020B0604020202020204" pitchFamily="34" charset="0"/>
                </a:rPr>
                <a:t>Tiếp tục</a:t>
              </a:r>
              <a:endParaRPr lang="en-US" sz="1400">
                <a:solidFill>
                  <a:srgbClr val="2B333C"/>
                </a:solidFill>
                <a:latin typeface="Arial" panose="020B0604020202020204" pitchFamily="34" charset="0"/>
              </a:endParaRPr>
            </a:p>
          </p:txBody>
        </p:sp>
      </p:grpSp>
      <p:grpSp>
        <p:nvGrpSpPr>
          <p:cNvPr id="10250" name="mmprod_answer10034"/>
          <p:cNvGrpSpPr/>
          <p:nvPr>
            <p:custDataLst>
              <p:tags r:id="rId7"/>
            </p:custDataLst>
          </p:nvPr>
        </p:nvGrpSpPr>
        <p:grpSpPr>
          <a:xfrm>
            <a:off x="609600" y="1646238"/>
            <a:ext cx="5692775" cy="609600"/>
            <a:chOff x="609600" y="1646238"/>
            <a:chExt cx="5692775" cy="609600"/>
          </a:xfrm>
        </p:grpSpPr>
        <p:sp>
          <p:nvSpPr>
            <p:cNvPr id="4" name="mmprod_s2_1041"/>
            <p:cNvSpPr txBox="1"/>
            <p:nvPr>
              <p:custDataLst>
                <p:tags r:id="rId16"/>
              </p:custDataLst>
            </p:nvPr>
          </p:nvSpPr>
          <p:spPr bwMode="auto">
            <a:xfrm>
              <a:off x="952500" y="1646238"/>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A) </a:t>
              </a:r>
            </a:p>
          </p:txBody>
        </p:sp>
        <p:sp>
          <p:nvSpPr>
            <p:cNvPr id="5" name="mmprod_s1_1021"/>
            <p:cNvSpPr txBox="1"/>
            <p:nvPr>
              <p:custDataLst>
                <p:tags r:id="rId17"/>
              </p:custDataLst>
            </p:nvPr>
          </p:nvSpPr>
          <p:spPr bwMode="auto">
            <a:xfrm>
              <a:off x="1346200" y="1646238"/>
              <a:ext cx="4956175" cy="6096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vi-VN" sz="2000" smtClean="0">
                  <a:latin typeface="Arial" panose="020B0604020202020204" pitchFamily="34" charset="0"/>
                </a:rPr>
                <a:t>Mạng lưới sông ngòi, kênh rạch thưa thớt Chủ yếu là đất phèn, đất mặn.</a:t>
              </a:r>
              <a:endParaRPr lang="en-US" sz="2000" dirty="0">
                <a:latin typeface="Arial" panose="020B0604020202020204" pitchFamily="34" charset="0"/>
              </a:endParaRPr>
            </a:p>
          </p:txBody>
        </p:sp>
        <p:pic>
          <p:nvPicPr>
            <p:cNvPr id="10249" name="mmprod_answer_input10034"/>
            <p:cNvPicPr>
              <a:picLocks noChangeAspect="1"/>
            </p:cNvPicPr>
            <p:nvPr>
              <p:custDataLst>
                <p:tags r:id="rId18"/>
              </p:custDataLst>
            </p:nvPr>
          </p:nvPicPr>
          <p:blipFill>
            <a:blip r:embed="rId24" cstate="print">
              <a:extLst>
                <a:ext uri="{28A0092B-C50C-407E-A947-70E740481C1C}">
                  <a14:useLocalDpi xmlns:a14="http://schemas.microsoft.com/office/drawing/2010/main" val="0"/>
                </a:ext>
              </a:extLst>
            </a:blip>
            <a:stretch>
              <a:fillRect/>
            </a:stretch>
          </p:blipFill>
          <p:spPr>
            <a:xfrm>
              <a:off x="609600" y="1696377"/>
              <a:ext cx="205646" cy="204522"/>
            </a:xfrm>
            <a:prstGeom prst="rect">
              <a:avLst/>
            </a:prstGeom>
          </p:spPr>
        </p:pic>
      </p:grpSp>
      <p:grpSp>
        <p:nvGrpSpPr>
          <p:cNvPr id="10252" name="mmprod_answer10036"/>
          <p:cNvGrpSpPr/>
          <p:nvPr>
            <p:custDataLst>
              <p:tags r:id="rId8"/>
            </p:custDataLst>
          </p:nvPr>
        </p:nvGrpSpPr>
        <p:grpSpPr>
          <a:xfrm>
            <a:off x="609600" y="2428875"/>
            <a:ext cx="5692775" cy="609600"/>
            <a:chOff x="609600" y="2428875"/>
            <a:chExt cx="5692775" cy="609600"/>
          </a:xfrm>
        </p:grpSpPr>
        <p:sp>
          <p:nvSpPr>
            <p:cNvPr id="9" name="mmprod_s2_1042"/>
            <p:cNvSpPr txBox="1"/>
            <p:nvPr>
              <p:custDataLst>
                <p:tags r:id="rId13"/>
              </p:custDataLst>
            </p:nvPr>
          </p:nvSpPr>
          <p:spPr bwMode="auto">
            <a:xfrm>
              <a:off x="952500" y="2428875"/>
              <a:ext cx="393700"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B) </a:t>
              </a:r>
            </a:p>
          </p:txBody>
        </p:sp>
        <p:sp>
          <p:nvSpPr>
            <p:cNvPr id="10" name="mmprod_s1_1022"/>
            <p:cNvSpPr txBox="1"/>
            <p:nvPr>
              <p:custDataLst>
                <p:tags r:id="rId14"/>
              </p:custDataLst>
            </p:nvPr>
          </p:nvSpPr>
          <p:spPr bwMode="auto">
            <a:xfrm>
              <a:off x="1346200" y="2428875"/>
              <a:ext cx="4956175" cy="6096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vi-VN" sz="2000" smtClean="0">
                  <a:latin typeface="Arial" panose="020B0604020202020204" pitchFamily="34" charset="0"/>
                </a:rPr>
                <a:t>Mạng lưới sông ngòi, kênh rạch chằng chịt. Chủ yếu là đất phèn, đất mặn.</a:t>
              </a:r>
              <a:endParaRPr lang="en-US" sz="2000">
                <a:latin typeface="Arial" panose="020B0604020202020204" pitchFamily="34" charset="0"/>
              </a:endParaRPr>
            </a:p>
          </p:txBody>
        </p:sp>
        <p:pic>
          <p:nvPicPr>
            <p:cNvPr id="10251" name="mmprod_answer_input10036"/>
            <p:cNvPicPr>
              <a:picLocks noChangeAspect="1"/>
            </p:cNvPicPr>
            <p:nvPr>
              <p:custDataLst>
                <p:tags r:id="rId15"/>
              </p:custDataLst>
            </p:nvPr>
          </p:nvPicPr>
          <p:blipFill>
            <a:blip r:embed="rId24" cstate="print">
              <a:extLst>
                <a:ext uri="{28A0092B-C50C-407E-A947-70E740481C1C}">
                  <a14:useLocalDpi xmlns:a14="http://schemas.microsoft.com/office/drawing/2010/main" val="0"/>
                </a:ext>
              </a:extLst>
            </a:blip>
            <a:stretch>
              <a:fillRect/>
            </a:stretch>
          </p:blipFill>
          <p:spPr>
            <a:xfrm>
              <a:off x="609600" y="2479014"/>
              <a:ext cx="205646" cy="204522"/>
            </a:xfrm>
            <a:prstGeom prst="rect">
              <a:avLst/>
            </a:prstGeom>
          </p:spPr>
        </p:pic>
      </p:grpSp>
      <p:grpSp>
        <p:nvGrpSpPr>
          <p:cNvPr id="10254" name="mmprod_answer10038"/>
          <p:cNvGrpSpPr/>
          <p:nvPr>
            <p:custDataLst>
              <p:tags r:id="rId9"/>
            </p:custDataLst>
          </p:nvPr>
        </p:nvGrpSpPr>
        <p:grpSpPr>
          <a:xfrm>
            <a:off x="609600" y="3209925"/>
            <a:ext cx="5692775" cy="914400"/>
            <a:chOff x="609600" y="3209925"/>
            <a:chExt cx="5692775" cy="914400"/>
          </a:xfrm>
        </p:grpSpPr>
        <p:sp>
          <p:nvSpPr>
            <p:cNvPr id="14" name="mmprod_s2_1043"/>
            <p:cNvSpPr txBox="1"/>
            <p:nvPr>
              <p:custDataLst>
                <p:tags r:id="rId10"/>
              </p:custDataLst>
            </p:nvPr>
          </p:nvSpPr>
          <p:spPr bwMode="auto">
            <a:xfrm>
              <a:off x="952500" y="3209925"/>
              <a:ext cx="407988" cy="3048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wrap="none" lIns="0" tIns="0" rIns="0" bIns="0" anchor="ctr">
              <a:noAutofit/>
            </a:bodyPr>
            <a:lstStyle/>
            <a:p>
              <a:pPr eaLnBrk="1" hangingPunct="1">
                <a:defRPr/>
              </a:pPr>
              <a:r>
                <a:rPr lang="en-US" sz="2000">
                  <a:latin typeface="Arial" panose="020B0604020202020204" pitchFamily="34" charset="0"/>
                </a:rPr>
                <a:t>C) </a:t>
              </a:r>
            </a:p>
          </p:txBody>
        </p:sp>
        <p:sp>
          <p:nvSpPr>
            <p:cNvPr id="15" name="mmprod_s1_1023"/>
            <p:cNvSpPr txBox="1"/>
            <p:nvPr>
              <p:custDataLst>
                <p:tags r:id="rId11"/>
              </p:custDataLst>
            </p:nvPr>
          </p:nvSpPr>
          <p:spPr bwMode="auto">
            <a:xfrm>
              <a:off x="1358900" y="3209925"/>
              <a:ext cx="4943475" cy="914400"/>
            </a:xfrm>
            <a:prstGeom prst="rect">
              <a:avLst/>
            </a:prstGeom>
            <a:noFill/>
            <a:effectLst/>
            <a:extLst>
              <a:ext uri="{AF507438-7753-43E0-B8FC-AC1667EBCBE1}">
                <a14:hiddenEffects xmlns:a14="http://schemas.microsoft.com/office/drawing/2010/main">
                  <a:effectLst>
                    <a:outerShdw blurRad="63500" dist="37357" dir="2700000" rotWithShape="0">
                      <a:scrgbClr r="0" g="0" b="0"/>
                    </a:outerShdw>
                  </a:effectLst>
                </a14:hiddenEffects>
              </a:ext>
              <a:ext uri="{53640926-AAD7-44D8-BBD7-CCE9431645EC}">
                <a14:shadowObscured xmlns:a14="http://schemas.microsoft.com/office/drawing/2010/main"/>
              </a:ext>
            </a:extLst>
          </p:spPr>
          <p:txBody>
            <a:bodyPr lIns="0" tIns="0" rIns="0" bIns="0" anchor="ctr">
              <a:noAutofit/>
            </a:bodyPr>
            <a:lstStyle/>
            <a:p>
              <a:pPr eaLnBrk="1" hangingPunct="1">
                <a:defRPr/>
              </a:pPr>
              <a:r>
                <a:rPr lang="vi-VN" sz="2000" smtClean="0">
                  <a:latin typeface="Arial" panose="020B0604020202020204" pitchFamily="34" charset="0"/>
                </a:rPr>
                <a:t>Mạng lưới sông ngòi, kênh rạch chằng chịt. Đất phù sa màu mỡ, đất phèn, đất mặn cần phải cải tạo.</a:t>
              </a:r>
              <a:endParaRPr lang="en-US" sz="2000">
                <a:latin typeface="Arial" panose="020B0604020202020204" pitchFamily="34" charset="0"/>
              </a:endParaRPr>
            </a:p>
          </p:txBody>
        </p:sp>
        <p:pic>
          <p:nvPicPr>
            <p:cNvPr id="10253" name="mmprod_answer_input10038"/>
            <p:cNvPicPr>
              <a:picLocks noChangeAspect="1"/>
            </p:cNvPicPr>
            <p:nvPr>
              <p:custDataLst>
                <p:tags r:id="rId12"/>
              </p:custDataLst>
            </p:nvPr>
          </p:nvPicPr>
          <p:blipFill>
            <a:blip r:embed="rId25" cstate="print">
              <a:extLst>
                <a:ext uri="{28A0092B-C50C-407E-A947-70E740481C1C}">
                  <a14:useLocalDpi xmlns:a14="http://schemas.microsoft.com/office/drawing/2010/main" val="0"/>
                </a:ext>
              </a:extLst>
            </a:blip>
            <a:stretch>
              <a:fillRect/>
            </a:stretch>
          </p:blipFill>
          <p:spPr>
            <a:xfrm>
              <a:off x="609600" y="3260064"/>
              <a:ext cx="205646" cy="204522"/>
            </a:xfrm>
            <a:prstGeom prst="rect">
              <a:avLst/>
            </a:prstGeom>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a:xfrm>
            <a:off x="152400" y="533400"/>
            <a:ext cx="8686800" cy="1314450"/>
          </a:xfrm>
        </p:spPr>
        <p:txBody>
          <a:bodyPr/>
          <a:lstStyle/>
          <a:p>
            <a:pPr eaLnBrk="1" hangingPunct="1">
              <a:defRPr/>
            </a:pPr>
            <a:r>
              <a:rPr lang="en-US" b="1" dirty="0" err="1" smtClean="0">
                <a:solidFill>
                  <a:srgbClr val="FF0000"/>
                </a:solidFill>
                <a:effectLst/>
                <a:latin typeface="Arial" panose="020B0604020202020204" pitchFamily="34" charset="0"/>
                <a:cs typeface="Arial" panose="020B0604020202020204" pitchFamily="34" charset="0"/>
              </a:rPr>
              <a:t>Địa</a:t>
            </a:r>
            <a:r>
              <a:rPr lang="en-US" b="1" dirty="0" smtClean="0">
                <a:solidFill>
                  <a:srgbClr val="FF0000"/>
                </a:solidFill>
                <a:effectLst/>
                <a:latin typeface="Arial" panose="020B0604020202020204" pitchFamily="34" charset="0"/>
                <a:cs typeface="Arial" panose="020B0604020202020204" pitchFamily="34" charset="0"/>
              </a:rPr>
              <a:t> </a:t>
            </a:r>
            <a:r>
              <a:rPr lang="en-US" b="1" dirty="0" err="1" smtClean="0">
                <a:solidFill>
                  <a:srgbClr val="FF0000"/>
                </a:solidFill>
                <a:effectLst/>
                <a:latin typeface="Arial" panose="020B0604020202020204" pitchFamily="34" charset="0"/>
                <a:cs typeface="Arial" panose="020B0604020202020204" pitchFamily="34" charset="0"/>
              </a:rPr>
              <a:t>lí</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sz="3600" dirty="0" err="1" smtClean="0">
                <a:latin typeface="Arial" panose="020B0604020202020204" pitchFamily="34" charset="0"/>
                <a:cs typeface="Arial" panose="020B0604020202020204" pitchFamily="34" charset="0"/>
              </a:rPr>
              <a:t>Bài</a:t>
            </a:r>
            <a:r>
              <a:rPr lang="en-US" sz="3600" dirty="0" smtClean="0">
                <a:latin typeface="Arial" panose="020B0604020202020204" pitchFamily="34" charset="0"/>
                <a:cs typeface="Arial" panose="020B0604020202020204" pitchFamily="34" charset="0"/>
              </a:rPr>
              <a:t> 18: </a:t>
            </a:r>
            <a:r>
              <a:rPr lang="en-US" sz="3600" dirty="0" err="1">
                <a:latin typeface="Arial" panose="020B0604020202020204" pitchFamily="34" charset="0"/>
                <a:cs typeface="Arial" panose="020B0604020202020204" pitchFamily="34" charset="0"/>
              </a:rPr>
              <a:t>N</a:t>
            </a:r>
            <a:r>
              <a:rPr lang="en-US" sz="3600" dirty="0" err="1" smtClean="0">
                <a:latin typeface="Arial" panose="020B0604020202020204" pitchFamily="34" charset="0"/>
                <a:cs typeface="Arial" panose="020B0604020202020204" pitchFamily="34" charset="0"/>
              </a:rPr>
              <a:t>gười</a:t>
            </a:r>
            <a:r>
              <a:rPr lang="en-US" sz="3600" dirty="0" smtClean="0">
                <a:latin typeface="Arial" panose="020B0604020202020204" pitchFamily="34" charset="0"/>
                <a:cs typeface="Arial" panose="020B0604020202020204" pitchFamily="34" charset="0"/>
              </a:rPr>
              <a:t> </a:t>
            </a:r>
            <a:r>
              <a:rPr lang="en-US" sz="3600" dirty="0" err="1" smtClean="0">
                <a:latin typeface="Arial" panose="020B0604020202020204" pitchFamily="34" charset="0"/>
                <a:cs typeface="Arial" panose="020B0604020202020204" pitchFamily="34" charset="0"/>
              </a:rPr>
              <a:t>dân</a:t>
            </a:r>
            <a:r>
              <a:rPr lang="en-US" sz="3600" dirty="0" smtClean="0">
                <a:latin typeface="Arial" panose="020B0604020202020204" pitchFamily="34" charset="0"/>
                <a:cs typeface="Arial" panose="020B0604020202020204" pitchFamily="34" charset="0"/>
              </a:rPr>
              <a:t> ở </a:t>
            </a:r>
            <a:r>
              <a:rPr lang="en-US" sz="3600" dirty="0" err="1" smtClean="0">
                <a:latin typeface="Arial" panose="020B0604020202020204" pitchFamily="34" charset="0"/>
                <a:cs typeface="Arial" panose="020B0604020202020204" pitchFamily="34" charset="0"/>
              </a:rPr>
              <a:t>đồng</a:t>
            </a:r>
            <a:r>
              <a:rPr lang="en-US" sz="3600" dirty="0" smtClean="0">
                <a:latin typeface="Arial" panose="020B0604020202020204" pitchFamily="34" charset="0"/>
                <a:cs typeface="Arial" panose="020B0604020202020204" pitchFamily="34" charset="0"/>
              </a:rPr>
              <a:t> </a:t>
            </a:r>
            <a:r>
              <a:rPr lang="en-US" sz="3600" dirty="0" err="1" smtClean="0">
                <a:latin typeface="Arial" panose="020B0604020202020204" pitchFamily="34" charset="0"/>
                <a:cs typeface="Arial" panose="020B0604020202020204" pitchFamily="34" charset="0"/>
              </a:rPr>
              <a:t>bằng</a:t>
            </a:r>
            <a:r>
              <a:rPr lang="en-US" sz="3600" dirty="0" smtClean="0">
                <a:latin typeface="Arial" panose="020B0604020202020204" pitchFamily="34" charset="0"/>
                <a:cs typeface="Arial" panose="020B0604020202020204" pitchFamily="34" charset="0"/>
              </a:rPr>
              <a:t> Nam </a:t>
            </a:r>
            <a:r>
              <a:rPr lang="en-US" sz="3600" dirty="0" err="1" smtClean="0">
                <a:latin typeface="Arial" panose="020B0604020202020204" pitchFamily="34" charset="0"/>
                <a:cs typeface="Arial" panose="020B0604020202020204" pitchFamily="34" charset="0"/>
              </a:rPr>
              <a:t>Bộ</a:t>
            </a:r>
            <a:endParaRPr lang="en-US" sz="3600" dirty="0" smtClean="0">
              <a:latin typeface="Arial" panose="020B0604020202020204" pitchFamily="34" charset="0"/>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FFFF"/>
            </a:gs>
            <a:gs pos="100000">
              <a:srgbClr val="FFFFFF"/>
            </a:gs>
          </a:gsLst>
          <a:lin ang="5400000" scaled="1"/>
        </a:gradFill>
        <a:effectLst/>
      </p:bgPr>
    </p:bg>
    <p:spTree>
      <p:nvGrpSpPr>
        <p:cNvPr id="1" name=""/>
        <p:cNvGrpSpPr/>
        <p:nvPr/>
      </p:nvGrpSpPr>
      <p:grpSpPr>
        <a:xfrm>
          <a:off x="0" y="0"/>
          <a:ext cx="0" cy="0"/>
          <a:chOff x="0" y="0"/>
          <a:chExt cx="0" cy="0"/>
        </a:xfrm>
      </p:grpSpPr>
      <p:sp>
        <p:nvSpPr>
          <p:cNvPr id="64535" name="Text Box 23"/>
          <p:cNvSpPr txBox="1">
            <a:spLocks noChangeArrowheads="1"/>
          </p:cNvSpPr>
          <p:nvPr>
            <p:custDataLst>
              <p:tags r:id="rId2"/>
            </p:custDataLst>
          </p:nvPr>
        </p:nvSpPr>
        <p:spPr bwMode="auto">
          <a:xfrm>
            <a:off x="457200" y="304800"/>
            <a:ext cx="86868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3000">
                <a:solidFill>
                  <a:srgbClr val="FF0000"/>
                </a:solidFill>
                <a:latin typeface="Arial" panose="020B0604020202020204" pitchFamily="34" charset="0"/>
                <a:cs typeface="Arial" panose="020B0604020202020204" pitchFamily="34" charset="0"/>
              </a:rPr>
              <a:t>Hoạt động 1: Nhà ở của người dân</a:t>
            </a:r>
          </a:p>
        </p:txBody>
      </p:sp>
      <p:pic>
        <p:nvPicPr>
          <p:cNvPr id="64536" name="Picture 24" descr="7"/>
          <p:cNvPicPr>
            <a:picLocks noChangeAspect="1" noChangeArrowheads="1"/>
          </p:cNvPicPr>
          <p:nvPr/>
        </p:nvPicPr>
        <p:blipFill>
          <a:blip r:embed="rId9">
            <a:lum bright="-12000"/>
            <a:extLst>
              <a:ext uri="{28A0092B-C50C-407E-A947-70E740481C1C}">
                <a14:useLocalDpi xmlns:a14="http://schemas.microsoft.com/office/drawing/2010/main" val="0"/>
              </a:ext>
            </a:extLst>
          </a:blip>
          <a:srcRect/>
          <a:stretch>
            <a:fillRect/>
          </a:stretch>
        </p:blipFill>
        <p:spPr bwMode="auto">
          <a:xfrm>
            <a:off x="457200" y="1905000"/>
            <a:ext cx="1828800" cy="2209800"/>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pic>
      <p:pic>
        <p:nvPicPr>
          <p:cNvPr id="64537" name="Picture 25" descr="3"/>
          <p:cNvPicPr>
            <a:picLocks noChangeAspect="1" noChangeArrowheads="1"/>
          </p:cNvPicPr>
          <p:nvPr/>
        </p:nvPicPr>
        <p:blipFill>
          <a:blip r:embed="rId10">
            <a:lum bright="-12000"/>
            <a:extLst>
              <a:ext uri="{28A0092B-C50C-407E-A947-70E740481C1C}">
                <a14:useLocalDpi xmlns:a14="http://schemas.microsoft.com/office/drawing/2010/main" val="0"/>
              </a:ext>
            </a:extLst>
          </a:blip>
          <a:srcRect/>
          <a:stretch>
            <a:fillRect/>
          </a:stretch>
        </p:blipFill>
        <p:spPr bwMode="auto">
          <a:xfrm>
            <a:off x="4716463" y="1905000"/>
            <a:ext cx="1762125" cy="2209800"/>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pic>
      <p:pic>
        <p:nvPicPr>
          <p:cNvPr id="64538" name="Picture 26"/>
          <p:cNvPicPr>
            <a:picLocks noChangeAspect="1" noChangeArrowheads="1"/>
          </p:cNvPicPr>
          <p:nvPr/>
        </p:nvPicPr>
        <p:blipFill>
          <a:blip r:embed="rId11">
            <a:extLst>
              <a:ext uri="{28A0092B-C50C-407E-A947-70E740481C1C}">
                <a14:useLocalDpi xmlns:a14="http://schemas.microsoft.com/office/drawing/2010/main" val="0"/>
              </a:ext>
            </a:extLst>
          </a:blip>
          <a:srcRect l="34483" b="35484"/>
          <a:stretch>
            <a:fillRect/>
          </a:stretch>
        </p:blipFill>
        <p:spPr bwMode="auto">
          <a:xfrm>
            <a:off x="6781800" y="1905000"/>
            <a:ext cx="1981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39" name="Picture 27" descr="Truong Thi May dan toc Khm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14600" y="1905000"/>
            <a:ext cx="18129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5"/>
          <p:cNvSpPr txBox="1">
            <a:spLocks noChangeArrowheads="1"/>
          </p:cNvSpPr>
          <p:nvPr>
            <p:custDataLst>
              <p:tags r:id="rId3"/>
            </p:custDataLst>
          </p:nvPr>
        </p:nvSpPr>
        <p:spPr bwMode="auto">
          <a:xfrm>
            <a:off x="457200" y="4327525"/>
            <a:ext cx="1676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000">
                <a:latin typeface="Arial" panose="020B0604020202020204" pitchFamily="34" charset="0"/>
                <a:cs typeface="Arial" panose="020B0604020202020204" pitchFamily="34" charset="0"/>
              </a:rPr>
              <a:t>Người Kinh </a:t>
            </a:r>
          </a:p>
        </p:txBody>
      </p:sp>
      <p:sp>
        <p:nvSpPr>
          <p:cNvPr id="11" name="Text Box 18"/>
          <p:cNvSpPr txBox="1">
            <a:spLocks noChangeArrowheads="1"/>
          </p:cNvSpPr>
          <p:nvPr>
            <p:custDataLst>
              <p:tags r:id="rId4"/>
            </p:custDataLst>
          </p:nvPr>
        </p:nvSpPr>
        <p:spPr bwMode="auto">
          <a:xfrm>
            <a:off x="2514600" y="4327525"/>
            <a:ext cx="19812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000">
                <a:latin typeface="Arial" panose="020B0604020202020204" pitchFamily="34" charset="0"/>
                <a:cs typeface="Arial" panose="020B0604020202020204" pitchFamily="34" charset="0"/>
              </a:rPr>
              <a:t>Người Khơ- me </a:t>
            </a:r>
          </a:p>
        </p:txBody>
      </p:sp>
      <p:sp>
        <p:nvSpPr>
          <p:cNvPr id="12" name="Text Box 17"/>
          <p:cNvSpPr txBox="1">
            <a:spLocks noChangeArrowheads="1"/>
          </p:cNvSpPr>
          <p:nvPr>
            <p:custDataLst>
              <p:tags r:id="rId5"/>
            </p:custDataLst>
          </p:nvPr>
        </p:nvSpPr>
        <p:spPr bwMode="auto">
          <a:xfrm>
            <a:off x="4648200" y="4327525"/>
            <a:ext cx="1752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000">
                <a:latin typeface="Arial" panose="020B0604020202020204" pitchFamily="34" charset="0"/>
                <a:cs typeface="Arial" panose="020B0604020202020204" pitchFamily="34" charset="0"/>
              </a:rPr>
              <a:t>Người Chăm </a:t>
            </a:r>
          </a:p>
        </p:txBody>
      </p:sp>
      <p:sp>
        <p:nvSpPr>
          <p:cNvPr id="13" name="Text Box 16"/>
          <p:cNvSpPr txBox="1">
            <a:spLocks noChangeArrowheads="1"/>
          </p:cNvSpPr>
          <p:nvPr>
            <p:custDataLst>
              <p:tags r:id="rId6"/>
            </p:custDataLst>
          </p:nvPr>
        </p:nvSpPr>
        <p:spPr bwMode="auto">
          <a:xfrm>
            <a:off x="6858000" y="4343400"/>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000">
                <a:solidFill>
                  <a:schemeClr val="tx1"/>
                </a:solidFill>
                <a:latin typeface="Times New Roman" panose="02020603050405020304" pitchFamily="18" charset="0"/>
              </a:defRPr>
            </a:lvl1pPr>
            <a:lvl2pPr marL="742950" indent="-285750">
              <a:defRPr sz="4000">
                <a:solidFill>
                  <a:schemeClr val="tx1"/>
                </a:solidFill>
                <a:latin typeface="Times New Roman" panose="02020603050405020304" pitchFamily="18" charset="0"/>
              </a:defRPr>
            </a:lvl2pPr>
            <a:lvl3pPr marL="1143000" indent="-228600">
              <a:defRPr sz="4000">
                <a:solidFill>
                  <a:schemeClr val="tx1"/>
                </a:solidFill>
                <a:latin typeface="Times New Roman" panose="02020603050405020304" pitchFamily="18" charset="0"/>
              </a:defRPr>
            </a:lvl3pPr>
            <a:lvl4pPr marL="1600200" indent="-228600">
              <a:defRPr sz="4000">
                <a:solidFill>
                  <a:schemeClr val="tx1"/>
                </a:solidFill>
                <a:latin typeface="Times New Roman" panose="02020603050405020304" pitchFamily="18" charset="0"/>
              </a:defRPr>
            </a:lvl4pPr>
            <a:lvl5pPr marL="2057400" indent="-228600">
              <a:defRPr sz="4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4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4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4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4000">
                <a:solidFill>
                  <a:schemeClr val="tx1"/>
                </a:solidFill>
                <a:latin typeface="Times New Roman" panose="02020603050405020304" pitchFamily="18" charset="0"/>
              </a:defRPr>
            </a:lvl9pPr>
          </a:lstStyle>
          <a:p>
            <a:pPr eaLnBrk="1" hangingPunct="1">
              <a:spcBef>
                <a:spcPct val="50000"/>
              </a:spcBef>
            </a:pPr>
            <a:r>
              <a:rPr lang="en-US" altLang="en-US" sz="2000">
                <a:latin typeface="Arial" panose="020B0604020202020204" pitchFamily="34" charset="0"/>
                <a:cs typeface="Arial" panose="020B0604020202020204" pitchFamily="34" charset="0"/>
              </a:rPr>
              <a:t>Người Hoa</a:t>
            </a:r>
          </a:p>
        </p:txBody>
      </p:sp>
    </p:spTree>
    <p:custDataLst>
      <p:tags r:id="rId1"/>
    </p:custData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35"/>
                                        </p:tgtEl>
                                        <p:attrNameLst>
                                          <p:attrName>style.visibility</p:attrName>
                                        </p:attrNameLst>
                                      </p:cBhvr>
                                      <p:to>
                                        <p:strVal val="visible"/>
                                      </p:to>
                                    </p:set>
                                    <p:animEffect transition="in" filter="blinds(horizontal)">
                                      <p:cBhvr>
                                        <p:cTn id="7" dur="500"/>
                                        <p:tgtEl>
                                          <p:spTgt spid="64535"/>
                                        </p:tgtEl>
                                      </p:cBhvr>
                                    </p:animEffect>
                                  </p:childTnLst>
                                </p:cTn>
                              </p:par>
                              <p:par>
                                <p:cTn id="8" presetID="4" presetClass="entr" presetSubtype="16" fill="hold" nodeType="withEffect">
                                  <p:stCondLst>
                                    <p:cond delay="0"/>
                                  </p:stCondLst>
                                  <p:childTnLst>
                                    <p:set>
                                      <p:cBhvr>
                                        <p:cTn id="9" dur="1" fill="hold">
                                          <p:stCondLst>
                                            <p:cond delay="0"/>
                                          </p:stCondLst>
                                        </p:cTn>
                                        <p:tgtEl>
                                          <p:spTgt spid="64536"/>
                                        </p:tgtEl>
                                        <p:attrNameLst>
                                          <p:attrName>style.visibility</p:attrName>
                                        </p:attrNameLst>
                                      </p:cBhvr>
                                      <p:to>
                                        <p:strVal val="visible"/>
                                      </p:to>
                                    </p:set>
                                    <p:animEffect transition="in" filter="box(in)">
                                      <p:cBhvr>
                                        <p:cTn id="10" dur="500"/>
                                        <p:tgtEl>
                                          <p:spTgt spid="64536"/>
                                        </p:tgtEl>
                                      </p:cBhvr>
                                    </p:animEffect>
                                  </p:childTnLst>
                                </p:cTn>
                              </p:par>
                              <p:par>
                                <p:cTn id="11" presetID="4" presetClass="entr" presetSubtype="16" fill="hold" nodeType="withEffect">
                                  <p:stCondLst>
                                    <p:cond delay="0"/>
                                  </p:stCondLst>
                                  <p:childTnLst>
                                    <p:set>
                                      <p:cBhvr>
                                        <p:cTn id="12" dur="1" fill="hold">
                                          <p:stCondLst>
                                            <p:cond delay="0"/>
                                          </p:stCondLst>
                                        </p:cTn>
                                        <p:tgtEl>
                                          <p:spTgt spid="64539"/>
                                        </p:tgtEl>
                                        <p:attrNameLst>
                                          <p:attrName>style.visibility</p:attrName>
                                        </p:attrNameLst>
                                      </p:cBhvr>
                                      <p:to>
                                        <p:strVal val="visible"/>
                                      </p:to>
                                    </p:set>
                                    <p:animEffect transition="in" filter="box(in)">
                                      <p:cBhvr>
                                        <p:cTn id="13" dur="500"/>
                                        <p:tgtEl>
                                          <p:spTgt spid="64539"/>
                                        </p:tgtEl>
                                      </p:cBhvr>
                                    </p:animEffect>
                                  </p:childTnLst>
                                </p:cTn>
                              </p:par>
                              <p:par>
                                <p:cTn id="14" presetID="4" presetClass="entr" presetSubtype="16" fill="hold" nodeType="withEffect">
                                  <p:stCondLst>
                                    <p:cond delay="0"/>
                                  </p:stCondLst>
                                  <p:childTnLst>
                                    <p:set>
                                      <p:cBhvr>
                                        <p:cTn id="15" dur="1" fill="hold">
                                          <p:stCondLst>
                                            <p:cond delay="0"/>
                                          </p:stCondLst>
                                        </p:cTn>
                                        <p:tgtEl>
                                          <p:spTgt spid="64537"/>
                                        </p:tgtEl>
                                        <p:attrNameLst>
                                          <p:attrName>style.visibility</p:attrName>
                                        </p:attrNameLst>
                                      </p:cBhvr>
                                      <p:to>
                                        <p:strVal val="visible"/>
                                      </p:to>
                                    </p:set>
                                    <p:animEffect transition="in" filter="box(in)">
                                      <p:cBhvr>
                                        <p:cTn id="16" dur="500"/>
                                        <p:tgtEl>
                                          <p:spTgt spid="64537"/>
                                        </p:tgtEl>
                                      </p:cBhvr>
                                    </p:animEffect>
                                  </p:childTnLst>
                                </p:cTn>
                              </p:par>
                              <p:par>
                                <p:cTn id="17" presetID="4" presetClass="entr" presetSubtype="16" fill="hold" nodeType="withEffect">
                                  <p:stCondLst>
                                    <p:cond delay="0"/>
                                  </p:stCondLst>
                                  <p:childTnLst>
                                    <p:set>
                                      <p:cBhvr>
                                        <p:cTn id="18" dur="1" fill="hold">
                                          <p:stCondLst>
                                            <p:cond delay="0"/>
                                          </p:stCondLst>
                                        </p:cTn>
                                        <p:tgtEl>
                                          <p:spTgt spid="64538"/>
                                        </p:tgtEl>
                                        <p:attrNameLst>
                                          <p:attrName>style.visibility</p:attrName>
                                        </p:attrNameLst>
                                      </p:cBhvr>
                                      <p:to>
                                        <p:strVal val="visible"/>
                                      </p:to>
                                    </p:set>
                                    <p:animEffect transition="in" filter="box(in)">
                                      <p:cBhvr>
                                        <p:cTn id="19" dur="500"/>
                                        <p:tgtEl>
                                          <p:spTgt spid="6453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500"/>
                                        <p:tgtEl>
                                          <p:spTgt spid="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heckerboard(across)">
                                      <p:cBhvr>
                                        <p:cTn id="29" dur="500"/>
                                        <p:tgtEl>
                                          <p:spTgt spid="1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ox(in)">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35" grpId="0"/>
      <p:bldP spid="10" grpId="0"/>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UIPERSISTENCEDATA" val="MMPROD_UIPERSISTENCEDATA"/>
  <p:tag name="MMPROD_NEXTUNIQUEID" val="10122"/>
  <p:tag name="VIDEO_FILES_RECORD" val="&lt;Videos&gt;&lt;Video Name=&quot;video gioi thieu_369_1_23232.mp4&quot; Position=&quot;1&quot; SlideID=&quot;369&quot;/&gt;&lt;Video Name=&quot;video cuoi bai_377_1_30579.mp4&quot; Position=&quot;1&quot; SlideID=&quot;377&quot;/&gt;&lt;/Videos&gt;&#10;"/>
  <p:tag name="MMPROD_24202PHOTO" val=""/>
  <p:tag name="MMPROD_24202LOGO" val=""/>
  <p:tag name="MMPROD_DATA" val="&lt;object type=&quot;10002&quot; unique_id=&quot;901&quot;&gt;&lt;property id=&quot;10007&quot; value=&quot;Next&quot;/&gt;&lt;property id=&quot;10008&quot; value=&quot;Back&quot;/&gt;&lt;property id=&quot;10009&quot; value=&quot;Trả lời&quot;/&gt;&lt;property id=&quot;10012&quot; value=&quot;0&quot;/&gt;&lt;property id=&quot;10022&quot; value=&quot;Try again&quot;/&gt;&lt;property id=&quot;10068&quot; value=&quot;Con trả lời rất đúng. Chúc mừng con&quot;/&gt;&lt;property id=&quot;10069&quot; value=&quot;Câu trả lời của con chưa chính xác&quot;/&gt;&lt;property id=&quot;10124&quot; value=&quot;Click to continue&quot;/&gt;&lt;property id=&quot;10125&quot; value=&quot;Click to submit answer&quot;/&gt;&lt;property id=&quot;10126&quot; value=&quot;Click to go back&quot;/&gt;&lt;property id=&quot;10127&quot; value=&quot;Tiếp tục&quot;/&gt;&lt;property id=&quot;10128&quot; value=&quot;Click to clear&quot;/&gt;&lt;property id=&quot;10133&quot; value=&quot;0&quot;/&gt;&lt;property id=&quot;10134&quot; value=&quot;0&quot;/&gt;&lt;property id=&quot;10135&quot; value=&quot;,&quot;/&gt;&lt;property id=&quot;10136&quot; value=&quot;2&quot;/&gt;&lt;property id=&quot;10156&quot; value=&quot;1&quot;/&gt;&lt;property id=&quot;10157&quot; value=&quot;1&quot;/&gt;&lt;property id=&quot;10158&quot; value=&quot;0&quot;/&gt;&lt;property id=&quot;10177&quot; value=&quot;1&quot;/&gt;&lt;property id=&quot;10183&quot; value=&quot;You must answer the question before continuing&quot;/&gt;&lt;property id=&quot;10185&quot; value=&quot;0&quot;/&gt;&lt;property id=&quot;10188&quot; value=&quot;The time to answer this question has expired.&quot;/&gt;&lt;property id=&quot;10189&quot; value=&quot;1&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0&quot; value=&quot;&amp;lt;Format Name=&amp;quot;Current Profile&amp;quot;&amp;gt;&amp;lt;Question FontName=&amp;quot;Arial&amp;quot; IsBold=&amp;quot;0&amp;quot; IsItalic=&amp;quot;0&amp;quot; IsUnderline=&amp;quot;0&amp;quot; FontSize=&amp;quot;36&amp;quot; UseDefFont=&amp;quot;0&amp;quot;/&amp;gt;&amp;lt;Answer FontName=&amp;quot;Arial&amp;quot; IsBold=&amp;quot;0&amp;quot; IsItalic=&amp;quot;0&amp;quot; IsUnderline=&amp;quot;0&amp;quot; FontSize=&amp;quot;20&amp;quot;/&amp;gt;&amp;lt;Button FontName=&amp;quot;Arial&amp;quot; IsBold=&amp;quot;0&amp;quot; IsItalic=&amp;quot;0&amp;quot; IsUnderline=&amp;quot;0&amp;quot; FontSize=&amp;quot;14&amp;quot;/&amp;gt;&amp;lt;Message FontName=&amp;quot;Arial&amp;quot; IsBold=&amp;quot;0&amp;quot; IsItalic=&amp;quot;0&amp;quot; IsUnderline=&amp;quot;0&amp;quot; FontSize=&amp;quot;18&amp;quot;/&amp;gt;&amp;lt;ButtonPlacement Orientation=&amp;quot;Horizontal&amp;quot; Position=&amp;quot;0&amp;quot;/&amp;gt;&amp;lt;/Format&amp;gt;&quot;/&gt;&lt;property id=&quot;10221&quot; value=&quot;&amp;lt;Format Name=&amp;quot;Presentation Default&amp;quot;&amp;gt;&amp;lt;Question FontName=&amp;quot;Verdana&amp;quot; IsBold=&amp;quot;0&amp;quot; IsItalic=&amp;quot;0&amp;quot; IsUnderline=&amp;quot;0&amp;quot; FontSize=&amp;quot;44&amp;quot;/&amp;gt;&amp;lt;Answer FontName=&amp;quot;Verdana&amp;quot; IsBold=&amp;quot;0&amp;quot; IsItalic=&amp;quot;0&amp;quot; IsUnderline=&amp;quot;0&amp;quot; FontSize=&amp;quot;44&amp;quot;/&amp;gt;&amp;lt;Button FontName=&amp;quot;Verdana&amp;quot; IsBold=&amp;quot;0&amp;quot; IsItalic=&amp;quot;0&amp;quot; IsUnderline=&amp;quot;0&amp;quot; FontSize=&amp;quot;14&amp;quot;/&amp;gt;&amp;lt;Message FontName=&amp;quot;Verdana&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property id=&quot;10235&quot; value=&quot;0&quot;/&gt;&lt;property id=&quot;10236&quot; value=&quot;0&quot;/&gt;&lt;property id=&quot;10237&quot; value=&quot;0&quot;/&gt;&lt;property id=&quot;10238&quot; value=&quot;-1&quot;/&gt;&lt;property id=&quot;10239&quot; value=&quot;-1&quot;/&gt;&lt;property id=&quot;10240&quot; value=&quot;-1&quot;/&gt;&lt;property id=&quot;10241&quot; value=&quot;-1&quot;/&gt;&lt;property id=&quot;10242&quot; value=&quot;-1&quot;/&gt;&lt;property id=&quot;10243&quot; value=&quot;-1&quot;/&gt;&lt;property id=&quot;10244&quot; value=&quot;1&quot;/&gt;&lt;property id=&quot;10245&quot; value=&quot;0&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04&quot;&gt;&lt;property id=&quot;10002&quot; value=&quot;Kiểm tra bài cũ&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0&quot;/&gt;&lt;property id=&quot;10017&quot; value=&quot;1&quot;/&gt;&lt;property id=&quot;10018&quot; value=&quot;0&quot;/&gt;&lt;property id=&quot;10029&quot; value=&quot;2&quot;/&gt;&lt;property id=&quot;10072&quot; value=&quot;Quiz10004&quot;/&gt;&lt;property id=&quot;10123&quot; value=&quot;0&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Passed&quot;/&gt;&lt;property id=&quot;10166&quot; value=&quot;Failed&quot;/&gt;&lt;property id=&quot;10167&quot; value=&quot;FFFFFFFF&quot;/&gt;&lt;property id=&quot;10169&quot; value=&quot;Question %d of %d&quot;/&gt;&lt;property id=&quot;10170&quot; value=&quot;Send E-mail&quot;/&gt;&lt;property id=&quot;10171&quot; value=&quot;You answered this correctly!&quot;/&gt;&lt;property id=&quot;10172&quot; value=&quot;You did not answer this question completely&quot;/&gt;&lt;property id=&quot;10173&quot; value=&quot;Your answer:&quot;/&gt;&lt;property id=&quot;10174&quot; value=&quot;The correct answer is:&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30&quot;/&gt;&lt;object type=&quot;10062&quot; unique_id=&quot;10006&quot;&gt;&lt;object type=&quot;10050&quot; unique_id=&quot;10007&quot;&gt;&lt;property id=&quot;10020&quot; value=&quot;2&quot;/&gt;&lt;property id=&quot;10102&quot; value=&quot;1&quot;/&gt;&lt;property id=&quot;10191&quot; value=&quot;-1&quot;/&gt;&lt;/object&gt;&lt;object type=&quot;10051&quot; unique_id=&quot;10008&quot;&gt;&lt;property id=&quot;10020&quot; value=&quot;2&quot;/&gt;&lt;property id=&quot;10102&quot; value=&quot;1&quot;/&gt;&lt;property id=&quot;10191&quot; value=&quot;-1&quot;/&gt;&lt;/object&gt;&lt;/object&gt;&lt;object type=&quot;10061&quot; unique_id=&quot;20000&quot;/&gt;&lt;/object&gt;&lt;object type=&quot;10003&quot; unique_id=&quot;10042&quot;&gt;&lt;property id=&quot;10002&quot; value=&quot;Bàii tập củng cố kiến thức&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0&quot;/&gt;&lt;property id=&quot;10017&quot; value=&quot;1&quot;/&gt;&lt;property id=&quot;10018&quot; value=&quot;1&quot;/&gt;&lt;property id=&quot;10029&quot; value=&quot;2&quot;/&gt;&lt;property id=&quot;10072&quot; value=&quot;Quiz10042&quot;/&gt;&lt;property id=&quot;10123&quot; value=&quot;0&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Em đã hiểu bài. Chúc mừng em!&quot;/&gt;&lt;property id=&quot;10166&quot; value=&quot;Em cần chú ý tìm hiểu bài kĩ hơn nhé!&quot;/&gt;&lt;property id=&quot;10167&quot; value=&quot;FFFFFFFF&quot;/&gt;&lt;property id=&quot;10169&quot; value=&quot;Question %d of %d&quot;/&gt;&lt;property id=&quot;10170&quot; value=&quot;Send E-mail&quot;/&gt;&lt;property id=&quot;10171&quot; value=&quot;You answered this correctly!&quot;/&gt;&lt;property id=&quot;10172&quot; value=&quot;You did not answer this question completely&quot;/&gt;&lt;property id=&quot;10173&quot; value=&quot;Your answer:&quot;/&gt;&lt;property id=&quot;10174&quot; value=&quot;The correct answer is:&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50&quot;/&gt;&lt;object type=&quot;10062&quot; unique_id=&quot;10044&quot;&gt;&lt;object type=&quot;10050&quot; unique_id=&quot;10045&quot;&gt;&lt;property id=&quot;10020&quot; value=&quot;2&quot;/&gt;&lt;property id=&quot;10102&quot; value=&quot;1&quot;/&gt;&lt;property id=&quot;10191&quot; value=&quot;-1&quot;/&gt;&lt;/object&gt;&lt;object type=&quot;10051&quot; unique_id=&quot;10046&quot;&gt;&lt;property id=&quot;10020&quot; value=&quot;2&quot;/&gt;&lt;property id=&quot;10102&quot; value=&quot;1&quot;/&gt;&lt;property id=&quot;10191&quot; value=&quot;-1&quot;/&gt;&lt;/object&gt;&lt;/object&gt;&lt;object type=&quot;10061&quot; unique_id=&quot;20000&quot;/&gt;&lt;/object&gt;&lt;/object&gt;&lt;/object&gt;&#10;"/>
  <p:tag name="MMPROD_THEME_BG_IMAGE" val=""/>
  <p:tag name="MMPROD_15149PHOTO" val="/9j/4AAQSkZJRgABAQAAAQABAAD/2wBDAAMCAgMCAgMDAwMEAwMEBQgFBQQEBQoHBwYIDAoMDAsKCwsNDhIQDQ4RDgsLEBYQERMUFRUVDA8XGBYUGBIUFRT/2wBDAQMEBAUEBQkFBQkUDQsNFBQUFBQUFBQUFBQUFBQUFBQUFBQUFBQUFBQUFBQUFBQUFBQUFBQUFBQUFBQUFBQUFBT/wAARCAIOAkk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D/ab+G3xD8eadrHxd1vTZINJurgQQ25TbMkQzscr/AHcD17ivlBowCSY8SRkqARyff6c1+8fxQ8IQ+OPh14h0KVAyXti8SjGSGAJGPxAr8QPF2lv4e1m5tJ4CrW0hgbjkMp/rj9K6JPmu0jSnI8+1SwEkDTspMiAllXrj1rngjhiSPk4w1dlqZS5WUqrBmXaB0HUf4VyssR80jATHGATj61EdCampC8RKjp14rRgYtCiMOcgAr1HvVdEyMHtzR55hdPTcBVmBetsncrMXKnIJ61rWpYg+cTGpXCt79cfpWNDcRxOcfM7HPsBWxazRsP3gWVCMYkIAGe49/wDE1otBo+yP2HvhF4E8c6D4ul8Z3Qlmtp0kt9Mnbyll2pvLb/wxj3r5k1kQxeJ9TeKMRQy3EuyNGysYDnC/lj8jXr/w7lm0H9nbW9fN2ls/2ma387zVaUO3EcflkgjKhju6ce9eDW25pHUIAEIzz99h1P6j9aievU0p6NmkZNshQsORniprFo7aUpMmRIpIJOF9v8/WopYY3QsQQSuAV6g5/wD11HcPLDcBSSUyNuBntWJ1p6HQmK3jjMyQqyAowBYlXx1569jX1h+w3p0F/wDHHTWFuUeJZp1U/wAACDn9a+OYLpWQFUYADYoPTBIyQPXp+tfoH/wTl8IGbV/EPiSVHd7S2WxilYfKWbBOD/wEVvHSLOebPu1SWUE9wCB36f8A16Wg9eOnH9P8KKz6HM9wooopEhRjJHpmiheSPw/nQwPl/wDbggjl0HRGkjEoxNlScAjivi+x8QxWzRw2OkwKXZFChsFvmHH8v1r7Y/bXjL+HNH9AswP6V8MaRCG1SxyAQJ0PXGPnWkz06L9w/QLQ7j4i+OfD+n+GhoA8HaaII0n1CKTcXhK8rGMfeOQc8dD607U/2PfDFzDLHbajqFuzKFcu4cPyCTjPfFe36QCuk2S8/LbRDO7/AGathQowBjPJYnJJpnHJny/q37LOueFdLuH8M+IyIoh5gtXiAJ57e/8AiavfBWw0Txrps+leIv8ARvEtjO6zK7BRKnYgH8Pzr6Tx8wOcAHJGM59q838afALwr41vZr2eK4sb6YjdPZzGMg9jx+FBF7nyT490yz8O+N9b00XKAW9wQFLZwDnHTPpXM6k8Utm6Jlz6qOPrWrqnwrPgPxlrym8kv5zcGNpZ2LkgfX8P1rP8Qm6XTWjgA8w/3lwAMHP8q4Jw1udlM8B+Io2+LLsZxhF/VTW58HWeOfV5I5ViGxAXJGCPx+ornvHpL+JZXl4do0JH/ATXIXMNzct5VvcSW6EAsFJAJA61ajzKx2XUVqe86t410LRift+uwMc48uNsnNXPDut6d4l0tNR08l4WZkBlHOQa+VfC0C6rBeyXQRwlxtV3BJJz/wDWNfRHwpcW3ga2hVgEE8uAFxzmolScUZc0XsdjK5VeDjnpjAqq0mDkkn2pZJMnGfeoSck81hYkc0v1ppl45zTW6daYeRVIaLNqwkmC4OSDjNef/FgEazaDIwIM/rXe6eM3ajvg/wAjXCfFn/kOWo7/AGcVrT3NErnlfjBd2gTnBOGBGPrXBz3chd5DlQAVI/EV2PxDl8nwxKM8mRQMGvOLNmd5VOeeAScj7y12wTSZD5eax9naDxoWmDv9kiH6f/Xq6RmqOi/Jo+noeq28anHrir0gZUJxjHqQK42TLexXc4erCOGQAA561SLgOSSMd8c45qdHKqCAcdMnGPpWZDL9u/JGCOO9TowIzWV57Y6jk44q7EWEQ7nPamiSw5DLjPJIAr5M+OWpQx+ONY80hnBjUAnr/nP86+rgckA8EnA6nmvjP4nlNQ+NF7HLmW2FwgcBS3b2+tdVHV3HF20PeP2TwsnhzxLMEABukUEHJOFNa3xZbb4oc5ACQoDn6VL+y9oz6d4L1hpbeS2MuoEqsqlSygYyPzFQ/E6H7b4vvYftMVoNqAyz/dGAaT+JnSlZHlHja4DaLKmcEug9cnPTj6V6j8D4jH8PbViNoknlYKeDjIrkdV0zwhbWZ/trXvPjDg4tFwHIB4z+deh+Cjbw+GrIaHZCHSpAWie7lLMeeuOaTF9k6pG2OrE4HTuc/lXL/EfQNX8QaNHDp8vkhD5ksYB3yhcsFUcdwO/Y1urDety96EU8FYlAx+NS22lw286XAknlnTkSMxOOPTp3qo2uZL3XdHzlP4Q8deO7yS6h8OTRapIfLa4bbFEFPY5Oew/I112g/sh6rBALnxDqNvHKFybSwUM+3jILnHHT9K971L4lW2labBJ5JlZAFdSqgsQOvX2rj9S+M+r38ckdrZx29vINgWf5jk9xtB/zmuxSMJOc3eRi6f4RutE1C1tNLuorPToo9q2+0u+7j5v0P503xjF4tsZohYXu3TjA0k10yqpUj+H6/wCFS+HdVuhFLJLbXF5OGJ3RARqnr8xIP4Yql8TvHd54D8E3OuS6dZyRKyJHbSTFjIzevbsa51rI2i+VanJ2mna3rMkEtyL27JKENIxAxu74+lbGqfDbVtR8RzajFZx6dAkgKSXEu1fcmvGLv9pDxvrRMGnlbWEHASxti5xxxwKf4XsviD4v1lG12XUxp0qSBnuG8qIHgg8nPY9u9aSSjq2dMFUqO0I3OqvvgtotndLc6743tbZMkGC0Tcckk9T9a7LQNF8H6RqFkNNttQ1e9lhBjlkkCqVzjOM+3615fP8AB6/1PUkuZdQtYLQ7Gba7OxAz2I/rXqGmrZaHJYTLKZZbS38hfMbap5z2z7frWEqsEtWenTynFV5e7TZi+LvjDpnhzxHeQQeFtOOowMqPc3BUkjH3ck/T8q4zWvjp4u1+VIrW6FhG7qq29omVwTjHA9zXXXOieHJtVutQmsFuLq4bdIT8wz+NWxf21nEFtLCKLHTgD+QqHiopaHr0eFcbVd52SPo6HXrCx021S7v7eIiKIktKpZiVGc9+xrwr4iWEfi3xNqckd6sMG5Qsm0kng9OK56TUrmRh8sRH8R2AsB9Sai+23Exw1w5Unja2FPv/AJ9a4nVd7o+no8IwtarIgi8D2FpbvFcX9xPG4IIDKg/MEn9P5VuQXmnafplhZRCN0sgREXLOw98cVhyIpJLIN3dmbmt7w94MvPEGk39+l3a2sFoCAk74ac4JxHtBzwD1x0rCddrdnqR4ey/DRXP+I+78ZXVyg3y3EijAC7wiDj0FZE2tSMSfKQk8Zf5j+tFvoWpXVsJ4dNuXgbbicRttJJAxnp1Iq54k8Ea54TtLa41fTpLCO4Zli80jLY7jFZqqnpc9SlhcBRkoQSuZMmp3MmP3hQYwQuAPwxirVrqn9lWsd9OZJYopVYgMWY87ehOP4h+tZWc8VYukM+l2UAGTcXEaj05kXFawb5jPNqcYYOo1pofT9vYiHQlmZcsbfJx1GRmuC89v+ejfpXrWsxC10qRQAFW3VCD3IX/61eHf2sn+1Xpx2P51qfEz9hSuGVyT8h3YHfr/AImvyd/bk+FzfD74v6vdrbuNM1XbeRMo+UsQcj68mv1kUZYcZxzz6V8Xf8FKfB1zqngbw3r0YL2dlcNb3EgHCK4JVj7Dbg/UV1ImDPy21l2tmRljKq/IZhx9KwHh8zdJvUEnoTXealCs6rDIhMIPBI5B5wf0Nclf20Sh1jUZVuc07GklcyclS2AWwuTjnv8A/XqNgWZcHbxnJH6VO07odkaDkYJ9v84ogUD5ZQ23qMdapGJLDHG6Bi5L98gDip1WOSIFyojznEg6kVGsaBsxo7DGMAc0223ughcFFJwTgE1QHQwo0tk4nz9nlZRuDEFj15HfoKs6XbBLi7kIw68qrkgEf5xWHHJKcRIxwPkHUnt/hXSadYT6ldXMKM8n2ZBuO3BNZtaG0WjQjh8+LEcfJGTgk496ZK0k0gQgZVh8p6ng/wCNX4UlWBI428liOMqQx/z/AIVKbN90RLYc85Yd8deKzTuzbcdo1lvvrSGaPZliSG44AJ/pX6yfsQ+FE8M/ALSptm2fUZHupGPUgn5f61+VemQyXd1EwzKrfKJB0zkDH61+1Pwt0YaB8OPDOnKgiFvp8IKYxglc1u9IoxmdRRRRWbOdhRRRSEFKOoPoaSjoPxH8xQB85/tjw+Z4a09uMBJvr2r4R0QEajaZ/wCe0Z/8fFfff7XEBfwvZ9MBJq+CNMO2/tW7eZH9fvinc9CivcP1s0rnTLP3toT/AOO1aqppPOlWJ7G1iI/75q3R0OSQUhzlMf3h19M0tKvUfUfzpGR8d/Ev954514463TgZ9a8912MR2E74GAhHHX/PNekfEqPHjfWxkZF05Nef6/EX06cZHIH8xXPUOyk7Hy18TFCeLb3JICJEAO3T/wCvXLx6pbabazm6uUtyysqFjyxx0rr/AIsIo8b6ghzt2xA4+leMfEGFJXsmfkIshC5wM/5NVTOyfwlbSNbn0SObyZYbyAsZGVecZP8APr+de2/CvxQ+o+F7XCbAZZGwPcivm3QZUh0294xk89+navZPgXeM/h1IWOXErEY5GCelXW2OeO9z3pZSYwTycUwS5Y8dqityWiBzkDg+oP8AkU1iSAygsCMnA6VwNM3s9y0H56flSCQEkYIxVfzdmSDnjIPrUaTl25OBjINQSa2lrvvRj0J5/GuA+LmT4gtwDytuCfx//VXe6ESdQwemxjk9K89+Ms623iOLcelugJHNbQ0Nonj3xEnVdAZWBJMqgema4CzuvNufLCcb15x/tLxXo3ifw1q/ifTEi0vTrm8LSBgUjwMc+v1pujfAzxLDOJ75bXSkDBmF3OA2MjjAz6V6EX7pk0+dH0dYBYrG1DOEDW6DOCecf/WriPHfxQt9Anm0+ySNrlIwXmlzgE9v0rtYr2JUW3WV5yqpGWiXA4HUE4riPFvwet/ifeteWUv9l3+WVjKxIfGAOAD61x8rbsdNKdOlPmqK55Jr/wAZdbntI/KuA0bHAe3G0K3PU/5/SvT/AIO+Op/FHhUvqlxv1GOXZIzqEDZBwVJ69Kn0P9kfQ7DJ8Qapc3iE5eJAET88/wBPWtq58KaDo15DpdvFHOlsAYxG25Qvv78108iUTHEYlVpWjGyOit5oQCZJ4kHbLZz+VWlv1TiNHm4P3Bnp35x61mGC2htshLeIZADMwA6/X2NXH16wjJUTq/OQsSliPyFYWSOewt3qU9rZXNz9mbZFEzkSNt4C5/pXzTqH7ULW0zy6P4V0e1lkcE3E6h5T9evPFfQmo67Ddwz2x0y4uoZIX8xJF2ApjBPX3H51853nxQ8E+A9Ql0/SfAFi91AwBkvMyDd1yPyNdFKyHaR9F/s3+LtY8feAJtW1mRWuDfMqhY9ihcjgfpXKfFPTZde8W6tZQxxSvuH+tcKqgcZ5+o/Ouy+C/jH+2/hxbalerY6V587MsNudiAZzjHrwa8x+Jmly+LPEWptbkeWZQ6szFR0Pp9awckpanpUsLWqL3I3OeuvAWmrbxw6z4ostOijJZo7Zd5OFPtXqvhHVrOw8PaTY6Vb3Gq2/lkRXE4VFYZ6/e9v1rxg/C9p0jF3qiQKPvKi5J46Z/H9K9I0/xJDoOk6XZW4icafB5EeFyW/D14/nUOtA9SlkuMqrSFjtLLUNV1FpWhjtrBUbYSQZGPtjGPxz6Vf+wXcig3Woy7ByQmEHT6152/jS9CkI0sYY5YAhBVCfXryRiXO4kZALEk+9c7r/AMp7NDhXEVPjlY7y+t9Ktk+aRGcZBaRi+fwqh/benWhVlchhgfukCg/5xXDPdXUhJ85kz1AAH4ZzULRs8TTESOqkKzZzhj/D9f8AA1m67PXhwnQp61pnat4vtLWCeNIUImYsWmkLckccVjax4pXXbKKzvoYLm1jIZYjACu4A4PP1rHOlXiJHK9lcLFIoZHMR2kE4/nj8xW3o3w68R+ILq5t7HSp5JbYAzKyhAhPbk9eRx71k8RbqetQyfLKSu7Mx01Mw/wCpt4bYHkiJQgB9eB/nioZdSu5/naQgHgbRwfzP9KZPbvE7wyAJKpKtGTyME5H4Y/UV3Hws8DaT4812ey1TUG05kXfFGq5LAD/9f6VM6to8zZ7c8Pg8FRdRQ0OClknlYljJLwSSX+VcDsMD3q5pWjS6pHfSRSxIlnAJ5GlY4IJACj35/Q17r4V+GPgS9trC4Wwu9QgvbqS3E8k21YdgOXYdMce/Wj4e+FNMt/AXiRxZQzPeyXgt5JFyTHHnHP5V5zxkFseRLPqCT9nHVWPCbXSNRv7V57exuLi3jGXkiiYhB7mt7TPhh4i1WW1RLEwrc273UUkzYVo0HLcZPp27ivXV8USfDrwd4UsYNPlv4L7RpZJoYMhnkbozY7AA/mK7GOzsrTR7S4ec/b7Tw2dttg7kjdcsc+m4LXO8ZJuyOarntRNcsd2fOXw8+G9z8RL3UIIbuK0FjAZ2Z1LFz2Ufr+Vdx4U+B+lanF4em1C5uHOoWs9xPAihRF5ZwAPxxTv2eL6LSNP8UamxAjhW3DcjHLc/zr2C726L4htZYEUNp+jXFyqkZXllI/Dn8yKxxGKqXcUefmObYpVHTpu2x574J+F/hz/ijvO0tZbi8W6ln85yQRGp2jBH+cVpLDfeHfhhYX/hfw1p928guJLmSWEEQxYYZHuOPzrpLbVZb678NX8yKtwNCubsBMKFLcAD8zXK+JdN/tn4b6DFF4tt9AjtrKSS6t0uQDOSG+TAznOf0FcalUnZM8yniMVXkvat2udb4Us0vvhzoWnzEqslql0yg7QcMG/mBXl37UN+bq08NfNlJBNMvOcZI71uP8VfD+g2Gl20eqxyiLw6YF8sFiJiVAU479fyryj4seOtP8Y23hqHTzMU0+xEErTJtBlzliPaunD0pqrd7HdluCxH11VZr3bs89X730B/rWtYQNJqHhq34JkvYvp97d/7LWTyBkDIwehHpXV+FLR7vxN4cKJvFvcRySDuBhh/UV9JTu5I+rz6SjgZ+h9NeLJFfTrgtkKgIIHU9f8AGvn/APsyX+8PzP8AhXt/xQ1VtH8POwYQvK5AJ5zweP0rwX/hI5PU/wDfNenY/naS1P2gyVII6jn2NeffH3wfD45+Dfi7R5UDpNYSyJGRn5lBcf8AoNeg1HPEk8RjlG6NwY2XsQ3y4/WukyR+DWsaddSSSSuqp9p2bYs4KsoKj+ufqK4XV7KexllhmidJQcnOMHjrXs3x/wBIm8PfEnxFopQwNp+o3CRbeAFLZU/lmvHtXmleQyTsZHwAWJJrR6nTf3TGgt5DE7qNxUbmwCcD1/UfnUYn4BblDyCO9PnlktZJChdCy4Kq23cpI/Tp+lVbiSN0jRDncecZIUjtn8aEYtGrAA6NtYgjg7eCagS3Fs6yvKST82xuoHrS2BRVmDwNPwMBeMHjn9f1qS6HlQjfGS8a545HPb9aoQ60nlaTzLYNvLZUjrmuq8P65Ha/aY5IpTe3HH2pmIAPpx+NUvCWizyPFerPEJDkRwKSSTj6fWpzHDc3Jtlj3ENlpImwy88/zqWUkdvbWr35RLjc5jizE7MAcH1pkj262UTRSvHdKSAQpKntjn6/pVPw1rkGnyi3llFwiSEKxU7wvb/P0qHVZRJchV3u4lBDB8jBz2/z+tQlqbqSO68F6IdS1K0sQT5xnjWJRnDFnHB/HH5Gv19vfGUHw88KaZN4smgtLmRo7RVtSXEj4425APY1+Wn7KkQ1v45eGNPnTe0uoRHaRkYGTk/lX6mWttonjLVJNbuYkuRpVzNaxGcBkRl25fHrxx9TVSaS1Jep1VtdRXYBgcSjjoMVKBlio5I6j0rz3UrnW/F2pG20aX+ztLjP7y727TK/HTr710eq67b+E9Ltor+9864IEaB8BnY9z+vWuWFXndrEcnM7I38cE5GM4orirT4veFbnXk0Y6varqvlNI6LKCiKuM5f7pPI4HPX0rrbLULbUbeOe1nSeF+kkbBh1roaa0YpU5Q+JFij1/D+YpFO4kA5wSpPoRTmUhM44yPw5pGVjwf8Aaw58MWo/6ZzV8B2Cbrm2x1Ekef8AvsV+gP7VKb/DNqe3lzV+f9gCt7Bnp5kf/owVLPTofAfrPo/OjacfW1h/9Bq3VPRRnRtOGRn7LCP/AB2rW8B9pOGzjBqjzp/Ex1Kq7iB7g/qKTp6g9sgjPvSofnX3NDJt1PkT4mJs8dayf79wxH0rg9bQixl+gH6ivQfiyfL8Xao+xsfaSDx0GD/hXBa3htPl5HUc5znkVjM6KZ8sfFwY8dal7CIfkK8T+IEygWnOPlk69+RxXtnxdjluPiBqUNvFJcykpxCpY4x1rznxF8IfFfiIWzQacltGqsfNvZkiUZPB/wA+9FLQ75fAeUaZkaXcnAPJJJPb6V7B8EZobfS3knnFvbKQWlCknllGBx7/AKGs6z+EGmaDprr4k8ZadZMT8y2CmZhwTjp7H9K9C8Cab4N0Cw+zabLfauHVWMs58oMD0wM+oFbz1MoNR1Z0D/EzQrS6ax8wpdrI6QyyKVjfaOrE+uR2rzfS/itrXifxtZATBLSGVhLFGBs2DjJP4ivW9N+B/gXxHFFqOqG6aWRmLQTXO1Ae/P5frVPxbpHgrw5pQ0zw/BZ2glDCSKFt7gg43bhz3/WpfLym1Wu5WjBaG4k8E6MVuI8Hngkjn0/Knh7dVXL+YR2jBJrE0aTTrTTrSMlYtke0yNk5/rV1te0tEba00pjAJ8mIg8+5x61x21MU2dL4fK3N+VWN0AjYgsABXmnxkvJtK8XGeAxF0tUAEi7h+X4fzr0rwpcmW+ci1aOMRkiRnBJ9sfj+lec/GL7cPGW/T7Vrq5SGLaohaUA4PYA/5+tUviN00keca34l8ea/p8UWlG9kdmA22cRRduD9MdqytO+FXjW+vxea3JHYRKyM7X98Nwww7An3rr9V0v4t6hY28whn0a0eRQ0twyW0ZGD6n26dePasxPhpcXtzfSar4jtHWW5hlTZ5kzAKcsMkAZOD3rfmUVqbU8PWru9KLZ7bDqlnGghEsk+0AKIIi2MAc9MU2G+uLGENb20oO8t5krBDz261mXHjLTbX5IIpH2EhTIwjBGBj5VJ9DWJefEGV95SKKIjjiMZP4kn+Vcsq6T0PZo5Bja32bE2tx6rq2qQLcX7pBPJtZFmJAG0nP6VR0bw9Y24lkuLuYOJCm7zCCV9P0FZ2oeKLu9kUZbOePmyM4PYD61Qku7mUncWQDH3W6Ej/AOtWTxLPZw/CU5O9Wdjvbe50CwGFjeds53M249OvNE/jmytkIW2WLIwqytjIPf5f8a88ZmcEsZJSBkKDnP8Anmt3TtPePRNYEmlT3Ny8Akido2xEFKkn/PrXNLEPZntQ4bwdB2qSuT6l4vkvnPmDYQhixGMAjI759h2rlBpukWl3JcxaPbvPIcmSddzY+n5V1Gi/D3Xdf0Q6vaW4OntIqiVmwSCQNwHoCwzXcaL8DopLPUW1nUxFdQyyJGbX5sLEMueQP7wx9awnjORas9R0MowMdUmzyY306RLGPLjjAwqpHtAH8qcLiaXO+eRTnhSwAA9a93f4F+HomsjbtdytDeQxXRkfKyKQGLAfiP1qjrfhXw54e8EXsH9lO889rJcjUCCRG4lKqp9BjP5Cuf65GT0FRzXAuShSieJSbgobb+JOc/5xWpZeFNZvMtFps5PkC43FdoCEgbvzI/MUl14Z1OLw9bau9hLDp837uOYnAY/5Br6e+wRyaEki/LPb6db2bqhA5Zkb+g/Wqq4j2cbo6s0zNYKnF01ueQ6r8E7yNNKjtY1srt7d5Jzey5BKrv4C57A9faue1T4dzaVregaV9pWWXWI4plcLgRhzgA/59K9fZdOu/ihrL6db3j30OnXS3LSMWR32xgCMZ+uawdXIX41eDrSXA+zWlpGw3YwQjE/riuGNebdzycNmWJqXXlcdbfCTwiupxJb3Et+LdLhLuCVgCJYoydwwT8ucYrp9HsdO8O+EYYrfTLdoreygvRFKgYSSysFyxPoCfzNX72WwsdT0+G++waVfXsd+kk4YAFmIClmHP6dq56b4geGGvNS0W+1RIYobO0gW4iBZXaE5YDHPPbjselczlVqO1zw6tXG4r3VzM7ieyGuW+sabIFMS3UcVoiqAqbQrMB7ZAqpdWt5fXP8AoGpLpl1LrkkqzyDcHCR/dx68H9a89l+PmlrdWV/FBcSEatNdSRRptBhKbVHXr0z296zoP2gRaRv5Xh6F3W9nuIJZ5uVWRcD/AIFyaI0at9UGGyvHyne2hxOl2uhX+v65J4p1Z7SJJJXjaCH5p5C3IIzx1/Q1tfASLd41uZYizxWun3LIxXOQAME/n+tedXEonupp3HzysWKq2cE89qt6ZeanYeadPmuoZJYyjNGpUlD1GfTgV68qfPDlP0aph3PDuEpbo+ifhtqTaZ4O8GWvmxC01CK9muEmUAMMNxz05xSaX4s8MeFdL07RJrm3SRdLuH+1edmKMyf8svqeD07GvnZ7TUZEi815USLIjElyAsWc52jPfJqnLbWkSA3N/Yo3A2klycdO3HeuVYG/U+UeSYdSbqVT3Kf4veGbPwtaT2bzXWtrpbaYLdkwsYJ+Zs88cDH1rB1b43W0897LZ6ZcMs+jR6VGJ3xsZcZbjPofzryZ7/TAAouLu7KjpDGFz+tLBe21wcLpkqDOM3bYP1wprop4KMd0dKpZXhkrzu0a2jeNL3w54c1fSLVYDFqXl+bLKAHG3nA/Sr2p/FPxRrMx3anIFa2+yMsUeCYuOM/gKwJrlYFbyorOJ8YDGDcPzJqkdR1aUBWvQF6BbeEL/Kuj6spN6EVc1yyEuZxuzTnu9d1Boy9zfSrGnlJuk2BY/wC7Vy4v538KxaE9hplvEkpkN7LgznHRc+nJz9BWJDo2qanjat9dZ52hSfx/z61r2fwq16+AKaNOcjOZuBWv1VI46nEeGTtCmYskdpEjCXVbWPndiOMuQfoKozazpFvJGokvruVjtK28JjH1JJ9v1r0Cy+BHiSZwZbWztIyOGkyT9OPx/Kuhs/2fbvaPtOrpCO4gh6H8a3hQjHdnnVuJ6sr+zVjxx9atllKW2kzXhAO5pJsgD8hz/wDXq/o/ii803UY7pbUQKjIQgYZwO1el+EfgvZapqOrLqNzK6W8wjj2fKHGPvfp+tegWfwY8LWaozWQnIIz5jEitkox1R8/jM3xONpezqS0PGvFfxX1LxntEyJCkZwq5ySPwzXOf2xdf3T/3wa+o7XwVoFgCINMtYxjAOzJqx/wj+l/8+dv/AN8Cr9ofN+yifo+FLAnHQ4xkdqaxwOc47+3+TiucXVrLwpoE9xM5nsbZsiWJzKWBPf8Az2NcB4u+OkdnDJd6cYo4LNw008gyoUgrzjJ6sK65TUdzx3JLU+FP+Cifgp9G+N1zqcMKpbapaxXalcjeRlXb8yK+PNSSKWE7sOjnYR3H+cV9z/t5apYeLrDTtZjvLu71HT1ETzmMC3FvIpbaDnOQ4XqBXxC6pdKF2NE4GBkcbh60RqKWx005xqRvE5a4WzeylinQm8WVTC4JxsHY/pVG52CUlGwjNkIAMA+tXtRtsktMxOchdo4rKijbdtHzkHIB71sKSsbWlR+YjIH2tjJK9wKnleOTcoLMhw3OM/SqUYkjhDqhBBHTrT0u3eJEEYU7izE9T6CglbnS6JfC0kJZ1gijjeQSkkFeMdh710vgjTYdStJ7SUKk0mya2kdQjEkNkswz69PpXnUFw9y8kGTGWGMtwMZHH6VqQqI/KeASwhjmT94SCQMAj8zSZqkeh+IfBCw6DJcxNIl3bru+9gyLnkcfUflTE1IT2aLbwW8RW2yyk4YsADnJ+h/Os/S9aAsLpJpi0ixHyy7EjHHBqpb2W2z06WSCKcSqWUhj37HOPU0kyZKx9Q/sB6P/AGt8edLvJVCRWMUty8svGCI+Pb+Kv1B0nR7XS7BraCFVidjLJg5y7ck/qP1r4R/4J/eALdLTxP4mvdMubmG6EekrBE2VXA3O/b+6uOe54r71023Fpp1vCoYLGgRd5ywX0P6UMz5rFhcxRbYgqED5QFwBXD+K/hPpfjG1c6q0t7dkEo7Ssig4OAcfw8/oK7mipilF3RUajTuj5u8MfsiaZpOqpqniDUDqKQEsljbgrCp+nBJ69fU165d6pD4F8KmdNPjitk2xWOnWwxJcSk4RPxP8q7XGTjseD8uap3WlwXt3aXc0QknteYc87GII3Y9cE/nUyTlPmNquIlW+NnIaj49n8KaTD/buy41+4j81dMsU3uqjJYgnHAAOScdDjNa3h7x9pHiPStL1G2kaKLVji0SZdrTY6lRzxwevpWbf+CWl/tK6mnJ1TV5Vt5LnODDb5/1Se2Aee+T6VwHjzxP/AMIXp/i/xTFB+48P2q6To9uqDCSthflGfXAH1rR8qi2zJLnlGEd2SftRyxzeF7YxyK+FmU7TntX5/wBq4F1Aw+YCRM47fOK+kvGM2r/Db4E6dLr9xLqWp3PnSG1YF2mmf5iq98DJznHSvAfA+nxS6bd+JPEsDQadHMFgiiIZ5XGPkiUH5sZ746Gsab9pFSeh6tanDBQ5pM/UzTbiK38PWcspPkrZo7kKTgBMn+Yr4X+Nf7f2t2eo3lt4QW1sdMjLxC4mwZvlOCwXNex6N8WYb3R7Jta1fxLplpKAtukFjhHjCc5ZSTgAHPHcV8g69Y/B/wCJPizW9Z0fRdQsrK2lVZbbUZMG4Zif3iD0O0mt3GSdmcmGq01eUo819j6X/Y8/a6/4T/w5q9p411InVbKcLaymIl7mMqScBc9MV7Z4x/aB0XwhYQXc+kavcR3E/kW7C12LI+M4GSD0B7djXx18FvHfhj4c/FDQxpFpKttGssQtrcRqZJGHygs5GB1z+FfTninw34h+KviHSdTa007TILCXzYY7vVVnUtjuqZAPJ/Wl6nPUXM72seR+K/EWt+LNTvr630FbKC5kJBvZwrAfTnnj+dcnewaxCqS3b2v2GZhGnkDLZ+v4H9K6P4g2/iyDxHPCbnTwJr0wSGwtyzIu1juBPuoH4iuZGianHpVrf315dXDmQhoZlComGAGAO/8A9epklYcLHzp8SI9dm+KOrp4fafzyUDNEQuFxzkntnH6VxHib4YeINfC/234ustM5wVuLppWJ542qCPX8q9m1z4J6p8UfHuuzWurR6TbRSoshJfdkj0A/rWzZfsXaNBFAmqaxfaqI5xODEoiUkDHPOcfMayg7ana5K1j5gXwZ8OPDenyDVfG0+pupZXWxh2gNjpuYg/hXofgTxJ4WvrWKTw7ok9ykUaxLLeszE4H90ZHXHOfWvorw9+zL8O9CgZ7fQYbtpJWeQ3T+YC2fSu7uNK8PeCvD811Fp1ppllbIHk+z2/QcDsCe4q5SuczqLY8CSz8Uatb3McGnyJHmMLHFCAuCRnk/hWlYfCS5acmSwWBi/AkYAjjnoK7S7+NukSTW1va2V/OtxIkfmFBEmCwAYc57jt3rvpLeNSWVNxY7gT15Pr+B/SsbA52Vzyuy+E8Rlxczxx54HkqSfoMgVvW3wn0aSSR7gT3DvtUl5QACPYfQ1lfFrVdW0q80q10vUJtOglinmnkiUFyFIOBn2z+Vc/8ABu8vLj4gSQ3Oo3l4WshcL9pn3Ao5Uq23GAeD39aEReTV7nb+JtHtPDmlxSafaBZXyAQMnHv+X8qwvBCG78aavM8YWTyYASRyM9v0rtfHHyWdrjoWYfoa5PwAhPi3XmJzxAAPwpdTVN+zuUf2gYjD4RtnADH7WuC2SRhH7HI7185q09xLtjWWV9rMUj749h9K+k/2imA8GWgwc/bP/ZHrxf4RKr/ELSYZCAk5aE56ZZTj9cV52Ik4ps/WeHJKGXOo1qitYeBZ7zR3uQJUuTepZCBkxiR8YOfTn+dOHw91U6zpGm3Tx20980iIWXIGzIOfy4r3LT7Z9SsrmdYyUOsLOpyMAoyrn17N+YrB8V3kH/CzPA96rAQeXcSsZGxhgXyD9cfyrxfrM5M0hnGInNxguhh6F8JYbKy1B5tQPn3doYYgsXAfyzJ/JDXL+N/BVn4f8NeFLmzicXd5BtuOc75MBh+OG/nXrdx4y0aO1aS81O1tZbaONyisWJBiKfLjvz+Ved/E/wAbaP4h0HTLbTXkN5YXAKuisAVEQXP5r+oqIVKnPqGAxGNrV1zp2F+DXhueDx9dafqloYJlsmLRTpllyykH9D+dbWseKbj/AIV/41STes8Op/2fE4IG2NsEfoprzvw748vNA1DUdSunm1K+ubcQiWaTaVIZSD/47j8abrvj+71+11e2jsooYNUvEvZkjUkhlQqMED3P6Vs6c6s7nqYjBV62J538J6X4ZsdVk8I+EnsbqO0s4rTfe+ahIdDcINo7ZJAP4V3l9YzCS50sNHFfXYvpYYJWC7lYx4I/AGvnL/hJfEE3h2PQ0u7lNMibckIUIBg5Hzde54qtqN9qOpXK3V/qjNOF8tXluMFAeCox6/0pSwjkzza2VKpO9SaSPpAeONJ03U4oJb+1SCW6mikZnB2ukK46e44+lcX4r+I+hXXgS7t7TVxPd3mn/ZltQhAVlfJOf5fWvGotJUoXM4BPzB0UvjkdM46jqfYVSW/sSWCW93KUYgBlEY/n9a0hg+V3uZ08BgcNNVJVNUTzahdT2cFtNdXD28S5jt5JCI1P+f616DdfGzUd98tpZW0cNx5BG9iSDGP8RXm7amqfd01Dk/fnmLY9sUv9rX+AIlt488YSEsa7ZYdSWqPQxWZZbUjap71jttV+LfizWNTt7+K5FteWwkETW1rtHz/e3Hv0Fc7ejVdSvpb+4Mkl1K+5p5ZQhzjgjnjvVW10rxBqLZVb6ZSM7Y18ta2bX4Ya/qGP+JZOSe9w2R/n/wCvRHDpPY8+OfYOgv3VMxp7dQTJeajGhySDLM0pBIPAxVfz9MSFn/tXcAACkUYDkge9dxb/AAN11irMbOz7k4JJ9uh/yK0U+ALlkN5qaklskRxAj9cVvCjFHm1uJql17GCSPNF1eykUFLC8nJ5Pnvs/lmn/ANqogyljbRHsZW3GvabP4DaMij7Rc3Fz3AZtorfs/hP4as1AGmJKR0LtmtlTgcU+IsXPaVj51Gr3qsTHNFCG4/dW/J9qdHpviDVmxBDqN3nnEfyjH449f1r6mtPDGk2YCpp1tGB0/dZyfStdYkijCLEqJkcKoXFV7OPY82pm2JnvNnyzY/CfxDqJBfRn6ZzcN0/zmt+y+A2uHDObK0UjH3cn+VfQ/moMDdj2PNKPLAztAJ4ztIquVLY8+eLqz1bPErD4CSBwbnVcAD7saDg+1bdp8CNEicNdTT3ZzzlttelO2G52qvqWAFNWWN3ZUkRyoBO1s9aLGHtJPdnIW/wl8MWhHl6cHGc/vXLVv2nhLSrOMLFY2yDGBiIZpdf8Q6f4X017/U7gW1spC7ipJLHPHH0P5VyP/C8PCUpURamsp5O3aRjHfmkZOTe538VjHbR4WNEXPBRQpqbauAMMf95sivN5fjbo6KfKbzRxggcd6x7j46RsxWGLGOeBzVasy54nrrusSkgrnuKy9SvY0t33SY45wRXjd58Yr64JCRZHYE4rHvPiHqFyv+rRcjB3nIo5WynUiemeD9UiaW8zMoO4kg5yfeumbXLJVw9yq4r56bxVqJyscywKeSY0wT7VRm1vUZXG+9lfJ6DAp+zaM3UPoibxXpiHHnkkegqv/wAJhpn/AD0b8h/jXiVl506BnlkcehbPPrVzyvdqOVE+0Z+gvg7T9Z1PTL/SDJctp4tvOXePIWVOwyM85I/I+lWfEd+PD3wnuLTT9Jtzr13i0a0jTzXlc5K4Pf7oPOOhrVv/AI12N1oarY24jSKEGVgo2Kij7p7+nT0rwvxP8cdc8YeK0tLPwslrp8TYaNfk89gh2sr5B7/oaqdSEYb3PnpzVuU8qm0XxD4i8D6hYeJWNvpV5Jc2RFzCVeW5VGKlMA/KCB6cZ9K+Qrsvp97NZ7Y5xA4EjMQAX24OO/bvX6ETeK9UvINI1LWYHk07SrlZbbT5JvkmbDLIuMf7XXPY18gftQjSZvi7fapo+kwaJpN7CGgtLY7vmGN5Y9M5I6Z71jQnFmuEfL7rPCNVRZQu1VRwxBwcjn/9VY0aSQXqYGSpycdD/nNbz6dPNO2EOT8wB6j/ADmsTzmGZGyAzFMD7wIPevVi7noTNbU5MW6BMxiVgPfOP/11n6dCNwjaQibfgF+F6GpmuWt7uISDzFXnHaqFzE9/dTzROsRUbgCSB1H+NMzW5akVhKWZ1G9tgKn/AD6VrWkzK7xyMchcRIOrdKwdPMrhzLE7xMcBgMkGuh0zTJriePIZFHSZ1zgcVm3Y64p2L8eoNarDGih5p5BEAmGZTnvXfSafJZapHDM0MhJEYjbIIU47dPT8jXFaXCLSa3KSRT+VI4eULjLE8HNei2elTa1NG8+HezjBSeJslywxls+5FJMiSP0+/Yc0OLRvgXazQKYhdXkzsCchsYGR+Rr6B6fxEj3rzH9nzTYfBvwN8I2l24tnhsVaYyHGGbnn6/0Ndvqfi3SNI00X9zfQpaFxGsgYEEk9v89qo5JtXNeimxuskYdSCrAEEdwe9OoFdMw/GVneXmhuLG6ktLmN0kDRnBYAjKn25P5CsjxD8TdH0J1hmW6lvCAxijhIcjHr0/8A1iuyK5RhnAxzwDXB/FHTbvULaNrBF+1JHy+fmP6VUVqZzdonM3Hxqv55GGnaCiBeRLeTAbR64GfX+dcnrc/iL4j2tnDcz2MGlfaFuxDDGCJZFyV3E+jAH8K8U8a+MrrwjexTXEEkwdjuPQnHBP05pfh18SYrm313Spt52s9xBKWKgRFc4B9j1x3I9armhflZ5yxUoS0O3+J2l6pbaXLJqd39tT7LcNAxXHlNtz8v1Of0r5y8Kw+OhZmxsvDJvRE261uXiCiLzBl3yTycgY+p9K+ifFZupNBQTXJubNtLP2UM3zRgrk5/T9asXeqXHh74cC+tlWeWG0iKRycqDgDP6/qawSSmuXZHuOo8RRSnqcd4b8M+NYtLura40rTJ7m5sZbWK9vb6UvbNIu0yKigjdgmuPtP2bre2u9Elndku9DsvIM0QJFzIp+SRgeuMsDn1rufhr8Rtb8V+MHsL9YEg8hm8uKEKdwK87uvc/wCRXT/FeAt4L1IjMR+z4Z0Yggbl+lW5uW5pCcqT930MibVLPVdXS1udM0AzNcLMYTYxuxZIiufxy36Vu6V4X0nTJJLix022sJZMSs1rDsx+C/Q/kK8M+G3h1bD4kaROEAV2dFkySZPlzkkn6V9FyQgwKpJUtGSxGcjCt0/L9aSdzKejvc83u/jbodtcIkFpqFx5suzzBGEUksF3ZLZ6/wA66fxkiropOAHMiZAORXgd3ZxSQNdzuEaIxsqR5yB54B4/EZr37xkAvh/ghh5iHcM5PH/16hvQtJRaZxPw4+bxP4rUYB89DyOD8hrj/jdeajF4omWK+u0tRBAv2e2cphn/AIvw5/yK6/4bts8VeKjjOZU6f7hrkfjDqDW3jx4IkkeVobdgVjLAgfeHHfGazXwmn2zo/gXHMvhC8jmnkuXivHjMkjbiSPf05rpfiSqt4B1kZAzAoOeh/eLxx0rn/gsZk0DVVkimhja9aSNJ02NtPQ/zrqfGmnyaz4R1Owt3QT3MGyMu2FB3KRnr6VSehhNe8fNk1hHFq9lI0yk/2jCAHPzoAf8AVE5/i6j/AHa+nBGVeUMoVtw4JBAA/wD1ivFNI+C+r/aFn1PV7dpPNjutiQ7wzocZJ47E/nXsxvVXeX8sBjlizBRjHv8ASpKnqtDy741XkVnqOlNLtXFlOwDMBuO9Tjn1xg+xNc78INTiv/iMkimAF9ODkRMSyEsuU/3VwMfU16D41h8I69cWM+sSWcrWmVVJZAVGe/6GsGDx54B8KzsbKW0RsYP2WAlsemR2/wDrUFwi2rHVeOj/AKJaKDkq56d+tcx8PxnxV4gHTBgByfY8fpXN+J/jfo2qJAlrHcStHyN0WATz7+9clpXxO1DTNd1W9stMaVLsxFVcEEbQcn9azb10N1CXs7Hof7RZC+DtPBIBe8yAWwR8j189aFqt3oOsWmo2K7rm2cOmE3gf5zXoXivxR4n8fWyW82keREknmK0fJ6Y7/X9K5gfDTW7oDzBOATna85VR/wB8iuapDnZ95lObUsFhPYzVxj+M/ETSGZ702YZWUkMsQO5tx6n1A/I1g3N59pnha51eN2jBWMvKXwDnPQH1P+TXb2fwVupMGaS3j4zlkLH8zWzafBy1X5Z7skY5CoAM1gsNFM3lxBClrSppHkkktnHM0WZ7s8D/AEZAVKj3Yg/pUnmxj5v7OZuTjz7jA7dl+n869o074UaNaOQwknB5+Z9ozmuhs/AWhWmGFhETjAZ+T/nitfq8TllxJiJaRsj568y9lQrbQ2cBxnKwtK2Pxp9l4f8AEd+2Eu72Revl29ssQH459/19q+lodGsLRd0dtAo6YWMA1KURZFVU2r1wRirjTUdTy62c4uo9Znz5B8LddvSBLaTkdd09wRz9MVuWvwR1F41LG1tv9pl3n6f59K91Kp5YIAHu5BFV57qC3AZ54hg9BjNX8jz5Y2tPeTPM7T4LtsCz6rIABysaDbmtK1+DGioQsnm3HGTvkIBP0rvbq8jtrB7uQ/uI0LswGcAVwy/GDwyZW2agshAyVIII/Oj5GXtpPqa1r8M9BtANumROemZGyK27XwvptmoMen26dhtUA1y3/C1NLZFa3jM+7oT92oLn4mXLcW1nb+oZmOBRYxc7vU71YEiUKAEXPC44z+FTrvGF3NwfuspxiuD8K+LtU1nWhb3TwJblGOI15XA6154/i7xDe+JbyxfXJ2t4tzIsaYIG4DGfxp8tg5z6AmKw5Zgi8YLEgVk6hrdrHIge6gXB6FwMcV5DLZaheKWNxfXBI6FjiqCeCtQu71Ga2nZfWRiRRZEuR7LN490K2QebqcAI42qSxz+A9qpS/FLQ4ATG01yem2OI81zOk/D64jTLW0SH+90P510Ft4QmhA3SxxKeCQQTU7E8xcsvHC6pYajdWthMjWqFlS4GwO2OnBPvXIaZ8YNa1uSWKy0W1tXiAMjPKXUE9vrXZDS7W10m6tG1B1NwNryK2GA9uPasPRPC+geHmufJluJ2nYM7SPuyR0P6mquha33Kj+I/Fd2w3XNpACeBCpzn8qi+363KSJtVcgdVC4wa3dS0Oy8Q2ElnZXL2FzjfHOvXd6fr+ledWXiO88J6oNG8VAJITiHUSMK/Iwp6e/5U1qPbW50b280zDzrmaTJ5+Y10/gqzS0iuWAJdmVQzNnj/ADissovyEco4DKykEMPaun8NRbbWUkEbnDAEdqHJNWKUmYXxaTd4VWJgCJZwo4z0Vv8ACvmTXdMNq0gUjbnjC9M19N/FeQf2NZIc/NOzD8j/AI14Pr9ssgc4zyB096jYprU7vQvClouj2OUUkwoWJXqauv4XtCuDDE49CMVrWKCLTrWPoViQH06VKR71POY8upytx4EsJecNCSeqHP4VRl+H0KfNDcyA9ORmu2ZcDsaTHsKPaFWR53ceB75lxDOJcHO1+OPXpWW3hXULWZDJECobnBJr1J+M8flVORC+QQCO2TR7RslpWOPngbTrF53iOyMZIzgmue/4T22/59ZPyH+Ndp4jtxHo90x4G0jrmvKfsA9qq7MD7MbxbAhMcokEUjGN5V4iweEyDj1H5Gkv/iObS9C63tu4PN+zo9iqO0BAADYDZHGecd/evLvjFnW7mXT3062aySbzf7ISRoQjc8CUEt3BHH8qyfCXg7X/ABPZtp/h+IteIDGZEXLuxYfKx7svHJ461wRu5WPlHzSloeh+LvEdzeTS2dtcQR6WTiLzXBdF/vn05I/OvE/jZZN4i8ExCK2RH0aQmOeDnzN2d5Y9euMV7jo37POs2XhHXtR8S31umqWkAuLaz3eYZ2XO6NgBkN16ZHAryHRLCPxDJHK1rcW1lfxvAFxhQSfuMvUNlR2xjPNaKm6c1OWx1UnKErs+cd88zwSwO2WwwY8KSOo/X9KwtSVob11cKS8nRCMcnrk4rqL/AEGfQ9Wu9MvXa0ms7iRDC2chSflP0/xrntWUJJDGwWU4JY4yD6EV7sGrXPalrFD723CwC5AxGWKBWHzFgPy/WsOZ2RiDuQtwB3q5b3RECW00rLbLJu8rJOG55H6/nVG7XMrqpLRkjDt94D/IqzFM6XwxcGOSGGTKxMdsjEAhf84ru4p7q2UlI91sGCE4BO05P9BXm2mXwllSOU+WGZSSB94j/Jr0jw3dJO88kpMBuGMPXICnBBx/wGsJq53QlpYfLpNpaTW4iCJuiYuoOCzsy7QM4Gev5GptPils7q3X9+A9wkbxoxLHaw/DGQO/rVpJIp5ZIbhI3hmBjE0i/cdRwy+//wBeul8AaZZ6vcNDPqyx32nywNCVXCS/vFDHJx0yPzpIieiufpP4A+NuieOPBtvo/iDTzaz+QkDwxnDHy0+8ASOf/r15NpviKz8I+P7ZtY8+78PmR7ixtGywkxnCEHA3deBnpU3ivwPo11pU/inTvE0qahDPHbR2wQACQ4Xcu3PrjnsT6V1FhompzSWF3JDPYa7Y2jsschABJ4WVcqR0DfmKwhOblys8WreXvH054R8T2Xi3Q7bUrBsQSoB5bLtaMjqpHtkVtcYOSB9a8d+BfxCtvEZvbFiftseGdWXLnG0FmPQZJHA9q9iKgZJGQBmuw6KbvEr314lnAXYAkjCgnGTg8fpXz/8AFj9oex0l/saxSW0qyCKSQfK0JIP5/wAqv/HL4lzaKjxRuogVwGRlI3jHTPb6+1fIHxCuL74gadd2sVz57JvkjE+5J8cYAcjDAfXPT0p3OatUex0XxQvtJvr+XbPK0V7avcRNHIGAlQZKnOMbgT0z0rzb4b+Jn1ayutGd/PtolbyZ1OPIDjJizwTnAP8AwGvCNf8AEWqQ209heTTxzRHC73y0ZzhiP+Akj8a0vhX4nu7ea4tBdpEbmSMpLIPuSJnZj6gkfjXPN9Uea6bep9pafq9zdprekSFJIdPtlWGRCSCDH06ds812ersi/DBzKypGLSNmZmAAGR/hXingv4h6dqK+ILy4EmmO0SQyxXHBedQQ5AGfb9a9Di+NvgyDw1Bp13LJeB4FiliSEHOP976CphNX1PpMPCToxsiH4XXNrceOYDbSQSotrIWaLJJ3MuO31/SvQ/iNZS3PhHU0giaSUQEKgB+fnpXmVr8c/DmjyD+x/C91IFG1WAVMj8PoKo+IPjZ4q1228vRtCl06QHcJS3mZHoQe3I/IetVzxSOl0ajaaQz4d6NqR8XaPdSaTc2llE8j+ZPjcMqBjAJ9D+Ve5MoaMKFYgqVJUcj3H5ivny38bfFK9t1QLBbtjBkjh2tio57H4j6rEDP4ge2TsFbacehqY1YmjoSb1N2H4OXxyt7rwEAbPlrGqnb5m4Dcce3+RXXeOPEGnWuiRJcalbjZIqjMi5xg9cH2ryFvhhrF+T9v8Q3U5PJXziRn6U6D4OaYl1EZ7iWd84YSnKkY+tZqZoqK6sueFfiZ4b0DxD4jmvdRRIri4QxMqltwCnpgVd1P49eF1nM8NrfahOBgSJbhTjtyTTU+F3hu0Cn7EJVzlS/zY9iK1YfCml2sWIbOIgjAUJRdlOFO9zk5/j7dTArpnhiZyx3Bp5DyfoPrWFrnjz4geJlVLW0bSRnO61POPTke4/IV6U9la2KgmOGJBwSxVQD6ZOP85qlfa/pdoyiTU7RCf4POX09qVpFKFNPY80tLH4h3sZjn16dBnOXfB/RfenSfC/Wb3D6h4gu3DdR5jEZ/zmuvl8caHA75uVYg9Y8tmobPxxY6heJbwJM7uCV3KVBIUnH6H9KRraPY5qL4L2KfPPeSuSMEycg+1adj8LPD8BANsXH95mxk/hWdp/xTuNeu7m203RGDQEeZJcSAAA556n0rXh1TXnG4w2sQPQxvu/pRozNytokX4/CGkWmTFp8ChcDO07j04yasLpNvErAWyqqtjO3AFR6Td3YObp1cFhlQOBz1rw7xvruq23iTVDDq11FEJ2VYw5K447U7Du2e9/uEjA3KB1wTjFZt5qllaDc0yDBxjfnPHSvK/hsdT8a2uoSXV67GCUKoHIC4P/1q7VPBqZAe7Q+uVzkVL0E5WNbVPHOiaHOsF7dmKVkV1UIzZz+FVpPHGnON0MU8w4PKYGPxNUvEfguHXr+C4kv5YooQiiOIDJwK0I/D+nJuDLNKOACzA8Y9KnYnmuVv+E5CqWi08v2xIQB/Oqf/AAsPUZLgRw2MMRz945bitpLawtVwLRnPocYp8V5bIxEempGcffYdaXOGxn32uap/witzcmdYrvzflEEZJPDcfyrF8O2/iDXdPE9/eXgdjxGF2ECuxN/NgCJI4lPUgZJqMXs+7Pnyb15UjHFV7RMV7uxyuknTtUvJ7a31WS7u4jtkg847ge/Bx/k1twaZCuwhSSTg7myQc1hePPAMuu3dt4i8PGLT9egwGVW2JMO+7APoK6zTrXUZbO2fUI4re5cAyKrcFsdv1qm01oNI1daCxeGbwDcALVsAeuBzXyfrUKyO7ON7YyCqgAcGvrLW7dZtEuoJJxbI8JUzZ4X3rx2P4X+FZSft3iYXJ2/eVwvOD/8AXqblI2fhloEV/wCDdKaW2Q7oy7yEYAHHNdTFaeGRI0SRNcOh5UDA+v8An1qnE9vbaJZ6Vo5cWEcYHms2Wf8A+t/9arVtaLbQqABkDHC8mk5kvc0LebSbElrbTQkmMBiefpUC6lBbM3k6daxkgZk25Yn/AD/KomBI4FQiEu/OQMVPOybklzrV5Iu1VhC5yAq4rOe9vZJF3S4UHOFq+tsBngn61FJb4IOO9JsLoQXE7j5pXYZzjdipUXIyTIT7txUsFqxxxVv7Gdo4qLtk3M/Zz90AeuSSaMkduOnAGauvasAOM80q2LtgkACpsx81ymJHRkZSQcjnGMVb1N9P1uOM6rYx3rREBfMUYPHTk9amFoAAHwFyMn8f/rV5T8avEnirQNT0LT/CqTvc3kcss32cIWIDKBjdwOo/StqMZN2Ik0lqep2mqRQhUt9JWLAwqAZAFdDol02o2/mMixc/dAx3r5CnPxJ12zm3XOoRuCYw8+pKoEmDxtRTjv8Aka+h/wBnh7mT4TaJLezyz3L7mleVtxJDEcH8D+YronRcFcdKtzOw/wCLrgwacgPBLtj2/wAmvJL61E5VQBkso5+tep/Fw4vrBM8CJ2/MivOYI/O1G1jxndKox/n6Vgzqb0PSoLErEA2CNqgY7YH/ANepFsAT0rXNsPMdQOmPyxSi32nke1YNO5yOV9jIOm5pP7O25rfittxzjtT2tBjpmqsxc5yU9nt6DnNUzCSSMV1NxZjngDFZslmMMwxgDmkkJyucH44PkeH7k4POBxXl/wBmk9R+ter/ABGjC+H2/wBqVR/n8q862rXVHYR9c2fwN1MO8V1pm3XyW1ma1vmVnEMTYXZgnJAYZBx171neHdKvovFfiNdPiF1NrADCK2JRLRsqxYYwc5UD6E12viCa60LxV5NjdXU2tpITbyNukMz7vu56bTx+GfSsfxR4lu/BXxZ1G50/TZdMvdQiRr9lZWjjuHAGIhn7uR7dRQuRbHhKStoS+G/HEEs1zbaro19czwCWWOW1ch7dgpG5k7gsB36GvLW06WLxM8l5qkKpc26SySwKQyMx3bQMD+6PyqT4l+NL3wTaa5fk3V7rkoa1laFdscSNjAJyMvnsOOvPFcnoiXieH4je3oe9u0jOFhImTafuknjoT09PavPrXasRKaPE/wBpLTLbTvHkt5aPcTwalGHY3CkMWXg47d/WvKL+2WKAFkaJ0AKt1yDX0h8aZLPWfBRT7SbnUdImN3ukUBXi+6Uz6/MOPavnrUJGmsyioRE7eYo6gZHAz+Br1cLPngepQl7SncwlkxON6KxxjPv60eWWmWMKXkkbCqMc0H97N8qtwNxz6D/9dK0bXEg8vP3d2RwRz/8AXrtBosKrWs5hI8ufgbTgkf5xXbaLc209rPBGqwXR2us2SWJ/u4/z0HrXD2pt0uEcRNvTrhtxY4PNdVoDC7gLsAJs71aLnAGflOcc8/pWbOimmd1CNRS2eCYo1jcSqNxX5kB7/mB+BNdP8JbLRpfiL4Vg1ORrTRrzUALhXO4nDgMPoSAR9K5fwtqXnwsl3cmR9wCRuMKT2H14/nS3pmstUttVhDJPZX0cpTAKIPMTnHpyfzFZjqXsfpNrXwg0/QNS0Sy8Myf2joF9q5nup0n8xIwOdpIzg+nuBXsGja5oesePhpW5ZFt7EWkJm5ZmRjnPuN386+cfhpdwanZ3usR66LSWG5zLpka/6NOGA+ZQDwwxn8D616xpupeEfDvi+21a41a185INsjy25bfKcYY4PXANKEk22eXGSu0z1bwf8L9I8F6tqF/ZIyT3ZBbdxgdx+eK7EOEHU5z2GfwrkNH8aw66imyv7KcgDcBHIhHv0NaF3rl3GDGkSSv6pnH15rY6oRUvhJ9b8N6R4jtzaanp9peo/wAxjliDE/Tp6n9a+Xfjl4M0A6s1r4Y0yKKSxjxIiq4USduvHrX0FdWF9qDiZmYS5GFV9oPPrXE+JvBtv4ojuLKW8nhnmmDblkJCqqnJ4Ge4/Orgm3sGIoQVO/Nqfkj8StGuo/FuopJG0ErSfNHJwV4NSeHvDF5ozWF5qVrNa2kzpLHKybhgMMHj3xX114l+BtpN4s1XWF083z20gIFyx2uoYKSeP9qvd4Pgfomm2EN2+nG5t2hjmW0kXKOoxvgPoDksP9wetKWHk9UePbQ8N8NeE9F8S3k15MYpy9vHOIIlKkN0LNxjJ/H9K7C38HaHaKpTT4CSufnOf89K1/Fei6Xo2n38GgRSW2nLE8cR3KCSBnggn7ucc+tfImnf8JH4m8Tx6LYaxeeYzfvZDLlYkB5Y47dB+IrgnHkdmfT4O/sVqfVLS6NaAKr2SleSoZRtrOufiL4btIdv9qW5fODHEpYj8hXCW1p4Y8NXYN1qrTXMkHklNoLv0y46+n61kQ3PgXTJBGLnUHaWQg7xjDYJ7Dpwf0qLmvtLO1zuZ/i5oEKkJLcSnPRYyB9ecVnX3xes4dCl1OGwuJ4I51hILBSWIJ9T/dNeWeMvjd4K8EvJG/hrUdWkVdybGBVv1B71zFj+1ZpGpynTdG+H0ZL/AOkSLczgKiqOWIPp/WqSb6GUqyR7HbfGObUJokj0iOFJBuVpZjkj24966vw9rlxq2oRiXylQDdtALYxXleh+JtH+Nujz6bd2tlo86kSaZdafIeSB2yAerd/evQvBGlazplnE2q20YvUUxSGJxiTsrf41L0LjPm2PNvH3xM8S6F4s1O1sL9PIin2pHsUE8E/5+lW/Aupa78QNLuNRur9oFSXywQCFc8/d6elQeNvh/pet+MtRvrzxTa2SPKPMtEX5yOOM/hXW2ElhqFrBaaU0cem2SiNVgfKk/T161DnbU1bsZuq+AGvvDcti18jySTiXzZmYkcMPf1qLSPhtpumWsCSTxyyqMM8cWWJ/GuvRFgQKqr0ByTknkcfrVbVdSj0q1luJ5RbRQqzySE4CqBz/ADH5ilzthe+xh6jb+HfD1oZ725aCDOTI7BV/l7fpXF3fxz8CWF0DYO926AqXViAB69vX9a8C+KPxt1H4h6xKthbfZ9JgZkgabnfjgnHT6fjXGWVzeXEwBUNkYICALXXTp31Zm520PrjRviz4UaCa8tLAbcAv5UJZ2wD6Vznh34jeGrjxY17pN/Np6THbLaXrMI2BI5Xr83A/M15V8P7lNF1eK4vrtYbbBDRRjhwR0PT/ACKp6polhJrlxLpV7FDBI3mRwsmWHP4+tdDpRtoYKb5tT7EgvIrtTLbyLJCxDB1YHJ44/nXlPiP4X6xq+q312l5YxW80rPgzHeAfUYrz/wAN+J/EXhqEMLYX1kp+d7aTLIPUjrj/AOtWhdavp2vyPdWtzLG8hAZS5Ukn0zXE4uLO6OqPWPC2kWvhHSf7N08efNKwNxOGyC2OldJZWCW0ZZsmVuuSSMVyHwVR/wCxNUikUyPBdKu9jngqe5r0MQ7s5Kgk9yK5pSdzORS2jsMGlUEE8Z4q8LYofmUDPT396f8AZeM4HNTqZ3MvG5iDkd+KimV8AdRnj1rW+xEtwBS/Y8H5hxSsw5jLSNtvSkWFlcnjGMVuC1XaMCo5IFA6cinYVzJFsWbAyB7EginLYbpUyzOQeCzVemMVtbyzyPHDFGNzPIyqAOOefrWanjDQIp40/tqxd2ZUVI5gxJJA6D61oro0jdk/jKNY/C1+rIChiwcnPGRXzfrWiwwb5UXYNpXCk19JeP5AfC98ARkoPx5H+FeE6rGrwkEgcEc/Sg1SZ7H4SsQnhfSRtXIt0JPc5/8A1VsfZFZs45xXBeAPi7oPiLVNN8M2SXZvxAIyzIgQFFJPO7Pb0r1GO0IAY4I9M89KVjJ6FCOxDHoDx2obTT124raht8DIA6U5kI7CixjdnPtZ47YNMSxy3I4rWnYDsOtRJJhhwPwosRcdbWAwOB0q0LFcYwBj1q1ZDf1HGKui2BGT0qQuYj2yIOACaztW1Gy0OwlvtRuY7KyjxumkzgflXTtZgZPXtXlX7Tcf2P4OasePnZEAHfnOP0q0rs0haT5Spf8Ax38C2YI/tsTHJH7iFmzg/QeteceO/iZ8O/GWo2d9NquvRT2sbRotjEIsgsD95mHp/Kvly3uJ54ZGkndVdiAjMSFxjpUtvDufa12WJBCrgkZ/yDXaqXJqgdSnflaPapvF/wAMdLV1g0TXrt5A8kj3Wo7d5xnPyk+n619RfB6/sr74YaLdafYf2bpzwloLXzN5jXPTJ/Gvzv12PdcDapV0gJY5PPFfoX8GYBb/AAm8LQqCq/YEcg9eac0+W7Nfdi+WKMP4rz+Zr1qnPy2+T+OK4/w5GLjxVpUeMgz8/wDfLf4V03xOlD+KJE5zHCoPpWT8PLb7V460pcA4kLf+OmuPdlPY9hSyMm5gOWOaBZkH5hgV0CWQAxjHAPFQy2R7H86VjlMwQLjAHNNeLaMgZNaC2xyRxRJb4XnGKLEHOXgJU8f5xWPID5bfrXR6gqqpGOc4/SsKcBVIxk5HSlZged/FJtujQKODJMMe2Aa823V6L8XQy2lgB0aQkL37/wCNeYeevqfyrVID7o1qe51fxHq/lXVzptk10VYKpyoH8A7jPr7V5H4n1+axSG6keVLWKSRVkVszybTwct15Aro5PGWpTTXNxfGWW5lwRcltiFfRsZ54rx/4q+IdQ1/xBoFj5S20MNrcSkA5DsRhefxP6VEoc0tDyVR966N3WtYuvidpkQudTkms7EusduEDCWY4OSeM9+evtXL6t4T1i6JIvTp8SqoEkTEMvIyeehxnGPeqPw78SPbeHbGC4LwWySvJIFjBZ26cc/WtiTxXNqksotQltHu/difLO/8AnJ/KtXh09ypUUtzc1D4QXOpeGHs7C+tJ0htJGMspBedGIPI6lgQOfrXyp9mMEV1aTGM3FnIVcA4zt44H4ivoWz8RSaPdCaIo9/b7iLsswIUn7u3pj/AetfP/AItia08Wa7sAcSyfaJMLgMW54Pr7Vlh48kmos6MPyxbjE5cSJ9oCqhyVbOOwrLfVJIMpGgKEEAjryf8A61aU9tumPlIYnMe4tngqe38qz5UjhdIEU4SNSxI5Jr0zaRPoEDz30RVo0lY4Uythfxrs9L0uLRtQM9zIHiMy7lt23KODz2riYDHwsgOByCBnmu08M2WdKfMwaBZATbsOSSDg5/z1qJHVT2Ou0tYrO9Ee/wA1jJ5sSuuASWAUg+wJqTWJpb20vI1ZSFnYSsBlWK/w/ng/hUMOpxxJZvdEGOOTaSVA8v0PH4fnU9x4gtr+O0tvs4to9zrM0a5E27GCPfkfrUb6CnqfY/wB8PXXja30iaytbaKzjtbdr22WUp54bjKnHJ4H519P6L8J9Fs/Ed8bfFy6EKti0iu0IxyG54PpXzt4R8a6N8Pf2RPDnjbRYI31OziFosbAnZciQqsjfQE/n7V8yaN+0R458K+JfE+qQayz6nrUci3M20AMrEfd54+6P8msKPLSb5zxMR+6tc/WjRktNOt0SBAFBIO1VJG0cbsHGetaE1yWfB8zlsAhOOme1fmp+xv+0Jr3hbx7YeHNY1S41DQNSE006THzHSYqcHcT0A3fmPSvtVv2lPDE1uslna6rfk4BENvtBK+jE+xr06c41NUZQrPZHoms67b6DpF5qV801tZWkTz3EzBVEaqCe/0A/GvgzxX+3zZ6/wCJoJdF0q+k02VmWR55lj2jnDJtJz07461u/tl/HDxB8RPDFt4P8L+H9VtoJz9pvbkcmVMFRF9PmBP0FfCmn6FqcWsQaMLCaHVLiRbeK1lQq+c4+UenOfwqZ1HHRESUpM/QH4ZftNeEr6CS21dWVbzMHnTtkjLq2CRn+719q9F+Of7S+mfCbwlZXVhol1r63cT/AGa9smEtrbvjCmRlPpnjHr6V+eHjDwd4y+B/iC2N3AJ7M4LKsZeKRT99csBk4z+Ve8/8In53wEm134Taxfavq8l7DcXeklt0NsmG3IYTlc8jv3q4VG42J5WhPgz8WNV+IFp4tOqC1vYoHN7b/ZmwiJKvzRnHQ5H6Vy5+IdppTXD6X4Yt7OaVfKllimIdgWHH0yB+VdF8GtH1axfxXcaz4NXwtfz24MskDBIbo9m8sHhuT+tec6rB5M8rMoKDLkZwSBnv2/8A1V5da/NqfTYT+CT6/repeHZLrWL2zjku7iPZEGUh7dRjKjPUHAP4V5hqXxJ1u3tjMLlwlwCcOoLJXvPi3wZcav4UsJj5ptkjjl/evvdt6njcfp+orwvxJ4TVNRcGOUqhwYuVaLHUsPw+nNY1J8j1Pnq+KlGq0ZMXxO1y1miuLr7LqNohDYMIL7e4Nb/xC8D6X4wg07xR4XvbO1luYjG8EkgTGQdwZRnHb8q5G40iJY/tWRIkeCr9D3/P/wDVXQ3fwluNasYdU8OQHUVQIZPmCBnYj92oz1xk/QGqpVE9jWlioyVmelfA74ef2bYf2jPtu9QEm0zof3SqAAoQfgc17zoUclvdiXe0jkDLvyScjj6f4V5N8FdDewOq6dc2zWMthIqMEmZskjPQgDHHX2969r0u3DTKTwcAAduo5oerPbpS00Pnj4iWcUvi/WXa3jd2nJPGKu+AdX1Dw3YXUNpaW5haQNuZwDu54/nUXxCyni/VXB4E547muD1vxprXhk7NLaIR+WZpH8kMRj6/WoavodtlJan0d4Ru7zWLSV72NFlRsjyzkdK8c/at8dJo+hW3h60uQtzdAy3KgEMEOflP6fkK8rtvjv4wvDDC2qSwI2GJQBQfy+tc78aDqOo+N3+3zvPJLBDIzSMSQCpxW8IWepnZfZZzWngLbGWViIQB5cQAA+tbUEyhESBcyMN3A6D/ACRXMS3QnuY4VyIoRtLdvrXpPgjw/jTEvZo2EkzbIww6r/kCuic+Ww6NBzd2Yi6LdzENI45bIXuetRRWFzHdC5ywMalRtyM8jj9K7u7s5bq7j060QPcyEDcOkQxyT/nvXW6t4RtrfTbazt1UyLGCS3U5HP8ASsfbnqLAqSueO6f4nvNPvEe3lMEwbIKjAz6H1HX9PSuq1NLfxrpUs1uosddt18yKVT8kpA5BHbP9K4rxPYvpesmF12HOQe1VU1+XSb2LY+0P8pwecEHmtE+dHG4+zbiz2n4afHzS/CPhVF1HT7mTUZjunEcgVQQMd/8ACu98D/tD6b478UWeiw6a9ublioklmDYwM9voa+UdfiFzFDeQqSXUrIo4GQev+fWvTP2StPS4+K9q0kakR20sgJ5wRjkfmaydO8WzklO0uU+yoLRFBIGRwFJOTimzIFGe2a0o4GRNpfeMDkjBz/k1XuYsIa5rMyTKMZByQKVm38Ed6lhUHPFL5WCO/NKxIqx5UcU02/JJHGMVoQwYQEjiniIYPGeOnc01FsTPKfj24tPg/wCIpAMExBVPcEkc/oa+Mvhz9q1Dxb4aVpyA2pwqAwxnDAnp9K+2f2gNMfW/hvdaJYbLjVb6RVt7YNhnIDMRz6YP6V8y+APhL4x0nxb4blvfD8yQQ3yzSyxsjrGoBJLbWOOh/SuqEVyNyOi04wTsfVXxLuxN4cvWBACMFAAx8pJx/KvFtQXd93A+Un9K9W+IEkFxoF6y6jZCDzY90gl3BAxOCQoJ7+leVavZzadcTQSlHZQWDxMGUjbkH8e2a5IzjJ8ppGfMjB/ZxsFn+NEDoBsWK4kYkYOduP619gCzBX5R0wOfpXyv+yvCJfizOxGcWMxHsWKYr69WEBAD16k+vH/1q6GkzkqOUWlIzlt+MY5qC4i2r+NbHlAdKp3cOU7df6GpcTPmOcuVP60kEJZh0xVu4hyccdaktIwJAD6VnYZctLcqo6dKvrAxUdKltIAVHTpWlDbDHQdKpRIb1MyO0Yk5xgAnvXjP7YDrafCGSM53SXqLx0OEY1775AU9Bggjj6V8/ftjuP8AhDNAtCcGe/ck8EfKhB/nV2SOjDx56iSPhOzg+02RZoHc7ywCkjg1p6DYq13v+yMoVScyNkVumeygnMJuERemMc8f5NMt72xvHkjtpd5VdzDpx6/yrV12lax2RwClPWRgalatca6SYiE8vZkY29QP6/zr9E/BVquneD9DtwpAisYFOOnT/wCvXwZPcWVjcRQsrtI7R4K8n5nUD+dfoVo9iYtK06P+7BFGQfpWUqjcTStRVKW5458R5fN8W35GRwi8/SpPgzD9p+IdmCM7I3Y1S8dSb/Fmqt/CJAoz7Ctr4Cpnx3LLjISyd/fllH9azW5yz+E95WEBTkHOF/kaieIelaAOYxkdgDj2B/xqJoga1aRw3Mt4wD0xUFwuI+K0ZoS3QgHNVZoiFwcH6VFgTRy+ojCtn8PrWOkeQQ3Jz2rp722DA7uh6fWsiaBIlOASfahIs8g+Mo8y+0a3EvkhmJMn91SeT+pqP/hWng//AKHFf++T/hVf4ySFtXsl44t2IySMZIrgcj/nzi/74P8AjQ4OWoH0hfWsup6bPpccE6y2oHmgBgW4OOmfX9K8G+JkVz4XNrqEL3COym3YSkkIx7DPPY19ZXni2xuNbOpaP5s1g/kxTyRfI0hI5bBxzwPzNcX+2Loej678OdI17SrG4ton1KKAyyKolyA27IDEfr2rKlUUY2kedT9+dkeI205sNIslYndJDlWC/KHIzz+tWdJmvZUtJJ5UuBkkIFwEP979T+de2+KP2dtdstItL3TEXV7ZreGXC8SICnUjp+vcV5ZcaJeWUxidGidCQYWUggV2xSrLSRc6cupga7osd1qBnadmt1UhUjOBnrlvy/WvKvHSi18YI02/7E0QLKvIJ2kdTj1r3S30VncCVCEYglVHHavP/wBoLw5Ha6DZXsO2J0l8hnz8uCD+PYVNKl7OWpdCko6o8QuziO32OXGTlk6Yz0qhqEpaV8KArNkN3xVxE8tShKjuB2/zzVWdkaJ9xDEHtXZsbyKW4owyCy98c4Fdh4ccxeZ5zlMhfLA5B5/+vXMR2xFo8wwxRuV7n2/Sul0eMwwEkhnmKEKxHAPb8wPyqZam8HodNcoqfupbYu+4lhE2SRkHb+n6VrCGI6el1EWFyJA3lA7gnovNZrf6NcOG/dPNj5WOdjgffHtz+tXrXVfsdsDLAMtnc83DEeuBmsLWYpH1N+zpfeGfGf7O/iHwT4gubxJZdW3W6RqowSCR/F7H9Kxr/wDYt8R22jz3ds7zIJFSITKM7Sc8kZ7Cj9jfwr4nvLMa1o1vanS5NWNvNdXC7xJmPeBjHAORz1+U+tfanjW9lsfC8889u1jqNorNMkbHyZcI2Cucfyqlhva3bPBxNRyfKz4u8EfBe5s00zVrC21GaU3BylvCPLClSMFs57jt619LfBn4bamRq8F79lG3BhglSQCLjkA4969O+CelnQvhxo0YQB3tYpWzj7xXk/qK6zUb+WWRLKMhZZ/nl2jBVB3/AFH5110cL7NbnFCXK7nC2Pw5u7+/SeU6fDp8RUQqjMrHHVskc/T39q8t1zUvDV/49vfMi06XVNKLyRXJgUOmP4h69f1Fev8Axa8XN4Z+HWu3Gni6kuYoAtuNPj8yRGLKvA/GvhP4q+J/iD4PGiXupaO8D6kJYorzUIwk8gCkklVyMcDHNVWfIrJFzqSk7o+h9M8QeFvjX4T1Dw54y06e/tHkEcM1tGTNExBG9cfU/nXsnw9+G2g/C/w9BYeFdIW1tRGsbo6t/pagfxZH3un5GvzRn+Kfi+wsLbU7DxElrvCqWeAiJGJ+42zJ3cE9McGv0J+AOneKvDfwstLzxdq9pqiXqi7W9hWQRxxsOjM3zDqP4fSihOL3IvM534yaRaxXa6paQ+QLm0ljkiDAhGBHUfh/OvjjxDCgbzSoaPGSDx0Jr6C1n40S/FHxv4qsk0Q6dpejxtBa3jKytegYzJjpjpjnNeFa7ErRYJx8rDnoc5H9a87ESTqaH1mBTeH1ParuePSPhx4M0oaDLrut+J1zHpYBJeEA4ORwOnGcdRXy58WNXudK1GezWwuNO+zSNFBBqBIuIkyN8TSdJVzjBzxgV9waPqFx4k8HWF3oT6Xpl9e26WmnLfXIRraONQGl4yQpYDp/eFeL/GP4S+JfGlhDb3Pi/wAKTkDMdpCVadZFOGLO+ODuPHPanWpe0imj5OvB+0dz49juQbSeMKNu4FVIGVyemfzrsvh7qV3p2uWkiEmGWXy44lJIRjxvx6gE/ma6nxX+z7H4S8Ofb73xPpV3r017BaQaVYXKkKGz+8fpjBAz16mp/Anh3SYteifW9Vi0dY5GjjYSKw83eFBOCflPzHPsPWvNcZUpJE29m1Y9/wBN0TyJnvWIaV40ikJKqHK9Dyepyf1rea3eyiSWQeUquqktxknt/n0NeS/G34Ua745S0vPD2tx25tDG8ayuwjm2qyhxtz3I/OvLZPCvxM8bve+bq9qs+nvHHPExlCFlU/MvHuPTqa6pxly+6fV03FQTOp+JmnT2Hi/UIrhdjySGVOchl/ya8z8XN9n0u7SMgvNAy4P3qnkPiKXUV/t+eCW9tI2iMkCnkEjAyfp6VT1qV5IzIVVniiYjJ4zWUbr4j0YQ50rnnGh6HNf3GlQLBKzsNhAGD/nOK0/jzcT2XikLNsN21pDEfLbIXapHPv0rR8K6/cPcRXBhUCJgxK8AkkD+tc14m0xNfv7y5eOcXUk8hyTuQbcd/wA66/aWaudMMNFxbizA8IeHp9cuYoipCM26Rz0AH+RXp1v4ptbed4IWMssK/Z4I0UlUGfvn8v1r0f8AZp+DR8U+F5r66QxxXB2xA5DY/wAit34j+GX+F80o07w3LqCKPvQqAW9ifwFc8qjnKyO6jSjFbnOeB9S8OaYqR3F6i6jPkyPIeeew/T8q6w6fb6reXc9tIHijVY0YHOfU/pXjMXjTR/FlxLb6l4TutGu1fYsxbchbnA7e/wCVeqeD9DuNF0MlA5jILM+etYzTO2lLm0R458dNBktNl8hywYLtGc9Dz+leK6tdySpazlwSGVSBnINe6fFD+0dYvfKgdChPCOwUk8+v1rzvxj8Ide0PR31F4llsY9jyNG27GT2/OuyjKy1PLxVNuV4k2g20eqeH5VkbaVmI5ODg9/5V7F+y1ocGlfEyGSEl82U+SDkcbf8A61eIacg/4Ri7kYsreYVQgHBr3P8AZAtWHjuFycqNPnzkknJKYobb2Zx2i03bU+vlzsDYIBwRn6VVlYNkY7Voj5kHHGB/If4Vn3cZwcHHPesjyytEA2QBg1LChdsjHXHNNgTj3qxaxEEjIznP4UkhMuhdkQBx1/pSqpQhgA2CDgde3/1qkMJkQcgdDzUMlwttj7xYEH5eh9qslN3Pmr4//Dv4iXfixNc8NRNfaeiyxGCCUearOpLNg4Axgc5zzXinhHWNf8AWmuabe2uqWOp3MaW+n28l8FJkcFWZzuOev3fr6V9weK/Fum+Czp11q97Bp2nXEskUzyRFt7bc4GPp+hr5W1a4074g/GTTPsM8F7pouCY3QZ5CsR2z2rpT5oWOuM6lSNnsc1feDfit4Ogu5tR0iO5stQs1tLtY3Xf5KkNkc4zwMH6+tbfhTUtV1HT7yfULCOws7eAxwKCDJIAp2lznlgAfzr3z4reMbW78F20Fhc5ndFhl82LC5AOcHHtXiKQfZ9OkjBBUxuqlVxnK1zThGLukFGDT1Oh/ZJUP8SdTY9YtMLk9sM6YFfWh+6g7gYP1r5Y/ZFtQPGPiGTHzR6fEhP8AwIf4V9T44B7UovQWLX7wQ8Cql0f3fTv/AENWm6VWmxtOaZxoxJnG8g8e5qS1GZRgg8dqS8hDsOeM5qe0ijTGMk0rFG7aDagPtitOL7uaybcMygDge9aUWVQbiMdOKZmyWQ5jOOvb9K+aP2y5TLH4RgBP+unmIHpgCvpRjv2gf3hn6V8u/ti3WPEHhyEDOyzmlweBy4/wNJ6I9DAq9VM+OZlD6rcscAIWPJGcYq14MRWe6kUqcR4JyO5p0WoRebPIbSNiFdzu5z0H9ateEr9b6G9YWsVuVCqfKGM81vK/Jqd1OP79O/UfqMQm8Y6bEhB3S26EDOPvrX6ZwwhEjUAgAIoPbIAr85dIu1l+KHh+zWCMhr+3Vi3U5av0dllXMxU/L5jkKOwA/wDrGs38KM8S06rsfNvi+Tf4g1Vuu6d8V13wEgx4l1WQkALaBQT7lT/SuG1y6WfVL2TnDTSEA9a9I/Z+sxPd65K/KhY0GOuayW5zVPhPaNwCjnOfSk3A55x9aa8LAgKeMd6Y0DkeuOeK1seexp+ZsYPHc9KgmjxnJGKt8qACMZqvdKSCB1657VJC3MS/IAwBzn+hrDu5DCGOM8YrauQQ5B557Vl3qg5GOoxWiV0bHhvxVxJ4sZckBIUAwM9ef6Vx/m3P95PyrrfiM2fGF+G52qgGPYGuT8xPU1WwHpEqa6TDDbPFdDcGkliXYNoPP8x2rp/iSW1L9lDz2ZmmsfEQySTgkK/H6/pXd/EbwZa+DvExjtkkeFoySzIdqOR0Hr0/Q1z/AMY79L39m0QBRE39uRxlEGAx2nLY/D9a4p0nHVnLhKbhK7PqvwHcjUvBWgXap5ZlsIWAbnBCjt+NN8QfDfw54wZf7X0yKedjjz4AI3H5detW/BcCW/g3QEXAAsYQB3Hyit+0AMyMeQGHHfrXHzOD9xnrySfQ8e8XfsYLPE0nh7W1Toy29+pC/gwz/nNfNn7TP7PPivwv8KdWu9S0iSWDT545Jbm3mV4SufT735j+dfqFDGojHUZUEYAPavKf2rdJXU/2c/iFAoOZdKcsVAycMp/pXfTqVNOZnEmr6H4blVle5ZhhJJSV9hgYA9uv6VUt7e2KMqLIZGbliPlA9T+laEFpM1ugYFIkjQx7uCcg9fyqJIFRQFOwgEMD/H7V6SlcTRnQ2kty03ktmEPtJHQ8Gun0jT7exsJJr2VZZGKqFBzsUd+ce35msK5ma2IjiBjY8hUHA+tT2t9mEebjzQ2QSoZGPp/n0ps1joduhN1E0P2tXdZAwcJwUx0J+pH5VNpqRedFOQWaNz5wblAB1/ME1FDKZrG0lZAiSAl0XIJYdgOmOfXtWpe6XHDdPGzxyGRfLaOJjgvjt09f0NZjep7x8Av2hofgvomuaSumR6vaalNDdCNpjGtu6ptG3HqA35ivaPHf7Yz+KLC1sIPDunxQXlnDOkj3DuxR8qVICnkY5+o9a+LdOuJtOu9sKSLP5G14lQNllHbr/kGvXfh9ff2nYeH5pJfMeDVUtY8qBmCZlIB46hl5+o61lPEOnseVUUHU5Wj1bUv2+dd8NRJptnoOlJaWjeWDNDKx2gAYA2gfrXOy/wDBQvxfAs0q3GkxS3B5K2JBQY6Zb8K+j/GXh/TtR13T/DFroMM900Rvrh/sylY0B24c+p3cCsHxz8F9M1vQr7TtK8O2T3xs/MjeW3UKp3L/APX/ADrKnjZSdmdn1Oko8yPnWH/goD8RJ54LS31XT4o2LuxjsEL/ACgt+XH54rzH4i/tT698VY4P+Ei1W51EW5cRA2scfl7up+/+GPc17n4v/Z81Hwf4W1zVLjRrFI7GxEzyRxAMqsVBP6n8xV7S7D4baXdaVpOpeEoLvVLuDzUhW1LFkCplz/30Pzr0k41N2c7pRirWPj/Q/iQnhfXBd2P2hYpj5ckJWN1YY643HnOPzNeiy/GjXdRgSHUvFPij7NKojEVtdKqJGATt29McD8hXtHxX8C+Ctb0hbLw58L9QtNUhlSZr22tVVGXaw2ZL56kHp2rx9/hR4vJfHhO7gRRgNKoXIPbOaVlB6MahC2x2fwI8S3erzeJIJNT1TULWG3zGNRkUlc46Af41HqihoCcZO0/Kehznj9a0Pg/4U1vwxPrY1fTjYLPaYjyQScY/xqlqA/0YsBk7cj2wDXlV789z2sNpD3TxfV9ZaDWXmvrGSZowsUEUd3KqIgP3Rgd+M/Sq19qnh/UbYag/hZpXy0VwpvJSVfIww46cH86YbzUNVF3eCSO1RZiql87sDPPT6UWn2jy5fNukjjdQsjKTls/h7D9a7YVEonmVqK572C11bRhZI9v4YsoLm2lUuZJZZPPX0yw+hz7CqVx4zmsrQyW2j2MMNw0kSqUJCYdSCCfx/Sp5Le5hju1M6SeSoMf3jnkc9PQn86xPEk7ab4Y0sK4nuJZJSFKkKFLr+ucfmazbVSWpzOKk7WPvnTLy30zw1ZX17NDBBBZxtJLJ8qJlR/j/ACry3Uvi54N8G6NNbW2vpePdStM0+3IIPbPXPP8AOu/vfCkfjj4a2+kXEpgiu7KEOyqGIG0f4V8iePv2W9U8J6Zf3Z1/zyjOYU2Hb5eQQOn3qNT1aHs7WmdVePBq17cX8EwuYJjlZYzlT+dc7rsI86WNeQYGJHTA9f1rf0HSW0jw9ZWzEExRKG4wSSM1ja+sa6i6ZIL27Antjj/CuQ9WnZtJbHDWqRweB766tVZHjIwx9VbJH6H9K9Wj8NQah4A0jUtPijniuwZWmXn5mXG0+4zzXlF3cwReARHZu4V5zksBkEBuf8+tcH4a+IWu+HNZs9PsdVng0qa9iklteCuSw3Y9M10ODlG6KhVVGXL3P0U+CF1/ZXgbSrd4ljeOPDKMDv1/Su61mOz1aIiZNwbg5OD0rz/Qov7P0mFYyFGA20HrkE/1qS+8SvZ4JJwOpPQDFcKlys9iFPnXMiLUvhPo9xKZt20Z3EEKQT/kmuku/AcNp4cMFqilCOAOSTg8j9a4b+3xJdJqWqC5OjQNuYQoWZjzxgfjUN9+01ZRuPItDbaep8pDOhDkE46Vre6NPYu/unmHi39mg6h4qi1O6ju7oA7lCynbnHYfias6r8Drnwh8LPFMg1C7mtmtWcQXA5T5lOBz7frXsekeOFMssDP9oUFXiIzzu+v1rkf2ifiPa6L8M9QiaRDLfstlEm7gk85+nymrTvsYVKfsk20fHOp395ptvNp8RSP7NGjEqoJJYf8A1693/ZIL3HihJ3O5jYszEAAcsvA/I14J4v1G3XVdTMtlFlRHkhjzwvt7H9K+gv2StsviaR40WKL+z1KopJABatpK0Twk/iPqtDtQDviqd0MKfrVzbkH8qp3jAJ+P9KyPKe5FbrwTVq35b8Kq27jYevSrNq24n6U0gNFVBUZpkkCbixBIxjj6U9DhRQzAqevTHFMz6ngX7XeoxWfhzw5G8uxZbubcPX5cY/WvlHRNfbwLqljq2n+U88DuVMvKFzwO49T+tfUH7Y8KX2i+HIWAB8y4kUqeen/1j+leAeGv2YT418J2GvW/iqyjsroNvt1tSZ4mB5Dc45xV00e9SrwpUFeNze8J/FPVfH1zcWOpWtr5UB8xZLcn73p6fxH8q6a7hMEMrMQIgpbHoMGuX+Gfw/i8LvqFxEZHUsYElkbG7GMnb07Dv612eoR+dYzJJ90qwJX6VlU3MudTaaR1n7I0SnVfFcvBPlQqP1P+FfS3/LNa+df2RbZV/wCEtfByskMSk9MbW/wr6K6IBRBaHJjH+8Y1vums67myu0Ag5zk9Mc1okZBqjchdp45qjhRhXEpDdehqazd2YFSB9apXT/viMcdqt2DYwMHNJO5R1FluZADjOM1pxqCmDWXZn5R9K0YnxjIJ7cVaIJVXy8sOwJP4f/qr5E/a6unl+INpBgt5GmKCB7819dSNmNwDyV/z/OvjL9rGYy/FXVMElYbGFOOo+WonskejgdJ3PmuLR7x1nxCQGjIDFhg5I4/Sr/hjR7nSrK7FynkvKybVbgkev61pfDG2j1D4h6HBIC6SXcCsrEkEbhkY+ma9w/aehgs/EujWtrDb2yfZMmOOLH/LTjP4D9a6Jp+yZ2UHF17HkPgPQ5tR+NnhmQtGIhqMRIZhklQx/pX6BSOYUnLBsYc/oa+APgpam7/aN8OKMgC7aQ8YHCNX3xqMpj0y+kkOSsDsCPcHFZN2ijCo06kj5l1K43XUzjODK3HfBNe3fs3QbtM1+Y4OblIwe/ANeET/AClSxzlsnH1r6C/ZqjI8F6jKesl8cH2AP+NZre5hUfunqzRZx044qC4BC4ABOe5xVsnFVp+g+tanAyuI1wCBh8YznIqEj5Tu5NWAcVDIMAnt0qCOpi3ceJM4yM1lXcfmSKq8Env061tXK5aqE0OZAenPH+fwreOxVz5y8cBp/FeqvkHEoUbs9hWJ5Z/uJXQeIFM+talLxh7lgM9eKzPL9hSKPc/F3gLxhqlt5x8Z3TRMfOWMxZwR7/Qn865/xTbX9v8ADbSNA1fVBqF1ceJSyyOu3Kqn/wBkPyNfUt74Sjk0+SCbULKAwweYkTyZZgPoCM8+tfL3xPtn1T4g+ENJTYh+0fasmRSqsWHLYJ7V4dKVeUuWTuj1G6SgrH2rpEQttOtIhwEgjQA+gWtWwb5hz/F2rm7TURIYo2kBkVAoUHrjvWrptyGcgHcQwyAOholFqWpkmnseyIP3MRz/AAj+Vc98RtJi13wB4j06b/V3Onzoc9M7Ca3YG/cQ9Sdg471X1tA+jXwcfIbeUEev7s16EGuVHF1P5/L1vJaaMyAiKRoAvcbSazLq7gmlgjich/vHaM5I7Vt61Y7PGeqQ2qiVvtsyeUTgkbz0/L+dZNwlvpswlQoJYpCQMHB4ORz9a9GDRdmLrGqjWHt7mSJEjhXywY1wG6dfyqBI0ubeSWLEGwjGcYPfj8qrtOYbN288xJj7gUEHJFadnHb3s0SzOqBvlyv3Tj1/KqY0rnZ2+syy6DZQh4nSJlkYEYcKc+nH69xWvBCuqaFBqD7olhlKvLHzubk/yH6VyiN5NgqW8sQgdmBjK4IA9/wNatjeyabYlLeVLu3K7zbMTgE9/rjP51I3dHR6BDLZajpuofaSn2uRhCIzu4weW/L9a9U+E2sWeneINBW/uITpn9rLc3G0AbfLJYLye5A/SvHJo7e1u4baO7aAxyIY2UnYoIyRn8q6TxHb22iroiJcok8nmzz/AGVtxBDLs3H64P4GuatT5ldGcKcau598zfEjRvB2jJ4i8SzXGnXviKQyDexIiTL+Wvt8vX8Kuab8ZvBsl+5/t5UhNr5fzMoAfsOT35I+hrzXwx8ePDWp3dh4O1Q3evaxPFBJAt9DE9uSU58o56KC2cgV3F9oGj6Tf3l/LBplzEdPlnijktVaJmjKgMvHUbiPxNckKb5jqa5VZl74seK9DufDfiXQ5L9jqd94dae3jI4cLtO7jPpXFWt8/iXT9BluYIxcrFGqTpHtbb5ajO4c49vasTxp8cdN8W+C9AvNJhF3qeokaTMLq18l7aIhlYrgY67cc9Ca63SbYWeg6RIJFIWOJArDkADj+fP0r0aUWkzhnZuxa1M6hYQ+VBCZAkqhmBdgcd+P881Y1e3mvtHgkkTBLsGPzAA9v611moWV9LpunS6dueRpgLgwtghPcnt0qx4vsUj0uMADdu5AOeeOv51tGPc5KkmtEeK+JIJ4beAOyktay4OMHivEJ90tooJ42EH8Q3+Fe+/FGM2EWlyYwjWs6n1PSvn5pg1uFBIBXBIwAevFcOI0nY9jBtulc8U8Jaq2r2Gp2NzCDPFI7RsqkqF3dzU9+yrZsixggrnIyMn649qi8AtpdppHiv8AtKUadqEisdPuFvI1idg5+R13ZGQSeAenvVGznin0i536nEXJVcNcAbMq3f64x9a6I0/dRlWkkx+o6w1gtqLq3JZwUO1iOBj/ABH61meN5ceHvDrMhUOJWAJyMeYtYHjW/nudVggsLhbmKMLyZlb5sDI444x69x61q+Obkan4Q8MQ2k8E9xBFIJ44plZom3rw2D7GkqTuzN25bo/QrwrmbwtpBHA+xQEY68rWP4y0KLXdOW3lAIaQj5un+eatfDnVLbWfBGhXFpOJY/sUMbFezKuDWjqNqwWNiwI8zOPqaHohQd5I+cfElukOtX9uo2pHIVUDoAAB/SuA8UKqaizhwP8ARypA5POK9C8YTY8RarsGSJ2U5rzfxFMFu5ZSRnytoUYJySK4z3KKd0eeXaLbeFo4FmWVVd2bb2OT/jXjt5Kyam7oDuhZZAewIIP9DXsus6e2jeGEhmcNNI0jkjpzXj1+gDOc5ZmHTuMV6NLWBy13aR+h3w48bW3i3whpV/BIzpNboMHGQQAMHmrHiO5DwsFZi3QKpwT14r5y+BGuXOi+C7KWJybdXZWTOcD1/T9a9y0HV7PxDcI6yK4/iBOCK8mppI+lw0r00VdP+L2r6Jb3FhL4QvpDGdoZjhHX14ycfhWfB8Z9EFwDq3h7yIiwEn7kuEH/AAID0rv/ABJol3q9nEtvdtazxj5JI2Kk8dDx7/yrk7Xw3rhmEWqajHcwNw37lWLD07elCkrHr0nQ5Pf3NSXxFYeLJFutKaNVACq8alR/nk/lXzF8b/GR8VeMoIIZN+m6bIIIwOVLgjc319Pqa9L+MvxPsvhtpF5Z6cI01W6TyoIIlAMYI5dvTpjjPUV846VI1zp0TOQZfM8wsT95icsf0rqw8PtHzWNxSb9nE3PFUVgL7UZZLmf5yhkCqCSOOBzX0X+yNHF/bV6UOfKsYQGPBKk9P0FfN3iDw9e6uLqW2jV/OKkZOMAda+l/2R7c2+qaqjgK6WkEZPJBI9PzrSbT0PNs3GTaPp9eM/Ws69GU/EfyNaAbGeMVQu/mXqBg55rE8q6uQwDap9xVuzQ5z144A6mqsRBXg54p0moJZW6OzBC8iwqT6sQB/OqTQPQ2SMYXqepA7UDCyAZDHrgVWiRrRFjQSTzSHJUYLc5GP0/lWZFrja1qdzp9iA9tbNsuLxQdqvjlAf7/AOnB5oM+p4V+13dLFN4ahbo0E7gjqo9frzXF/ss+LGtbC88G2thBcpdLJffbbknzFI4245wPmP5Cum/a6thHfeHIVLSmOxmI/vMCRXE/si6dLH48llmhePytOlyHHOSyAD9aqEkmz1rc1KKsemeJvD//AAjGladakJ5khkkkKLgEk/8A164rWpSml3bJ95YyR716f8YHLXunK2AyxMeOn8P+FeUa5eR2+n3DNk4VgAPof8axluVGOqUT1D9j87/DvieUjLG9iQkeoRv8RXv33uBXhH7IVuYfA+uynH77U85+i/8A1693QjP4VrHY48X/ABWDLhTWZfE7ePWtVuVI6VnXKZ6kUmcaOeni+fJ9avWMO5hx0GaSeHJ7cHNXdNjDOPYd/wAKhblGzbR5UY64qxJK1qm7AOOSD3FPtIwFFWJ7NZ+G6dTWqIDzBJGj7SN4GMDpXw3+07qEcnxY8To+5hFDGrbWweF/+uK+6vLChEUfKCqjP+8P8a/Pn9okNN8U/G0ygu3m+QAoySQOf6VnPoengfik/I8p8O+JrbwxqEetadFOLmzkjkjExBBYfj712vif4l6n8Urq21fUBGk+7yAqjgAV5amnXTaLcKttL5hdQFKkHjJ/pXSeFoZYNIgE0bRP5zMFYc9P/rVtVknCyZ24dONS8onoP7NEVhc/HzTmSGYXMSzyF2fK4C+n4j/Jr7M8Qzqnha/ck8W/OP8APuK+OP2TrV3+Nl5MyECGxncMQcfMyKP519aeNrpbPwZqjE7z5CjCcnsP8Kh+9HQ4ptKbufPM21TGOSSQOmRX0f8As6oIvhrE/Uy3UpAAOW5FfMOo6nBYEiWbEqLu2qcE8j/GvTfhb+0PpXgrwzb6fqGnzfZoJJGjuYhvHJHBBI5/wqYo4a1eGyPp6XI+XoevP8qqShlcKQcn2IAOOleG6v8Atg+F4RbRaXZT38rn94Z12BOeucn0x+Ned6t+1PrsviHUrjSrkPYXDIsYdSY4FH3j82DkcdM9TV2OT2iPrGSeKCPfNMkK4JzI2Oef8DTZSHhV1+aJgrCRfukH/wDVXyzqP7Q91rk9vHezCIQb44WFsjrLKcbHGT8q9csenPHNeg6HL4mfTdL8SHXbG61jVo1sfJmmmlQZPymJVTb/AA9So4B57F2Y/aXPVGG6THqCR9KqXaAK/IyFJB+gNYXhrxHqmo6tNp1/pLQTwDy5LiJwUDJkHeDhl3ZyOOgPStTU5tlrcyZxthZsdyMf/Xq1sNHz5er5s07/AN6Zm59zVPyxVtpBIhxxjJOe5yag21Boe2J4+0a/aDTv7SuJIJUMkZjlJlbPy9wPl/H8K5uT4aaBf+OLTVLK8hitIVCX8Ely3mS996nGR0H5182nXbe2vtMk0mUSmFY4LeN0YygAEHnPqTXQ6pq6Wk8purm8SQRtHKvnDAY4P3uuOOn+FfNqNei7wkfNKpiFpc+oNNtoPC2uPq2mPquswISsVv8AbllKKSD3YcfL+or0/R/jLbW0CSXWnXEcshDCAMCwORwefrX54WvjnWLG3ultZpEiEZXfArFogSOSRV631nVp7vS4r3X/ALQbb/StkksiBsAjsu4n5umMdaupKvVd5M0hWr01pI/Uq3/au8M2R8vVLa7soo4/muTCWQNgcHH4/lVC7/bJ8A3y3Vnay3txIYX+5atggq3rj1FfnXonxT1KC3lltrlp5JJSGt9zYI/4Hj2rdX4v6tNLcG4mazAiWNYwgGT02/qfyrOFStF2kWsZWukz5813Vo38dapPZxh3lupTGdpDIS/X68/qax1mim3vLtyASY5gSwbPr+Brp/EVxBp+pXtq7hb03W8Mi5KsMHOevesKXUFZ993EsrKQvmbcM3XP8x+VfUU/gTPpIPngmO1G1sp9GgmTG9iCQgBAHp+o/WsqOK2isATAxu1lYFs/KR6foKm1VYltbcW86pEQWZQeQal0YQmQlw7xttAJHGcjJ/StLmkTp/DumHWI1k8mOGSJPNYFvlOOP60+JLY3W0I6Tkj93HkAgdT+taMemwRvG8EsioFdmVR/DxxVWeW6mng2BZACDF5Yw3c4P5H9Ki+9jS1tzT066mtp1a4hae2iAbDAEgjI5z9R+Ro8b+J1vruymhs4tMNtAFlkt1IWViQctnjOARx61cg1r7RoOowJaGaUuCrlRjdtbj1//VXXWumfDW+8C6Nca7p2rrql6Vgma2ujtL84eMd8Y7461zVqqgrs4a1dUHd7HQfDXwJ4q+NvhaK68KppNnHallnu551FzE5GFRRnglS5644967LUvhT8ePA+laakev6hBpyQPbRGK8tnV4zg+UNzcE43E/7HvVTwTb+HPg3DLBaanNKLqRWdplUSyZHyghe/P6Gtmf4ixRWdysl3G1xEHkWJJy0hUH+6y47jvXnRx0lPSJxV83db3Ix2OH8P+CNY0qXSLieW8ezjvxJfS3LLJ5MnP8SOwx17elfR9z4mubPTLaKz02WVLe0Uh3XAdlAXjnoSQR7A18zzeOLXTrqeS1EkUUyslzbRN8mWwwZlHQ8D8zWgPizqV3a20y+bcRpYfZ5FE21iXI28DPA216H1uaWkTB1pSV0j3L/hq7wl4Ys4rfxENb0u/jdluTHpcssJZWI+VkyMcGtPVv2t/hvqun2ot9W1GISvlWl0i4UH/wAcJ7H8jXjmm/EJrXQL4lDZW8l1M5Kyl2CnDD5W+h/yaS2+MU9lbR3UdzLc3PMcUblU5xxng4HNc/8AaM46OJxSxE4uzidr45+I+neP/D2m6lot+b/TRJdW3mmB4tsileCHVT3Pbsa8nRc2TqxySvUDNaeufFBPGM0ViwKPYB2bawKFnC5xwM9PSsmN1azJy3ygZPHPWpdZ1/fasfWZe+ajdnkWkfAGV9XF79stUYOX+e0DjO/PevrDRvHVvJ4StvD2teCfCuqQLNE91MumKrzxIw+QkYxn+g9a830m5UQdc56DvVrVNafStN86OWBJmICrOxCseeOAeeP0NaqvPY2q04vU8f8AE/7MLeIdc1C5tL/TtMsLi7mnt7KC3bbbo7ZCD1xx+VeZ/EP4NeMtE1CHT9P0241yytEAS60mz2npyXC/zzX0foHxBv7zS9c1bUdK8mz08gq0aOys3vtU8ck/gK1Pg54d8R/GfUWvMx6foyyAG+vFk8lyeixRAqTxn5mI6Hjmu+jKbfvHPKnGx137L9pqOk/Bjw/a6vFJb36iUmKRdrhCwxu969Q1Bi8aKDzvB9sVe1X4V3ngDTbaSLVo9Tss7GVLXyCjHnI+ZuOD37isqV/MA5yVPIHbiippuZxSUtGfNXi397r+qtjIa4cgE4PWvONfswtz5gHJAG3JJJJ6fy/KvSfESNLq17IoJBnc474zXE+Ibi3sLp7iVgI4FDYIPJx0rgab0R7+HaXvSPOvifcKjpAWBeKMK23pmvIZ41WIyNwASOfWum8Ua5Jq17JMxyGZiW9Tngfzrlpn8+RLdiMFsjHc4PH6161NWieTiJOdRtHu3wRlSfwYYmOQrFSPWtm4lu9EvPMs5DFz91ScGuQ+BVyEsb2yckGJg+Pb/Jr0W/tmuGLBflz36nivJr/EfRYOV6aLFn8YNRjjCXBZyvAI7mq/jb4061ofhC71C1tsOdsavJwAWPX/AD71W07w4kk6u8YILd+lZnx3+z23gQWiAgyTJtAAwMAk/wAjUUbOSudWIk4020fNmpa7feJdTur/AFGdrm5YZLsc456D8q6PQZD9iibgqDyD171xtuwV7kdfl7fX/wCvXX+EHEtqUIz8uRnoDmvdSSjofHxblUuz0nRpreWztkmeUupIIHCkkHFet/BfxfZ+ENQvZr6//s0TLGgYLuU+zHsOnNeR+GEZnMYCBgQxJ5wMH/61d34F0TTvFMF/a61aXV/Bt2x/ZG2sjY+ViOpGSOPcV5TXvnRia0lDlR9UaP8AEHTNX1Q6dFdxS3e3cY4mDAL/AHv1H51rXkg8oOW2jPGeCfwr5fsPhjrVpf2g0mWR9TggL/ZyvlNIEG4oxGTnA498V6tpXijWWv8AS4bqaJLC5G64juQTc2hUDKdO+7j6H0qrHjqry7o9MhIigDEHdjJXHIGRj/Psa5/4iTRaXpUEk0oMVpfRXEjRHIKp82B7nIA96taD4si17Q4b2eQLcPcS2oG3CuinCH64zXL+IJvtWrjSiBMJdTUIrckDaTg/98/rUWCVa+qOkvtbv7TwbPqdxvtdQvYytujD5l8wnZn0IBJ/Cuj8KaInhfwzYaYLg3DQR4lndcPLIRlmPqef0rl7m4Xxf8QDo8cypZ6QqTTyScKZuMDv0yfzr0e0tJr27SGFjKZsgmNMjPHT/PetIWeg1NPU+Vf2uJ3j8SaKqhg8Vg+Gxxnev/16zP2YZm/4TbWQ5DrHY5JB5B3gY/8AHT+let/tk/DzRLnxlp2madqcGlXmnaWo1K91KchCZMMEjXBO75fQdDXk37NkKx+L/EbxlXRLQIHVcFsyls1k/jsfTUmpYdHcfGWX/id2UY6iA59OorxXxhM6aY4/vOq/ma9g+Lswl8TQAZ+W35z7/wD6q8k8bqP7FOByZUx+f/1qciKPxI98/ZUAHwwmdQQX1KcknuPlx/I17EGPrXlH7McH2f4RWjbTme9ncY+or1TzF5AYFh1A6itb6HnYp/vGSq5Oec8d6p3QZRknjOOKtL1HIORnNVrshkwDyDn+dLocRnHO4k9OlXNOBD474qm52nB9au2HEmc9v8Ki2oHR2ZIUE8j2q95gIBwcVRtlzGDkVbjcAYNWK5NG4aRBg/eU/wDjwr89/itf+Z8SPFMgBLtqMi8nAPIr9CocGVPc5/T/AOtX5xePC03jLW5SQS+rSjP4n/CsKux7uVLmlJsxpr6Tz02xqGL4wWJHANV57yb7RBOg2FQQ2FyAPXH5VM3OpR46bn6+2ajEpxG6A7grMowOT6frXPe59HJLc9a/ZtmNl4nubu6eM+famOGMLh5GLKcD8AfyrpPj78VJrCyudBhsZ4HMY8+UhNqLjPUMeTjgex9K818M3clpo91eTPLa3FuIyby1Xc6c/dUe+Mfia5XxdrKX19IbuVroXDNJK0zbRAmPuFOpPT5j05Heu2mtD4jH1v3jjE5TVdRaCwS8n1Vp55OIwASEBOecd/lNOk1G71fSLaSO4U2zS+U73LbAGPQ4XLY4POO49aWW70nU5wtjOFijjAk2JgDGec/j6dxWZOj2lmY7mRfImIZLcR5mf0+b04/l6V0xSPG5tdScQTz3DRwThXgcqVhJwSpHzZPb9as6xqMAjgigluJLZHaTyJMFxKykM+e45OB71mWcEF1cPCm+zuGHneUzAA47Zz3yOKW+1XyriO2heN4EG17tFJUE9+meOh461TQJFaHUJIpNiXlwTtWIhvu7QRncP6ewr0bw38btQ8PXCWI1GVF+xGzMsLY3nOY9o/5Z4IB3DJ4rzC18u2mnSK7HlyhvMmlU4wD2/p9KSSxlupCbG4+0tIAIwgGTntzj0P5VLRWx9OfCvxlrtr4lPiC/kguxEEi1DV57uR3uIsqNgiRGy2SPnOOh9a+h/FfiewtNPnhjcyvc27yRrEpbZGcYLHsOR78jivz7+G+qjwz4tFwNbuNEuwfLgmhZmSU5GQ4Q8j8MZAr3zXfFM1uHs7ZX8QWV2ElnutNnuUcSAjdJJ5igBRkjapPUelRY3gzoI1IgTPB24I75zTdtSPdxXEPnxyK8RYKGVsgdAP51F5if3x+dI6bobc6b4G1nb9r0DSpZUUFJYLpomDDvx9aX/hB/CEpuDb6VfQmVQw233mISOv3h7/pX2zq3wM8G65k3fhjTJATn5YtuD6/Lj1Ncdqn7IvgHUZCY9OvrBscNZXzJg/Tn/OKuWEuJzpfynyJqvw20JbJ7eDXdc00M4kG+NXBIz1wfes+T4bwyJJKni+znugFMU+oWLRMAP4cru9f0r62m/Yx0SMD7J4o8Q2w6BXuQ+P0rG1b9i6/mObTxzIYwMBLqxVz+e6s/qdhWoPeJ8zWfwn1K4vJJZLnQ7lmxJBPHcyIRgdwyAd6mPw38XQSm5jsLbVS8gClL2PA47Akele53v7JvxAtNq2OpeH9RWM8CRngcrz/sEenH+Fc9efAD4laQgeXwkboochtOukkBPPODj0P6Vm8I+xlKhRk7o+X/AIlW8ll4qvI9RsZNNvdyzmNmRm6Y/hYjH+FYseoLbYlTE7SDy/LKjIB/i/l+ddx8bdN1TQfF041fSrqxv5RGqWl4F3BSpy3yk+/5iuFvlj0uOB4t11FINk0DrhlA4GPz/lXUlaNjuiopJIotpjrPc2EcSLPg+YzE5HI4H+e1WYZLS3hS1lkkEsWFACgAsfx9jVuS6KWz3W8sIl2RvKpVi3p7/wD1qNovpYpGZUaRFLCdOFI4yPz/AFNJGlux0UPipFszYFBE4Tb5gXJPTj+dWLrSzZpAjg7pC2256MhwMKQO3P6Vm2Xh+S1u/KSV5VkYSiU4IGMf41cur5H0tIGu2EzlvtDSEqCQe2M+1THcGdAmqqnhmW4+zraXaACdIgGDMBjI9iCc/h60nh3Vby8sbRUlEdoshWNriMLFG2CeGP0P6+lY0+nwo9i0dyFFzARJCwJH5/l+tdL4d8BWFxoDtNrkkaxDcIHsGmhLH+Jee3r7n1rnrQ5onn4qjKtHlRHL4qure8neJ99yw4vQT8uCPu5BHart3r1lexTTXM4nYFZWlabLE453ADjr/Kq914Atv7Iil/4SrT4wqsqpHC6fMf7wK/Wubg+GupzC4lstV0eUMVVg15s3YB9R/niuONNI8+OX1IK9jpfAdisWoajeXN29uLySLMoCskbc8NuI6rn8q5ldb/s3xI0EY8oI0irJay7tyrk/98k498gU3TLa78LWl49zf6fPOMmS3FyJw/8Adwvt6+59a4fVPiJMVRXtbNnhYkRpbqEyc992f0rtpQctzro4eSXvHt3hXWZdU+xR6g1tGksTE5JBO7p1wO3NU/Et22oa7qbDy2ghizGc7VyoGRx7A/lXlekfGfU3W306LRNJvpXZVgie1Zm3YI+XB9z+td7pXh681a7N1qGkxaVdzRtE9nZzqZnU4yRGz4Hbk/1rKeHbehzVsM73R23iHRP+Ec8P6Jq1rLHJFco0cijO9Pk3ZI64PGD7VzcPjmWDR0NxGyBl+UupAY88/wA61L/RvGOoiEt8Pbq7toYlhV2kZndAMc7Mj079qZa+BwIs6n8NNUiBACst1cpgenMZH/6quGGaietha3safKzN0/4lTLbgR20WAerNjPFST/E2K8ha21GxWe2ZdrLFhnHI5HI9D+ddPpvw/wDCflBz4M1pJSQDH/ahXH/fSCt+D4V+DZA+/RNbt3RQQBqccnfpjj1rRYdrU7vb05LU5p/j6mjWC6RouiXWm6YVUsFkQiToDv5Pqa+w/CbQWVlYeWirGkEbL5a8Dcu7nt/n3r5K13wF8OtMtPtN4PEVhEzeVLJLD5qIevJUnjiuw+Ivxft5vAfh6PwtqF3Bp9xA8s115RVpEQBBGe/Oc/gK7oXS1RxzUaukWfVPiPx74Yt9Plsdd8QWVksy7fKmkyy+h+XP+Sa8q0XVhqep3OnxCKfyyfKltizidf4WHGe/fFfJfwi8AePPjr8WpfDmixR2UFoiXF9fXYdkto2I+8xU/OQeFx61+nvw7+FugfDXTBFpcCyXZjWOa+dfnlIHX26fyrxsdmEKL5OpvRpKK1PlPTv2bfFniSS6vb6FPD+lea7Pd3rYIU9wBn3r5b/aH1fQdN12TSPD1y+pQWq+TJdSkAMV+8cAnuRiv0p/aBe9uvh1qv2eSTekRBKsQSOa/Hnx1FP/AGjLbkBYPMZ2ZTyeeh/OuPLqrxU3J9D0ObljocZqd08yHylxADgv2zz/APXrKYutxC4ILAblYZxn0/WugNqkdhLGigRA7iM5/H+dZulzWs17LBJ8sb8xk9jjv+tfULTQ82R6F8J/E0Ph7xJFcXeBY3W2C4ZuiZx835gfnX0vb+G2mmeEDdHyyN1yD0/A5P5V8hWtukG+2lKFfvEEnBU9/wBf0FffP7FNnpvxR8AXNlrNzcxaz4fnW1MqqCZYmGUJ5zxivKxrVOPOz08HX5dGcSfD89hG6ug4HHzDrXg/x51BjFDbsSNhyRnPPP8AjX6Pa78ArK93tFqmwngF4QSK+Tf2uv2frPwb4Sn1xtckuLleVhjgCj8815mGxdOU1FM9KvVVWGh8IQ7kuGbIIcEcdua6fwZdhTIjnHPB7VgTWrm6aUAkA5OOAc1q+GXEd+E3AeYSoz+H+FfVLWJ8sk1M9d8Fi5ufFcVpbwyzSyx/Ika5JwOoFeg+A9F8cWuq67qXhu3Ba3hMc0rfLJEMgnCkdeBz/jXn/hzxbdeE/FXhLxHGxi+wzAmRRge4Prxnj29q/S270vwt8ZfA8GrWSW+n6vdwblu7HEa3OcfLJj3Iz9BXh4iq6U720O2rTjKF2eQ/s+eC9U16CHWfFiSJq81vJLYqXMboikBmOMhmOR39a4DxBcax4f8AEJu7m5jnv7lVhDxx7sN5o+n8IH5GvXdL8dWlt4p8HwrMtpaRaVewS5bJQxMu7P1xxXz/AOJtfbxp4qgFk9wqfakMBiwHB3jt06E9+9cUcVaWp35Xw9iM5o1J09FHqenWMUg+DGpamqAXOn6sbkOqnDBZVVj7cMfzFRyH7X8d4IbfaI1mlu4VdsBmEIwfYZcfkaz/ABh4f8d3XgmbTdKW4tNOlupmuII0VZZZMjAPOOeSRnt7VzNtp2v/AA4v7jxF4g1OwudRaxW2GmpcZnZSyNIDhTgbUx16kV3v3oe0TPn8ZlzwVNSnJX2ses+Fvhnqfhy6ufDN7d2t7rl5dDUtcvbG4Dx2ufnSIucdQR27V7rZPDa+OtHt9Je1mupyjrGkowG4yR+AP6V8wfCjxnf+OLjxKnh3SQZtSn/tHVL64fNvEoAUJ6thcADHc19IfA+x0238c2iSwWkt6kErLJJ/rSo2/dHULkj9KyoNqrY8umpcrl0PLf2yPghqXxJ13xJ4wt5ra1n0oRQBLlWYXuSMKpVT8/Bx+PNeT/BH4beKPBF5rkuv+Hr7SFnWNYWu1UM4wT2Jr6I8XaPqmqalF4i8bS6/pGkefJFp2gaMQx3DIW4m/DdtHPXtWnbeBtO8N6TqOrf2hc+KYNTVI7ePV2YyWB2kkHnqcD8q9KdJylzRPco4icaaj0PmD4qA/wDCUBSCCsCg5B9K8q8dEpoyYIyZ1GSQAOv+Fe6+P/A154g1LU7/AEh4p/sNusk1kFKS7QQCyk8HGR3HWvAfHpefQ1EK+aTOFGFz82G4/wA+9ck4tHdh6kZPmT2Poj4Qa8nh/wCBGiTqAZ7iSbyIxyzszjoPwNejWuok30GmxbHlWJZbuYZIVjjj9a8Z0jxOtrbaJLNBb28WmWoaK2RcKH2j+fNe5fB/RG0y30rX/E8D21trt0jGViApDZKjn/d/lTp3noj5mriXVrSfmbE2nPZYWeGSAsNyiRcEr6is25jXHynk9B6123xY1hrPxHqA1SJrO1tmSKKUglNpB24x64ry7WPHWk2WwW93HJMx2qT93OP8/nWzVtDqUrLUtNDubJIwDgjuDWnY2gJB68VJpHhDW9V0l9VjspJLZV8x5QcJt9RnHrUFhrNkjhTdwI44KtIARz1pcrWrL32OntLf5AAOcd6sfZ+ecY9qisrqJ7cSLPC6eqSgg/rV1AJFyjow9mFIjW4xYwmWA5RWY/gp/wAK/NbxLJ9p1+dh1k1Gd8n03f8A1q/Sm4JgtbhyVUCGUliwx9w/4V+ZE12bvVi5yB9tmILdxz/hWVU+iyrdjIx/p6t2HmN+H+TUexVgBIyUhJBzjBJH+NOjkH2hH5w0bEDuMmmyOEgkYrvCRYI9TXLax9Go33Oo8N2epW2lXUtvAJdOtQkt3LKQSG7FckZx/kV5n46vxe6ukaQq1tuM7TJJvaUt1J+np7+1fRPwb8JQa7oszXV3LBCt0oljQArKAjfLz2+YflXF+Ofhfo/h261iS1W5mvJ5wVMzAqqYPyIo+g/Ku6k1Y+Ix1H962jwdvMk1VXWNDHEDgRDBAIxn3612Piy70xb28/4R8m409Y4yl3doVmZinzLjkAZB5zjkVFPElrYT27WwDTOkQYAhslgAuexOa6bwx4R1rVr/AFezs9Dt5r3TI5DLY6oxNxBEq5Loo4YjIIyeSBXStzyJQscJpGhTWMltq0+pw20MU0UgdoRctuPI2rwrYIG7njNP+z21+tw9za3V1fSmae2nt08qKdAw+dQcDAJOV9xjOK9G0XwpYfETVX0HQDJrelR2Md008coR7VyrBk+YKF3OVZx0XYMMa57xvo82lXUPhJdZXW/7LX95FZTqbW1B2l8SkqTyQDgdz6VYrM4u4sJ9Xv8AYojshLAsgRG+VyMZbOM98Yx39qv6C0VmsUl3HZ3ENsxlkhdiktwgBHlrgdenXHSrs88nim/eC0t47CciMacI1Y7mUY8lGxj5s7sn+4as+F9G1LxJ4rg8P28VsL5GaLzy6RLDNwXEhbr0PIz1HrSYrFRNC1u/v7O30lFv7SALf29pZzqPsiMy/u2LBWJ55Az29K+otO1Pxu3gOK1v9K0+ztkn8qcw3SSugJBCso+YP8vfjrzXmPwn+Hl34h+JC6Rqd3Hpt4Y7u3eSIq7nYnyyxdF4YrznPJ4r2nUfhJpnwu0W+vLC/v5brVpoI71rt9yyyohzJ9Tg/nUeZpA4i30Gx0+a7e3jMH2qXzJFDZUEdx6Uz7Gf7361evLmK3jdiw8tcuzE9B/kfrXOf8J3p/qfyH+NI7Ix0P0tGyToR64BNLtZf41A/wB45/lUZuZ2iBhKT89AMjGOvGfb86dFOznEsDDjOU4r07HESpcKMAuOPrT3v4kUZG8A9BSQvazuUZJ4yBnJwR/nmpGOnwN88snPH3QefzoegDG1OAruFufTLKCKiOtRRgnY4wM8DaBge30q/Fc6cybVuRnrhhikk+xOpAmVwQQQOuDxx+YoRSPz5/bs1xY/i5YFkVrt9LgMbBc5IJzn8x+Rr5h1G8affcMzI6yBshehz/8AWr3T9uHXBcftAyKz4isII4VIAI4U/wCFfPk2o/auJcPGx3HtknOP61xz3Z3R+FGjfi41C5tBPdGdbg5V9oXaPQirms2L6Ze28NyZGiAGwgZLH0+nX9K56O72xqjRkxp90qcke9WJLq4lENxJLI67hGoLHcfb9KxRqmdna3kmnLCsp3ymQPGrZAweNv6/pVLVdHa612KCyvY0S4lJk8zO1HB6d+Of0pLZv7Q06BXMtvuk/dv95QR7/jWlpuiRt9oaRGWeEFmfkEnipTsDeppQ+HIobiT7TqYuQrLuCckYxwn6+leqfD74S+L/AIhaNd6x4RsrOezgn8gxSStFJ0PHde38q8Ss7s6T9qmjRpndNiiTnDFhz+h/Ou78E/Hrxd8G/D9xYaHfxwQ3dwJJQ8Pm4YnAKg4/vfz9aaSluLmtsd3rPwc+K2kq8D+C72fzRgi0vI9o/Me361xl58HfiPFOWXwfqMODu2SNAxLY/wDr17NqP7UXjfw1pVk51zTtWnnOxoJ7NoirYzkHHt+vtT/Dn7TnjnW7lIZrfTJFeVQ+6EkgFgOPfn+dX7OmUq1RKx89n4Z+OYdSgutf8HXUdhBOJJAPJBYYP91s9/0p3iTQ/CwuWlbwjMRIpYhQwwfQ/rX6cuNEuYQ09haTTlEEh8jADbeahOn+GpFA+wWLuBjaYRgCumNLlRxzq3PyYH9n6LeJe6J4evrC9RsRywBy/T/dOOnX6etdXpcPhTxBMX1rwB48WfaHkvYplnWRu/EiDHX9K/TVfDnh12JGm2sQAyDFCFOfyqOXwppJi/dvOhyDiM8Y+mPpVOLRnzXPz50XSvhdplyGg1DxdopIw0d1puAOemY5B6fzrt9H17wZbyEWfxOvbbA4S4juYSBkdSC1fW2peBLG5AcTKUz925gDetcxe/CzTLkuJLPTZ1JyQsGxiPyNSkQeJwautzNG9l8XIJYycANfMB0/6ax4rVe58TyRA2HivTtYcqQFaa0myfXDY/yfeus1L4B+GGcMdAtySefKIB6HnkVz8v7OvhwXELQWU8BDg4wgB5HGR/npVWHe587+M/FHjzx94hk06MxPp1vqK6JIthaxxCdwvmOTsP8AscfjVvxbBcaJqnhbRV0yS7driK3j0tSyeaxbO1m5wOMnGelctF4a1XSLbTJtM0S61QDxHqsdxHZsUlDg4T+LHAPfFfUn7OXwovPEfxH0jWdbj2w+GIUldDl83Dqdibj1wC2fpXn42t7Cm5Hfg4XbufTPwl+HFp8K/DctuUH9r6lL9qv7iNjmRsDEecDIQEgfU8V1dzrKqSzHByQMYAA7CqGp3rKhAJAzuIzn5j1/pXIz6g9xcGIsQGyATwO9fm1apKrNyZ6ygrG/4gntNW067sbkkxTR7W2jJIP/AOqvy6/ao+Beq+BNXuNb05GudClc52ZLJ15Ix7etfopJfNG1nNvK4OyQEAnKnofrn9Kj1vw3YeJVurC8s47m1uPlkRxkYPOf0roweLlhZ3Rr7PQ/Fu71EQxmHftDdVYYJ4NQRaYsiJLD8wHJxkkHmv0u+PX7I3hfxl4Wng0rSorDV7dM2j264DsAeG/M/kK+PPg3+zP4i8beJtU0y5D6TFYFo5JZoiys3TA/Mn8DX22HzKjUhzTdjglRd9Dx261FpyFVGMixCMYGAc/X3x+tfen7Dc2z4reNLO1dXgTSrFpyhJQzbVzj8zXFWv8AwTd8SFC0Xi+0JborW7ADg85wa+uv2af2c7L4D+GrmD7UdR1e/KteXbDAYqMAD25/SvOzHHUKtHlg9TSFNxdz2AW3mRAtjHXvXxn+35NL/wAIdFFChaPzVWQL/dO7/AV9qMoEZB6Y4r5d/bR8GXWufDm9ls4jLLARIyrycAH/ABFfO4KSVaNzpjsfmpqOlrZx+WAu9l3c/UViaZZYnjkz86Slhj6Vd1vWma+VCcAfKSeoPofyNUbbVEhmliJw/QccV+mRa5UzyqnuyPRNNv1v9AfTZsGMyAgjlgcdvz/nXuP7K/xl1/QvFemeCFj/ALT0u6lfY7bsW2xS2c+nH6ivlOLWkSFykjKw4z0GcGvqH9g1NR8SeJvFN7OENjoul7YlC9JpiArZ9QA2fqa4MRT54tDlV90JNZn1PxbrO2RxbQW8zxBTyrSTFW3enK/kRWt4U8258ceH5LVFUtewxgRdBhhzz9DXCeA9SkPjPxZ5iCSOGchUbow81jj9TXuvwk0qx8S+PYNQkgW1a0m+0i3RiFVVU8n9Pzr5fEx5E0f0VwnTp4bIHO2srnW698Wte8KyfEbS7IG+c3bfY2ZhuikbaOOuTyeB6n0rwbTPhXr3iUS3mtz3cN0Zt9+8wIW2j5LF3A4J4wOnPOMV0XifVjqni3VNT05JbZJ715SWdQ24EjcOTUnxa0+9uJtKi1C9+wWWq3BlEtgzgiDy8Ez5IDtuA46c9a9bLoqpT5NnY+T4o4UhWhTxNN2clqvM9Yt/jL4J+H/w4vfBvg7Ro7rxG8SsZrVhMY4uplkKkgHIAx/tirX7Efii513476qNUt2j1GTR5DBPcyEuo8yPOR2zx+VU/wBkm98G6J4G1NG8OQWMc92bWa8iYebesPlUkHp19exr2P4S+GPDDa1468R+H7iOx8V2MLWJuGAZLViuQxB/hGAT9K92nSpUY+8/ePzGWDoYKhOFeLc+nYg1X48CbV9btbTRLjW7q2ctfRlwqwCLK7skjg7hx7j0rnvhF49u/Gmr61qtlZ2sd/f3BsbTTpFJjfAyXB5HBAH418y+BfF3jvxvqcWi6ZpV1dWOpasV1TVBGQt40chJcN0CNtOBnn8K+ude8YyaTpuh6J4f8Ezzy3jMfsujW4aa3lRxufdkfKeM89/avFxVWdN/u3qfKubpyu1oc14Q8Pwz674zsvFttLMba6WKZdOfIdl+Yxp0yPXp0rzv47fDnwv9sl1eFZNNVik9tpcZAWMjoOvcZz7kV6n4wttR+DOkQeK9SjW51C9nZhYCUoySsS2XU47Kef8AGvmf43/H3VvivqMFrJZ26vGSIrawtiZWbBxyvPc+3SsKbr12nIxWKdNNQ3Z6h8LfgXe/GPT5tWsLm3trHSboLqRnmIJjHznYApH3VPXFemx3Fz8ffiPYWVk0kHgDwziOLYNqyquAA2OA3U9exrf/AGVfgXqWg/s9vaa3e3miXPiu9+2XcAXE3kY4j5xtJ46Z4zVbxT8QNRXxUPhV8HdKsLcW48u+1Zzi3tH4BLHHzuMn8zXuKnGjG7MYQb1Z6J8VvGHhXStBg0/XLCTXbm0cTpawnBCD7hkPHy84/EeleRfEb4s+JPDEOkXdnoGheHdI1FWntWGnpKQcj5Wdvz/Culs/EPh34Q6nqMOua+NU1a4jjj1CRgLmW9ZSPuquQg4PA9qq/Ef436H8TfD8/hPTPBk97bSKFtnusGSAn+JEXJHfrjqfWhTjNPlO+FelTaUtTyu5/ab+IMtvLCvi9Y4Dw0ccEUSr7Yxj/wDVUFh8f/FkyKl7e6TqEa/d+1abC4P5Y5/+vXO6ppml+Er97S+06SC+XaP9IsnkXoeSMe3WqeoX0Ot6Z5kktpbWyMAojsWh5+pH1/yK51Obdmd1OvSnolY9Qs/HPgfxDe2//CT6RN4cvGYK174fn2xOCDy0RIA/D0p3jvQPDfhyztpdB8btr8kr5MAjKOiEE5LZ7YAxjvXim3QSzCXU7VXGAWlkKH+VTQRWMh2W+qWko7BboDA9eaqXNbY6o8ie52FxqF41ld7LmYqsEhJLkg/Kf8a+TxaeY0UikRMhfJU5Bzn/ABr6Bu7DFjOftuA6lAFuFYMSDx1+v5V5lJ8MNSwHjspQrfdMcinPX3rlkpSPWwdanTucS9syyKQ5YBQoBBGPWo1t5JvMjUrllK/NwP8APFdbP8PtTtmBezvkGcE7CwqofB15G5LQ3pwcgGEjPtWXJI9N4iFtGek/Cd5P+EDu4Rcy28k87HfAwVgBj/D+VVPiVqP9oW9lBFM6ui4UsQTuA++TjryfzrG0jVG8L6KtsziOUkkozANz7VjaxqyM9kbhzHKwYBZOM1vFNHz1aSnMemnwai1lb3KLK6zxM8xGDuVwwPHuB+ddn8RPiL4y0bxXcapc2WkafJqE8kayWyCOSZUiKja4Uk5DY2kDJIrh9M1WKDXrBRLG0hnTCBgSRnP9D+la3j7X4v8AhZOkRS6Yb+Gyje6W2ViQHJA3ndgcbh0PpWt2jnlTizofCXge18LaZAkkHka1rMmLi8WMlki2ZaCTkfL8wJ/2lFdd8O/D/h7wFYNaxeHNK1EbizS3Nv8AM5JPrnjpVUa9JNEklxBIr4JPQYYjk5/L8j6U469CiKAknAA5OexpczKVCFjq/Ft3p3jPRbLS7jTIdMtIJlmYaWqws23+DO3gHPP0FTPqHhISRSt4H08S2+4RHIY84J3HAJJ2jmuPXxJF3Rxx2Wqt/wCJreKLcS+M9lyahSdw9jA6yHUfDMOpT39xo73Vx9sa7tANsSWh2Fdq7eo5PX2rA+Mvxciv9IsIYLBg/wBpL+ZM/GApGMDP+frXNHxPb3QxG5Q5/jQjFcJ8TL/7bFpywMX27mOFJ/z1rT2gewgtir4g8aXOo6e8DpFBCxG5kYkkelc/9vtvWP8AX/Cs8XLeYiyRSsmcMqpnIrof7T07/nwl/wC/Qqrtmfs7H298Ov2nbDRtPi07UtMsdKt0Hytp2oNMpz6qygjv37e9egW/7UPgC4EI/wCEgRRKCRE0TEgj3xX53/2pI2HDqF2jOCAfumm6P4jRIYIfMkBQOWIYHI9KmOIqHoSwNLufqHovjGz8R6fBqGnYuLWcEq7DaCAetWHuZJJC0cEQYjnLZ4r53+DPiG5f4e6KrRh4ijlSJ8sBkdV/z+tegR67Gww6yIc9ctXqU5c0bs8CtFQlZHoEpaTiRYyM5wCRzUKNbCVA7Kg3Lnaxz1Fcjb30Vz8q6mkZAztDgn/PNSywyLE7s8kqgZAMbYb8cVd0Y2Pz4+Peqx6z8d/Fs7hJLYXRjHmHJKqpyR+Yx+Nea/2PZXOmQTLCUlMjENGw+7zivVP2ktN0zQ/jN4qiija2tUigfYoOS7ryecV5LD9iiRAgYgMF3BuvB4/l+tck9zvS91FSKzufLmkihkkiAIxjkcjmr2nW126FFVTKjApGSAWY5AHP1qBZruwZxBcNLbNwUAyQT/8AqrXsLr7JLAxLG53b2AGSQFJ/oKxGj2DSv2ePilNawRT+HYG04ojLuvYkJDAn+9nt+lb1h+zN8QYg+YNOVQNi/aNQG4LnvgH0FfUHwu1i28VfD/QdZuI4pZp7VCSY/mwoIxXTW81i5S5FkoQnKrJCARz3rWMLoycmmfFuofsu+MLqaGA3GiQbiCXNw7gY7cJ/nFWZf2TtbWXT5brxNo6iCZZZYlWRiQGBwMqPSvsDXBbOyYt1hCc/KoK7scfzrjbzRWmlk82VnYDK7EAXt3puNjooWnuebeI/gWniie3c+I7SIQFnEZtiQOBggfn+daHg74M2vhe8trmXX0ukhuFnZUtducHpkmupFpLLK+EYgDB2nBNTfY2SIoIn2EcHdnDen86ORdzoaS6Hoq/Ea3jLCGaUsWLEKFA29qrz/FSzQ7XdywOTvAI/zzXCW1qyqEaCMtkDduwRz/8AXqvqmn+UsjBQxVthAGR/nit79LmMqcLX5T0yD4nqwIih80D0GBVi18e3d/qSRCBUiaNmUqxycEcfzrzjSRLak5iby5EyuVwAa2tKvHtEtJJUCMJcF+oC88Ur6mE6cVDmSO/uPESwKJLgqEZQRubIJ9Pr1rMHiZL9JDAhQq20gryeKr2UMdxpskWRcCKRnQt1UHsf1pgeOJFlwInaQKAF46H/AAppnEJe/aLoArbspHJbdgkVTNjcsm7Y6kEHJb0wf6V0YRZdpa9UuR90cACqd5aSswCS7gDkEDOD6/59aslM+bZtCPhbxh458KXjwad/a1x/bmkT6hMYreQOFEw8wdDz0APSveP2Sra0/wCFZXWsWSBYL++eNXVyyy+V8pZSTkrk8GuW+JHwp03x/p4tdYgW/iQsY45WJKbs5we3WvbPBegQeDvAmhaJaxRwW9jarEiQrtUe9fN51LlpKJ6mCd2yzq1zhTyevauXlY5LjPynNbGoS7iRyeax3BGRjIJwfpXwbZ660Kt9tna5wcCVVkUnoGHX+da3hy/S7eY8nywFJI71h3JEGc/cXk569KseCdSgbTzKikmRiecZwDUo627wOtESsGLD5yeGAyRVWPwnYiZ5obaO3lkYMxjXBc8/MfetGykFzj5Rity0s92OnTNax0VrnnSlqZdppLwrwwOT39K0IrfaOeT+la6WqhBxn6UksCqo4xz1PSk02TzGU8eQRjBrn/Enh631uyktrmMSwzKUkU9wa6acBUyAxAPJA4+tc/qfiDSLVxDdanYwOxwFlukX+taRo1HqkbU1OT0R+d/x6/YD1+68Rzaj4Na2NlK2+WGd2Up/tDCH/Jr5S+I/wk134Z6/LY6hEJHjUMzqeCPUZxnr+tft5H9nv0C2zw3iYzmKQSKOOuVz6/rXnfjP4H+FvG9xDc6to1rqM0LfLPKn3D6f/rr6ChmVaiuWa0MqlO91JH46aJ8PPEOs6NLq0Ok3M2lo4DSovJycYGfr+hr7u/Yj0FfBXwd8Y6vcWtxaSapqICC4UKTFFG3HX1r6D1D4Vafp9p5MNpCIIwAI4kCrgcgbRx2Fcr8cri1+HXwVQSlYCkMs58sYJZ8hQBx6nP0r0KGZOvNxSOKVKKVj4a+FeqLqvirxcGOBvLsSQCMSnJ/8eH619K/DLUtN8OaR4i8uU3L3ChUv0BEYUjldxxzwPyr4/wDgFM4+Is0RdXnvVcxgruUtuDcj8D+dfWviCfVrjRptNuLGI3BRbkwQxbIkjUEEkevzCivQjOfMz+iOD5rF5RGi+jMa6sgyXVzDCosoyIw0sO1nJzyPy61Nq+iXXxGs7HRdPl8+eG0fbbbiQcMvIOPf9a1dKi+1WFvE+jywWk8YZbm8l81ABjO3n5R/iKy7/wAbT/CvWja2k6jUZ4pJLNNwKtFj5lOOQTgYxnpXpYC0KsbLQ+qzapCOFs1rHY2fgR8Pta8ORXltqV3bQob6O4tLGSYeZOV+9tHp1/IVufDnQNL8UfEv4h/2nrNw1rrM0lo+n2kpjMceRukboTjGOM9TWX8L18OXWvSlLK51nxve2Ur2DTTELYOYy24D0yAOfUVm/s5fBbxn8a/Ftxq0OsDw7Y2IOn6nqm0iefccyxxjGNxKj589j616mKcYXlc/DMyorEKpNytyn254W+B2m+DfC0GmeDgtxZQRIbeASCJWCj5AGyeTls96r+EvBPivRYb7XvEGqQPewRzym004lUtYRhigZRkthfvf416Z4fstO8Dabpuh6esqWlpAkEUkrF3wo5ZiepP9a8c+Kfh/X/jNq0mmab4ku/DWhwyCC9ihBSScHOSuAB0J6kda+Rqz+tVFGlL3j8zxEbvmkfK/iHS9E/aa8f2p+GWv+Jdf1p38q9tdW8w2GnLzmQuRyRxx719OeCfhb8N/2PfA2oeJLopq+rRRk3etXwVnuJiP9XEp6KCAfop9K9U8I/DHT/h94Lh8O+D4o9DsguJLsKolnx96R2Jxu5PfvXxv+1R+0pfaD8UZ/BXhrRvCmsx6HHFJDrt+zX3lOQWZvs44MgweeVGSO9fS0MPHD07N3Z5fJrzJF+x/aB8XWXh3xD8WvFM9xLLq039neFdId8QRJglrphwFACkA+rj1rxmz+KepXdvLa6dPf3EUzmS5j0ZMRNI2cmS5bCck+vpXmevfEO5+JeuvqniHX7fULm1jJj1DV8rEqkjMdraJ8g5A+8exridS1nWPEdwkt5qc01payCSKIArGwUjBZEKqB+B6ionPm0ZEn3Pq3wxps1jYxXeoWWnWAlnWBIbjU2mnmkb+EFcAngk/Njg17LrXxb034K+KPD/hyx1KK5e4Hm6je6FBGqWSYPEhOXZ8kdCevtXxJ4Xttd+JuvWkkxlvTvMVrEBsAdgDhOgH3Tz7GvsDwloXhz4BaFBqvjXSNGs75gHWa5ne5uZ5PQRkAY4PzZ6gcc1tRUVuc0FeV0ep+MvhonxN8LDxLoN3qd7c3MZeM6hEYJm46gMRnpwP8K+PtZ8YadpOo3Gn6j4tktJbd/Lkt72xceW49cZ9DXf+O/2zb3xdr5s7TVYfDmnRoFiub22eWcnp+7VcgcZ5JFcNJ8LpNRin8QR+JIdREoMlxc3QVWIPcqT9KuajuehGUIrUoy6/ompRyzxeI9DvlUAhXiKc+vKe9VZrKzmhF0W0G/TIHl2k6uRn1AwRWFdWVhp18Ct1a38THAEFqdpPqSVwe/511mn+BINYspZYtFW4kdg6xrcRQhv+ALz39aytctVL6IfB4PtLgIh0a3mBO4m0vlJA/wB3d71oP4GghsXNtp11bSg8NJNv454AVjz/AIGsK48A+IIAI7bwymnRENultFy5JIwN+fY/kKyY/h5rGnM7/wDE6tZs5EhlcY9scj/9VNQOiMmi4PDt/pvmKl5q6FjuIO8AH071MLnVNPtWK6zeyTYwEZiAp9Tlawby38Z6IRJa+JNVKFh+7kJyPr8p4/8ArUk/i3xlYQnzdZlnGN5BjRjn8vc0ci7F3fcntb7UpLwNfajHKjZBJt4mcN6/Mp4/+tSa3HKjq0smmazGiAhrqxjR0PoNuKrWXxL8UTuqziyYMM5urJGAH6f5zWomq6trsiW0v9gLDIwVpI7Elsk4/Ln9Kap3HzW6nHpqMtpeedD4d0rdjK3CWxBHI44P+cVT1HxTcS/EKzL6VZPNc2j25VGdVIIDZyR1yo/M10F94V8IDXpdLuPEOhpOURlneylWGVmbbsRw3Lg9Vx0B9KyPGfgN/CuqRRWnh6K9uWkNtFcwWdxEHOM5Qs4J6elaugyPa9jqrb4pTQRIJvDSMVTDFLvoRgdMexqdPigLh5Ek0C7QRqGIEysDn06V5Zqpn020eWJbTzYXjjnsWikE8RJ53bnI/L1rrrjVNNa3PnQ6tayqQrKkKMCcdQA31/yay9kluaxqy7nQp8WbBJCr6NqEQx94Rq4+n3qa3xX0XfzBexE8EtbDGPzNccda8Pf6qbxDdWTYyFu7IoB+NSW9houoIPI8Z6ezZzl1dfX1FHs4l+2n3OybxxoN1Ef9KkiyMAywEAfpWbqepaTfiPydbsoFUYHmkxk/mtUE0CNFAh8T6RN2KiYbivr39vzpy+GC9wHMthcgjaoW6QE89eR7frR7OAe3kRNp8MuHi1vTJcEHaLtR/nrU39lyf9BPSv8AwNStjTPhj9tBm1KO3tLFeWJVHJ9+g4q1/wAIV8P/APoJWP8A37FL2cR+3Z6FcfsY6pFGEl8R3yHaFxtTPAosf2GLia5MsviPVBDxjyxGDmvsiDTjaqT5ADY5DZcfXmmHzXHliOJRnOYG+bHvnHH/ANaqVOJ6jqs828KfBifwl4dsrCz1u4lS3XaRPEhY/wCcVbXSdRtpTFJZXcyZx5iqCD+Ga79Vgt2QNIA5OMs4x9P0qKe5W7kEZMix5yCsuzJ+oz61slZaHBKmpu55/qPhfTJ02XuksS3PmBSrA+uQaIJbzRrZl0fVbiKSJD5Uc8e9VOCAeT6kfrXpK7LWIB747f8Anm6q5Hvkf55qo93ps1xHDI+/ewUEQnGSfYUEewSPzP8A2mj4juPixqj+KNRtNS1dY4Az26FUcYJC9B2HpXmET+YkyDFuZnLgKMkduM/WvZ/2i0XxV+0N4vS3ljghjZIVafKkFFOSOD+FeNeYyQi1cBkVsh2UFwew+nX9K5pu7Mb2B9Me0DqZ9hTncpyWpY55Tqkbo7SPt45A+v8AWpxpkqWrrI4Z87TIwwOams7NIJ0VwGlAYKxOAeKhDvc+5v2SdSa9+D1hHK0u6zupoAd2cDII/nXtd/E05EYWTytvBYgDtXyD8Cfi/pPwq0vVrLU4ppba5lW4hWBd23K8/wAjXpZ/bD8LbRHBpurOcHAVUyfbl63hJJENM9q1DbNYSglNwUAbs8CsJrZjtZCdjLgkkYzXkU37WCyaVd3lp4Rv7iCOb7M5e6UNnbuztGeOKzdN/aP1jxGkaWHgj7MzDKLf3rBnHPIULTbT2OjDyUZe8evS2bwZHmgOWyCvPrVe7ZrK22oWlLMCd3AB55FULC38WajZQXE134Z08zxiTyZmkkMYPY/IOfxrQtfDWt3oH/FXeHIHzyIrLJx6ZZh7VmejKtS7laIym2LldjEjlTk/54pl7mOIysD5LMSdzKDn8T9a3G8GyhQLjx9pyHOCsWnxkj82P+SKiuPDmjQsUuPiY8OEJIhWCPdjn+57H8qpNmXtqdtyho7pfFd07GLGFCkMQfw/GtbyXjhREMmeSrGMkA0zRvCPhDxBCj2fxB1DUiMExJqEcQHv9wehH414V8dfCmtQfEabw5pXinXNOiuWikib+0BIHQoxONo9h39PWnaz3OadVODSPpTTBKoMkgIedQZWYbT9MUX4to/nnvYYIoxnc8qgD8zXKfBj4P2OtfDPRJ9Y086rqkUb29zeTXUhJdXPXkdiPyNegWvwT0m3w0OjacQeCWV3OPT5m9vStEjzmZ63UckUckUiyxMMrIOhpVbfICsjIcZORxj0rpW8GzxxokaqiR/KqIu1VHpihvBt9KgGYwBzliR/SqRmYkbkzRjAfLAH1xXe3khMCYGAqgYrGsPBc4kDMyALyTk+o9q2b+ELuCknjGD9K+Tz2WkEetgklcwJ42M3JGCMiqFw6wgsexxjv0P+FX759nlS/wAP3SO9c3rd35chG75W5BH8q+MtqeslcpaxqCLBcuxARY2JJ6DCn/Csb4b6us2i2+3LGRiVC9SCf/rVj+NdYNl4d1OZW5WEgDqSTx/X+daPwO0qK30S1uTALu58sDzJ2KheRkDH1FXy9TsatA9w0KzZUXeQDjJHOR0rpIWRcDGDjrXN2V20KYC4LEEgYPPpUt9rEOnqBdXUVs55COx3H8qnVnltXZ1CTDBwQMDJJ6D3rL8ReJ4NAthlGu7qcYt7eJdzSH6en/1q5a88XwW9rJKshfaOMcZPasHQ/EkkF3LqdzKZ9TuB8jHG2FM/dH6flXp0KCjD2lQ6KdJRXPM6B/D2oa+y3XiC7dYiMppNu+2If77DDevHvUEfgfw1YhxBoOnIJDlg8IdifTcxOR7YHarMPiNZ0xgZzndgFj+NRyagXYjPvWU685PTRDdaW0XZHNav8K/D10xm02N/DepZzHfaQzRlD6mPdtYe3HQVkz+PNa+H9xDD44EWo6RMwjg8U2UW1U9FuIl+7nn5hu6D1rsW1Dy29T2OcYqnqWo21zZTW93FHcWkqmOS3cbUlUjkN1//AFgU4VntPVG0avMuWepoag8cywiIpMLjb5TI25XDdCD+NfG//BQbW5/EF9aeCtIJub9vLjFvGRyRwT9PmFeveE9dX4deNo/C9xdvLoEiS3el3Mrc26qhJhPv3X/dNfn38RPFt7r3jeDUjqrpdtqLyi6kchwhlGEGM84B/KvawVDkvNbHn4un7KpBdGYFp4L8VfC3xJBqt1YvEbJiJRFINyeoPfvX1/4e1/Rtd8F6lqNhqEiyTWQe4ub2UFIkUfOB3znHb1rA8deF2lv/ALbNBIkVwiOLraG35Xq35VWtvgvo/wAQ7FtN/tE+H4VKlriOMurkg9VGME/iOvrW0MbGpNQkfvGT5e8swPtsPLmi1e3maGj+OvBDeHra6Grj7IsQ32DTmQs4/h8vqM4PtTPhZr/gLxP8YbC78QTWun6nLOo06ykQzMg29HxlVG3cevb3rH8G/siXV6NRF9erpFvFJ5Ecpj+e4XIw6nsCM5+tW/jb8J9Q8BaEk3h2zktLCxaO2lvIYlAQFW3OZfvHPTJHf3r6jDx9guZK542b5ji61Hlcdz0/RPh14km8X6X400vVbJdOnkuGDFVha4hDECNB1IO0enQV6B+zVaeNJNY16LRLOTw74dnu3eWHWYNymYsOYmQtweeuOteYfCrQte1VdEv9Y1ay1GWS2ht9M0yymBFraqDz2+YkDdx3FfZPgdr/AEjQ0RLRxFjIYSYBI/TseuO9eFic255SoKJ+f18a40XTlZtl7RfD2oXuq3Y1GSQmKQKHXK7CO3U5zzgDPQ0/4j+PfBHwn0R9e8Y6zDplnbkMGmba5IBwPLHzMeDgY9K+Wv2iv215LrWbjwB8M9Rhn8XOGW71GNS0VmR18o9GcYHJx3ryS11zXPimtlL4yMGry6WuG1a7+Z3Yd8fdyMmunAYOnh05r4mfIuk6nvS2PXPFv7Q+r/tAIP7Ftr7wr4EiZnLtKEuNWTGAzDny056ZzwPSvmvxzY+HbV7nT9TQ6ckQcaX4js1PnqWHMczAcgkd+OOtdnrvjmGaE2OmIIbBODKSFMrDufzPH+FctcXdtAA15OJSwwUyGV19CO44H5CvSqVLHoUcGpaJFDwx4Z+H1jDpVtMRqOq30Gbi4vISqLKDgLG/T5gSfwNbfiDwQ9lo02l6PdGDS5ZPNk0u5VWWYgHjzcbh1PHTpXN6z4j0/Urd7NrTzYMYCDAAPZh/dI/xrC/4T/WIIBpt5cq0Sjy4rqRcs6+jemOxGelczu9UFWhh6UHCSuzuPBnxesPhcjvp+hpqPixl2WUV+5W304cZZwAdx4GMZ6mor/Ur3xTria94mvptc1eXJW6uVCxRgnO1I84CjAx9K4DxXq9roGl+desJrtiPspZgCXIIDn2GTWZB8U9RETR2OmR+InslCXN84KwAjqY+5xkdQO9JJ3vc+Rq0Gn7mx7Ioiu4bm9MSII1y1xJDtjX/AIFj9BXKnxFd3qyJaYuYM4M8SgR/ryfyrnIr2/8AGQgn1jUDcwOMwWizBLZR/uAjJH9TXpPgPwtqszJLo4VmT5QbbTllCD0wxPt2zTnUaOSTsrE+leD/ABRf6fDcSyXkGnOpBlnuoYFx7LnOPwzXH+KfCaWabRqMV5NGCQIrmbAPb5wg568f4V7FBYSx30cOs6ndWc7Ha3maSoJOexC9OP5V283w10po4CLuK6SchY2lYJucjgbTgZ6/ka6abujsoO+58g6PYahbFw2ratZOwOFgvXJB/wCBdq1Zb7xnod1a/wDFZ6otrKMq5m3EcfdPB9D+VfTt18GLWWQ7rYyOuQcLgL/nNYdz8CLOVhEs8sDkZyU3AdOlbWOy9j5+v/iV4+0hI5D4mmlhkbAWe3SUge/T0qKL44+MYcx3Q0q8Q8g3GnqpP5H/ADmvb9Y/Z73Bwb1p8kH5Y8YwK5LVfgHcXA2m5BZRtUEEcf5FFi+a5xEHxk1i4cpdaN4cnKjIKxNHn8cf5/Cq1x8WfNt5RN4NtwWHEtldEBCOhxj1ArqD8BdRgL5W3mj6jcxyOOvSuXvvhjqmlSB1iVvLJOxWwpFNLVCueevrN/pHnYvIhZY8yWxuIt6qWbd8vBI+o55NdNbfHSez8NXNhPNJHcSsxt5n81xFkEZTfgg89fr60TeONFudcEPiDTF02xjZY5J47bzDwPcY7Hn6etZOt+JtF1K/vpPCkcJ09DhHubZG805HfAYdDXoSSSu2ZpXexxXhPW7W01lbzXr2VjGTIMRs73L9mcnsMn9K7ib4haLqKCP+2ypAJ23FsQck+x/zzXnWqavLqd5LP9maEKwUKi4Gcdvbii1lQyxtKiqwIz5gyMflXDPV6Gy0R3bppethY112yJ7GVWU5/HI710WjeEIzpzW6S2U4Y43h0A+orgLfU7BbpvPtYZYPLO0GLOG45/nT797PUYEWysFgZSGMoOAevGM+/wClRawWOruvh3LDcIZLW0lCtkSowyB+ldb4Sl8E+DPMuDby3moKu4tPFkA8fKOSOw/KvItPspo7yJpS+wHkGZmB/Cuh8S3ElnpcskO+B9o2jkD6+9TcLHS+MPihqnjGRUknNvZdY7SLagCjjJ/P9a5v7Pbeo/76rL0X4h+ILK3RYxp9wBgAz2SscfXPtXR/8LX8Qf8AQO0P/wABRSsTZn6Ax/Hm3lgHn6HKjs23dHcGVRx/dJX0qPUPjfJcgnTdXstMWI+WV1HRS4D8d1c+v868YWfMVuYxtJcgkk+hpEu5PsGouJJQpm+YBuxI/wAK8KONqLRn3X1OlLU9Gk+JfjP+0bYQ+IfBtxeXZZIGFm9uzY/3gR6flXRzzfGMaeLiPU9FnnC5NrBsywIzgEA88e1fPPiKNpviR4Mj3D7Msc0pBAJOMf412Xhvxbqfhm7vZrO5KFZSnlSgOpA5xnqOorohjHszmeXRd3Fkd9+0Z470u/m03WVl0a5iODFcQABuQMhvunr61YX47eK7WaPzdbMSlhsBVVBOR3GfevRbX4m6F4x0wWvie0tbdGxuMsKyxk5AyCcENyf1rB8Y/ALw9rmkyXOgwtcXJR/s7CUeV5nYYJ47/r610qvfqeZWwk4bHx94q16Xxb401vVb1GeaaR5TIOGPzY/ofzFcayMZmmi2hmb5mU5G0A+td7438Ga94Ou7mPWNCudPG7aJWGY3HsRx2P5Vy+n7BBJMsgiRFyq8D5v8k1rdPU8mcJReo5bMTDTZA0dwZssyq/p2NbNjpIEzJ5SeZsYksCVG7GAP89qu6TaxzPbxSAXEqRmYSbgFXoMcfWutgsbSGay8ucubghSEUEA4PNFwRlaZa28ekGOSQwywKFfyGJDn0GQKzNQhTTbu1nkLW4yGxKyKSPTgn1r0P+z7S002OC+Cx+Y37xmAAcZHIP0Br1XR9T+DDTtbXWhWUyhEPn3Uu4kgc+3f17VMbM1Z5T8H57R76e2u/JeNLqOdiGyHPIP4fMPyr0r48aRHo0mh+IdKiea5QvCqQKQgLKSvT/dr2XSJfhXp2mwahb2Wj29rMMB4QrsMA8EZ9v0rWk+Nvwt06AJ/adjOY1wkUiqQreuP89a6FBW3MPeZ8B/2z8RtR1AuYdTtopXRGY27MmBngYyf07V6kLLxVPazvY6ZqEyrGFLixkZ93rjHT/EetfSd3+1d4IsLSdIbq1NxEofZawAkjH/6v0qpof7Tmv6vp6S6d4X1XUA7Da1lCMEHoT0P9KVo9zSNOU9D5Gi+Gvxv8SRyppnh7VriEsWMhtvI49Msfccf4Vr6R+yV8Y9Uh+3z2VxaXKoyiCeYK+CCOM8dx39a+rp/jT8SZ4zJD4E1NAp/5eXEYA9eWrMf4o/FG9jBXw9axuyk4lvFJHPpzReJv9Xa3Pm/Q/2WvjtawrZrpEENoIwm66uog7epwhOPrmuw8LfsyfFDQdesp9ak0+aGGRWjJumdkA7fdPv7V6Vc+K/iiVMkg0O2BGNkl1GSPzIrk/HXxJ+IHhDTPttzrekmMkRmO1KMwypPO1icfL+opNxSNFQ03PXf+EP+ItmsA8N63puk2YJaVLpDKrOfRcfXmu90C58WaVaxnxBrOj3ZBwXt7cwsT9fz4+lfndL+1x4+u5iguI4UZtsbRnkn3/z2qGw+LvxE+IGpnSjrRhOPMBQFjkYHT8T+VUqnQzdCNr8x+oMVxJKqvJLDsfkMZBjpRcanBboALy0RycHdMDxivzwuL/x/Z2z6cfiLY2EiooUagGQhm6dFPvXIy6f8SmWSW4+KeiBk25aNpW4J/wCuftSdaKJWEk1dI/SeD4j6C2pHTDq1rLeg7RFExYk8Ve1B1glBkJCkkEkYA/zmvzy+EPhPU0+KOhS3PxHs9QkF3FNLCtrIWlBz8oyoHb19K+6PiBJchZY0gBAkEkQjyMkDv+Z/Svmcz/2ipGKPTwmFcdGY+v69Z2TT2czkyod4C8jGP/rivNp/G327VbeydY4LeQkRyM2fn7Kceoz+VUtdvrhdRN7LPteciMLJkKrHjaf1/IUy0sIoZ7qzIjuBacrKY8EuRnIPtyPxryp4WEIty3MlKca/I9jA+IWsRS/YtPyQ95PsCj0UHJP5CvZfhlZm38P20YiJAyeOAelfLfiPUbrVvjfplm5Jt7WNVAAwCzd/8+tfVmma/L4V0RIjbfaHKlAIxnBHf/PrXmVFZKx7FTWKOn1bW00K2DeWpuTwqFunB5P5frXCXesKZDc3MiyzOSSznITrx/n2rD1XxHqGqSs/2KbfjG5l7elcxdpqd9MkbQOkbOA5YYwM/wD1qKFN1KiijOjRVR2Ogv8AxTJcXcamRijAERBcAD1p1jqs0s75B44DLyKztO0K5l1I3E0JEDNkEHogrSsVijRzEVaOMks+4EHnr9P8RXpYnmnJQhsjorRvJRj0OosLuZQrZOCK1P7U2dS2cdq88h+KHhaKTypdes0KnBJYkA+nStTTPEljrYEtpdxujg7ctjPNYywNenFVJRdhVMFWpx55waR0lxqZIOCR9a5nXdeeCFxnPr+VWLucxq2T908kdOleb+N9ZEFtKWfHpzXMo3ZnSpc7SRz3iPVrXVbDU5tRmZJbGPzrEg8mTcFI/wC+Gk/SvjLUPDtnZ/F+/tdWlSOwjufMiSQkYVhvU9Mdj+dfRevyLe+Cb66WETXG4+VlyoGOp49ia8w8daDquteJNLlgiR7e+0yOO4YQqzErwOvXqPyr7bAQX1eV+h6WZ5Tia2GXLG70sd5on7ReoWcMVrcafDqOmoNiwHDM8QwOe3T0PYVft/jD4Fthc3SatPZWwzILX7OztHyOPl79cc1j+CfgfHPc2114kMt0YovLhitFEEarkdcdelbvxw+Help8NXstHtF06USI4W3wDL1GGc4OOT+QrgeApufNsfT5PTzvLMFLmd1bZnqfgP4uaB4u2RWs99FFcRrNbyXbYikAI4x2bn8ga9ITS7fxHaS2eoWw1TTpn3SWj7mil9M/lX5yeB5PE3h/xFFpVndtZqWEEUbnzXUMwGRk47+vrX3PZ+K9Z8OaNY6NplwWNmViur+VBlmxkgfp+Veq8xhhIqE1c2yXGYnNFKjUhr1ILfRvD/wI+JVtr+sxG70TWLsWsFyP3VtoiOVwMdd25QB2wTXrf7XfinSbD4XXeh6P4rfSdYvokCi0J3TxE5Iz/DkAcj29a4F/HGleMtDvdE8U6dBIshJSSeItEJAQUkbuMY6gHr7184/EvxfPf6neztqT6sIW+zWUjx4J9Qo9Bt49s1wwjQxVT2kT5XNsllg8Q5SWjPKpZrzwFqOpW+g3ym0vE2ussIadM4ywfuePXuau33xi/svQobK/1FI4bdQsdrEhDOcc5Pc12PhH4W3Oty+fqWTA/wDAudyk9zx1/wDr1598R/2WPGWmI2v+GtFv/Eej4lMssEZl8jb13D6ZPGa9um/snn4jKq2Hw6r9H0Ol+BX/AAkPxu8b3cGnxTw6RYxF2aFAUU5AwxP1Nd98Uvg34x8L20dxotvaa6GVne38orOMehGQfpX0v+yr8N9F8P8AwZ8NwW9v9mS8t1uLnJ8p5nI6sevGSMe4rute+H11Y6uX8PzGGNgCwnfeqnOPl/OulRjszry5U5wdOro2flPfeIPEZmljk0+OyeF9sozhkPoR+B/Kqr+ORdW7QeQNTuifLFvCTkt/kV9Q/txfBrUrXxBomqaTBDp9hfxG31O6jIVzIOSxX3wcH/GvJPh14C07w7EBb26tODhrlxlzyP8AAVyS0bR4WMw8oVWuhxGkfC3WdbuINR1xDKq8pp4YnYvB6+v+Jr6C+HnhLSNW0stbW4jMXyyWRQDZngg+3PX2HrT7SBUJVdwJGdw5JPFaAkTwtfwavC4txkC8hX/lovr/ACpKN2eS6Stc46f9nrXn8ct4e8M39rGLyNrrT4LtvL80jG6FGwRuOSQPY16T4Y/Zq8VzSw3Mmq2WlX8eN1pdwz2kiMOv7yJ9rfn+FdZaeM9P8X+KPBOnaAgef+14WW4AyYwAxcbu3GelfWElu7sX8sKQT8rjcByfX6V0qipHkzpxueLeD/D3xC8MiO31F7XV7RT99dTkmYe+HQ11/ibwzbeKNCubLWbMXNnOOYBgSqezI6gbWHUH2I712pgV1zIB6DCgDNSrbJtBAGQOMDGP8e/HvWihy7DS5djwTwHq/inRtek8Ia9aT37oGl0zWrhQn2m2GBtl2kjeuQB6jNekSRyyKqsI0lAyVKn866x9It7hkYxZZDlAvAQ4PI/OmS6YiN85LnAHTpRYRxE1vK+VkiVx7DArMm8PWxYu9sGJ4xnp716JLZxFQGjyM/Sov7PgbgREH86LAeXXXhPTZM77eTBPQMcVkzfDTRLx/ns2cZzjd+textokUnVMD6Uw6BGB8q4P07UWKR89a5+zx4a16KS3uNLjubZzu8qdiQDjrx9T+ZrjLv8AZC8LKymDSLGyC8DyQ6k/XmvrP+ygrEBSD7jiq82j78DoM9cZpttjvY+RR+yjplrIXs7CNZDySrEg/wDfX4VVuP2Z7yST/j1tUXGN2Nxx+VfXU+kvGPlfef7rLwKoS2UsZJKKR04XFKw+Y+Q739mW4jQgLE6ngrtCmsaf9nGS1ix9iIycHc/sfSvsqe1hYZkgLkHIDZxmo0sre5J3WsaHGARmkHMfEdx8AFjDfup42PGUY8f5xVS8+CU17Ym0mv7zAGBuGQBX29N4egLnZDGx9M9vxqlN4VszzJAFyevBGaVkHMfDDfAKa1JFvfyhMYxIlV/+FGX3/QQb/vivuZ/Bti4/1S4+lQ/8IPZf881/KlYOY+dbXxbp04tYl1CCKdZvmglbY/Q9j+Fa9peNcWd8kYLhpFOVwwHI54zXpWv/AA40fWLR1utJjmLDaZDbjzB7huD2riLv4DaJPCI9J/tnRJ4vnEtrebTIR2IPGOf0FeM8JY+peIk0YNxOJPHfh9pCMpbTKvIzuJXt19a04ZDMlw79WuGIIIwRj/61c7qfwi8c6VNaa6NUn1e/sHYQWkyqAUOfvsOcce/UVjaf8UrW1ney8Q2UmiagZCoYRsYCx7bvz7djWE6Fkb0cU1eMj0HUQbfTZCrgZ29gf4hW1p3iO90q6jWxuZbZmkAJVsgjaTjH4D8q5i6uBc6Udrq4kA2MrblI3DnIqdJ1+1WwMqh/P6HOThGrjbcHoepzxkj06Tx/a62kdnr1hbXCyqcNKpZSBxyOx56j39a43xB+z54Q8RQyX2kyRaRdt80bQNviB/3Wx/n61myXSf2tZJuAcRM4U4JHI5/z61g+N9QkFojmRiokx8rFR0NdFOtI550KdTdFWw+BL2Md7Jq3imwgcHMfkFQrt/tHjHfgZqTTvDPh6zER1Pxho4ltwcRRFnz78L9f8mvL73WGkWUDcDnIbcSfpzWDczs2rJgAkwEnAGeorpVSTON4WjFnsuoax4F0qyeNvE89xAG3IkNnvI9eSa5Sfx/8MoLyab7L4jv5QMbF2RRn35Pt+tecai7FUQyYBB49/wDIrl747byQZOCu4EE1vFsxnClE+gPCHxW8LavqcumaV4Yu7JJbaTE17diQcYJG0Dg8dfY+teHSa3p9h4v1e1uYpWDOwV1OQuRn1+tTfDe/a08YWCsSVZZFI9QVNZ/jrTxbeNNRMWEDMoweucD/ABra0mjyKs48/un0R+zx4TsfEWp3N06Jc2ktlhTImSDvT/69cD8cde1Xwj8VtW0y01e7soopIY4orW6kjARkY9AR6CvV/wBkwNH4Siu0fvKhTHAAZf8ACvD/ANrNFX9oPULvJVZY7dsH02mtIK0dTJT95WMK58VaoRcLLrGqSEgkub+Yk/gXNcrc61fFoSuoXwOdrMt5ICev+17Vo3DRxvNnBJGM9ayZI/MeHAAAfJPTj/JqEtTuc0y/pqNcSs0sskr5BBkldj19d1dZoGoCz1O6lh4U2yl1YZzll46n+6f0rmLUbJNy8gEZA69v8a2bFfKmkD/IXhjUZ9cn/ChqzByvEh0LShdeMhMXOy5ErNGCcJ8wwR+v516X8CLx2+I9vIwZfLMsHyjJbA6n8hXD6AgXxBE8ZBKRPle4O5ev5Gu//Z9Qn4hkSLs8u+IIPXDq2P6VSfvGDkuU6n4xpJaeL0WQeY7NaMW4HJ3Vz95fMJ5AU+XIOOMY3H29jXZ/tBRMvi2xeMZEsdu4IzwBv/8AiT+Yrzq4nln80ohYhgOhGev+Nc9Tc9OlO8Ej1X4Bym8+L+gRkyEfaIsLnI4Vz/X+dfW3x68U6/4ZTTW0XQDq7FjI87EsAemCPXmvjP4EarcaR8aPDzxwG4lS4UhAOOEbjn6192+IvEm6/nhmglFg9sZJkTIZH7Yzwe/f+VeDiaVSNT2kege0lzWifLl38P8Axp4/1W5fWLxfD9sJUuUgjT5jJ/COp9T+Vd1o1uNI0XZNPLNcqxlleXg5IOf/AEH9a6LWYp4NIe/jnMrXe0RzAglOcD+f86868Va62meEvEt5dXcai0LoWLAEqAPm/P8AnXk1K06kuVm0IrWfU858NXv9teLY9WXBlW9MRLdcbuP5V9kaQEC7nQFuDyARgj/61fCHwM1+x1jV762tL2G8KyRXAETZ46H9WFffFhbCW2tivV0Ax3yP/wBdZYmm6clFl35o6Fy4uIQgUQRH3K8CuQ8UXK3VxaW0SLAXO4kADIGf8an8ceOdE8BaeLnU7pXWSZbby4GV3DE9SMjjiub8SeNdF07xBHf3Esc2mRxbVmVsoMgV1ZfSlz89tkevhMrxV1PkeuxbvLy3jtzdxRcKfK8snqvQ/rj9a+d/ip8SrmJdQ0WUar4engV2tZ1TfbTgdVJAyAc9fYV0vi347Fdfnj0C2t309FC72yRIw69un+FY0fji21/UZLO6mVHniy0c6+ahjJG5MHHsfwr1cPBxnzyR9ng+F8dh0sTUhfqfO95qVzo91JZXkX2RlVXdHX7+4A5yfX2r1n4ReMNWt9WtrBLi3srK7xh513Aey57/AP16474ofDPWfG/ibQjops4kSRbTz5AQ0wOfn78LwMe9e3+Avgdofg3w5cypqMviXV4pSklxcfchkHVEHbp1/wAa+gq5jT5HTkrkY/PaSpywleFmj0O/vdlhGrTM0qghmK4De/FeYeI9QFsktzeYW1aCRvm5OAMbsfUj866nxb4quLUpZwacEndUESSzAHcQeoXPGAfzHrXL3EWk+LLx9O1LUVt7u8ljint8ALFGozhT6EgZ6dq+ao4V1at3pc8DCYLExSxMafNHc5zS9Js/+FZJLe3kkF9Od0Me35cMf4qzbW001ZtJVpmBSOSNXB4JDLx/n0r1PxsLG10VF2Wk1rGfJhaORWIVemQPoa8ftNAufEGmWl1p7hZbOSYlTn5yXGAv6/lX6BDJKtLDucGpJ9j2cq4twlSpKhioOHJvc9TsrtIIUI+ZF4JJye9eYfHDXVe20/Ti4AwZGDNjPP8A9eq1x4h1K2vHsY7SeS8RwsiIuST6/TmvNvH+i6j8Q7szx/aluLZNpdIyYhhscntzj9K+ZrRlTfJJWP0CtmGGlQ58PJTvsjC1a3wBLazpaXKfvFcgkggjHP4V9h/CnVvBXxH8Jx3+payunX0tusN3pxn8svKnV1zjr/jXyjpXhq8tdOigv4opphlN8r4C+hyM56frUeqaZB4U0DWNWeVpb9ohHHhspGxI+Zc9+P1NeNXw/wBZXJfU8bEYerQp/WqC5NNT3r44+MvD/gtF0zRfEcWsz3iZdopQzW6D+A479Pyrjvhf4Un8Yarb6q6R/wBlWPzHzJMksSMHGPc18weEvtGt6xFbRLJc3c8oUKDuaRiRxjHufyr9C/h78F9R0XToXtbJ4AIV89JSyqWGMsBj+frXsYTBPDQVj42hi3nGItiZ6RN/wzeaVp+k6jBauIbh5PLczp9/Ofudf6dK9c8MwXmk+FbHTdID21hbxsZXmO3z3fqWA9ia8s8QeF/+EY0WLVdU1CG0IuoyJH4U7jgIM9/8DX0hpptr7S7e1W5iMzKoaM7Sd2Pr716dP3ZahmTVGUYJ80TxnWbG60llg0e/uLNJgJDHHNuVcdVxjhTnt6CuI8C/F7x3+0J4o1LSvBN1e+HfD2lMLe61O6hUtJKMgonB9Cc8dB616j42upvDHiNLtYoJ7OJtvAAKHI5NeefCPR9a8Q/GTxPJc6i/hzwcbgT2Gl2pELXzHG5zjjGSe+eRWlaztyswxMUqUK1GJneNf2cr3Tre/v8AX/Ew8RXch3IL1tjK31zj14x6V8465pcfg3Ubgz3iG1OCsiyBufTg/Wv0Y8W6PZql4t1JHYxxwM7S3oBiiA4yWPB618G/tFJ4Xt/DRsovFmn61fvdCW3tdJjBCLhuXIHv2z1rncLsK1bC4zBtVtKkdrGHoXjGw1TSnuYZEaGIkSSOcbAO5/Oubu7+98c38trZu8OnKQJLts7XHovX/Io+GHwu1bXbx5JbKeDSXkDiELtEvHTn/PFeoarbaN4UZLdkSKWPhbK3YZ3c9f1/Stowsrn5nVlaTjEu/s9XcOifFPwZbTxR22lR3rIJpThpZmjcJ/M19+vaqAdwVDxxnrzyPwx+or869a0a91Pwu0tiFtNZgZbzTIo1PmvOhDKgGM8gN7fnX6E+CLrU/E3gvQtX1a0m06+vbNJ57O5ULJFIyjcCASOSpPWumL0PNqRsxxsBKgAIHOefxpktmYl2oQW6HFbI08IBuIxmnPYxSAbXwfaqMTCgt51yFUE4qwlg7LmRMH17Vfk04IM7z17nFRFUUY3NkehzUgUJ7CONd0ib1z0Xrn1qHybdVBWIoT3ArRZRIhCu4J44ANVJLCZgAJmAH+yKAKjQqnzBgc8YPWo5JxEeR7U59HnLZErOfQ8VHNp02B8jkj24oAhlv4UXLAjt0qk+q25IB3oM9QoOasS6W7feQ464qt9jdGx5YwO5FACPeW5bcJC3HQriqUlzHKxCnB65xVmS3kY/dAHsOaY1mwAPy56YIxQBmzo752OCfQjjFVws6gBlRuemMVqvp8rfdaNT14PNRPYuoGSfqOlTYCjtMjfvI4woHGRmq8sUDdQgxz8q4NaHkhSQSW9qhfTjcEYAHOT60WAz3kjeMKsZAB64FQ5T+4fy/wDr1snTCgGFGOnvUf8AZ5/u0WAh1uxs7Zk82O7CP/GyZRT74yax73woj2xliiSdAdwZXyAMHmvQbV47gFJEuIXz8yyNj8e+fpVP/hGNPjlkaGB1En3whIDe+O1c1j6O9jzG58KTuqsk4J6hSckDniub17QbYxmO+NmyNwyXCIVPB9fxr13UvCmmJC3/ABLpZVBzwSSPfqK5hvDVkDmDSEuoScFmhAZW98sfftWTjc2i09TwuTwV4dtndILsWTM28CGXdED6bBnH19qydR0qfTpbdvNhvVikaQmDJYAggdQPX9a+gbvwSCpkgtY4HPG3ylGBWZP4Vl27Wt4pGAxuXAB9q5p0IyOiNVo+e5Yy3jO3uhIfm05ojGTgAl0P9KzPiBMsGjQ/OAvmbW5BO7Br2/xF8NBqSx3EtvLZSoNvmWjDJ/zj9K8b+JHgnxXbacLddCuNRiEhaOezmDkjB+8G24Nczocr0OlV11PFbuYq7rnJ9QOKoz3LW2ro2VIMBB+YdMr/AIV0z/C74gaiXlj8Iy28TAAPdTbCPfjNPuPgh40muYZJYrOBCm0mMmQjn6e1bKFtzmlPW6OC1i98y6RkOQMjg+xrCvpmFwzBSf3YyfTHevaLf9nbUplJfXbqBsfMsVso9O5NWo/2YrKaPzrnVdVd8YJilUEn6Y6f/WreCRwVpSaPDfA+rRy+PdIgUlnaQgbRwTtatTx9IR4q1F5SqO0gIDEDGCvX8q9dsv2c7fTNXtdR046i93aMJIxKwZS2Mf1rK8Y/A3xJeXN1qtzYLqCyMGaJFZyB6njgf4it07HmJNvU9P8A2Np477wDrqJKsj296VABz94E/wBK8h/bLhKfF8+XbySyGytpSEXJwA3+fxr239m3S4fB2natZDS30w3cqyKoGFcgckZx7/ka0Pil8ML/AOIPiPSda0eLTr2BLcW91LcS8jB6Afl+tOOxag7nw8dUu72QJFpty7SZKhgE/UmpZrHWQ0UZ0wCTORG0wJ6H0r7Mb9l+21KNDNb2gAGcRsVwfrz70tp+zK2n3KPH5UMYOAWjDDP1zmmzfkkz5F0rTfFF4IvK8OMInb5nDDOB/kV1N/oniHR3hmvLa0EEkarOUkJZAMnIyPp+Zr64g+BsyYVNVSJAM7YoRwPxxVq3+FD2F0A+sRzoQVKtbRsR78mosaRpytqfKfgzwfq/jfUzF4cntIZCokluLtGKbenYfe5H5GvXvh98KNQ+F3iC31PVtRsr5769jVDbRFQhB5LE/Q/nX0ToPgqSxgEcEts8ZUDHlKoyO/yiqPj3wBe+JtJgsLN7WynhuluI55I2YAjtj8T+lFragqTtaxwPxd+F178S9Q0zUrHUbu0tIbXy2ksoRKUYOecZ6YJrntD/AGc9GvNNls5fGWoPqTnJuj+5mXnpsYY7j8hX0r8NfBdzoGjG11+6tr+4LAx3FpAYVA54xn3H5V258KaVdDa0UdwOu6RQ7f496XJzamsbxVmfNXgb9nrTfhN4p07xhFquteI9VtZf9HtLq6IjnYo3BwpA716L4n+IPiLxRYSPceA9dsJIAHgZ9RhUbhkEEbunzHHsDXpc/gdbK0muLKW9geOJ3jjhcFd2044PTrWZ4EsddvdGt7nVfEdksqfPM86RyIhwQOuMnkcfWuGtFqeux6GHUZQk5bHyxdfH7U/BGvzM3h2eWwvZI7ae1m1FMJMehXdjjAOTXp3hLxJ4e+I2hQW1otrBdztIJdPkdJy/zc57HoO9anxb8F+Kde8Q6jCyWN/Nb2qskJWILej1jXYB3H8WetePfCbQdL8EfGvw9quu6cNDhadoiZGCw5cYwEXIzvxz7GvPdGnOa0OenTUU3GWh7VrHgKx8O6Y0Fnp9lbzxyoxe2tVgz6AFRzxnP0FcT8Uf2itQguB4Z8MXC2rQDZc3gTcW6ZVf0/IV7p8TtFtdW8EatY2GpmC8kjHlzR5ZkbJ5HHuPz96+C/Eulat4P16SHWIJ4JSx/fSRkJL0wwas8XSgqqZ+lcG4TBVqzqYtq8dkzQ1i+nvZc3LtLOSWklLFt2SOadrniC5bwNoFkxdvN82VmVj86hsbT/nsK5bVtc8q3mlEqOpXhlYEZp0t5N/wiXhaa4H7qbS2lQBhubLnpn6V30Ka9lK3Y/UMVnWAp1fZRtaP3HUeD9EvtbmmisJUQRRl385iFQnGB0PvWzpun2mkyQ3uoPFcaiTsiAfCAgdcj/PNcn8H9V1XxCurtaRrHEYPs7rK3liY8fcJ6nj+dXPLaJI7Se1axltgyuZtxUZ/2q5rqnFXPpsszDD5nSvCV4nc6Zq7w2klpfWiWeml/tCXVoplMUi8hgeDjqDx3FSeGfEEn9sXUyapqNtaYS/nij+QSBmHHPHOPXPSuU0vVLjTbBb2GYxW1ufJVmbmTJHQd+h/KsO9+JNzPa+JobO7itLFIo4JImxLLcMCTv2joBkfn704041ZXR+KeIWW0MJKGJoqzkej/FLx6+p32mqJ7WC5yzLLE2Tt/g3HAPTOePSuX06CeIz38V3azTMCrytMAzewz9P0rg9R+Md+1zp+m32k2Rubry459Te1AkOeBtXPoT+VdXP4WsmuZvI1QTWynassFkXYepIGe5HTNFRSpvQ+w4GzCGMwHsXDWPU6fw9rKD7TbXdsPIK7gkozkgjJyP8APNWZdbh0fxIsMMbLpyQ/aBbr8pDHoPryaxPB2kl9QgtrnTrzU0mkZIJ0lESMF9mIPbpjsad43tNS1vxm726R6YyBbdQjFlI6fN3457elfTZVmzwjtVbcWeJxjk+DziE6GESjV3fyOWsvHGp6bql2toRZzXM7NK7NvKoe3P4dK53xTr3ifwx4YaxtBbnQJyPNkhjKXW4ksd5z0P8AQV2Nh4Y0vRrjXLmX7Rc4dbaO7uUwgfIyw9+Dj2zXEfGPXbeb7DpOn2620MQxNOjl2nIH3mzjHWvsqtDC46g5wWr6n84U62YZFjo0KsmrMxNP1S8ljIVmZT68/jn8DXP/ABT197fQ4rAucyyBjg9gD/iK1tEuCdPPluCUG0FehFeb/EZpG1aON33MF55yBX5ysM6dezP3DMc5lPLOaE78yKvgrXrjw3r9jqtjdNa39rL5tvKmCVk/h479TX6ZfC79pmHV/hpZ+K/EOp5vIo2S9gVdxLKQM7ffOfwNfltaRrCAerZGD6f5xXoPhPxdLpzNbSXLRabcjy7hFOQVbgn9RXqzVtj8rwmJlRnzNn6k+ItDX496fDLqdpaT+ENPSK8iMDMpmuMZjYccqFZ8++OKyNK0vU9Cu7+bTbxElBYoJyxVie3Q8cD8q4D9nf44W1t8LLXw3c2kZuNKkNjPIJzmRPvRsPYr/Ku1g8VW+r6vENLgmt7/AHkCNyWWRCef8+1YP3j9MyzEUsRRkqp0/hfTNT8YaJHf69Zq8z7gqjIwVPLD1HPf1ryT496hp+lRCxs5JLTU7ZhIvkTFXVjwAvvyePb2ryn47/tOeJvAvxB1vwR4d1JZLO2lguEuYTukVv44h2xyfxArC0L4nWHjW7n1rxRr9pZOkxytwMygcYyOeeD371x1HJKyR8nX4jjllWdPk5o9il4h/aI+Ldl4g1HwHaamfFOj3MAS6ttSjUpGjDBJcn5cZHPv71k/Dfw94Q8ASgyqfFWrq2Wg08BoIDycNKxAOOemetUfiR8SfB+uXTp4d8ILf3JYGXWrqRl8xgCB8in5l57+g4qn4I+HPjf4w6xbaLp32i434321ioihgXIG59o4HI9TyK66LvG73Pk5Y6tik6klypnWeI/2mv7clTTNDtW0RvM8qVvODAdflQLknt09K9a+Bf7O/i/4jAazdWkumafu41DUFIeTp9xDyeM9QBwa9z/Z8/YN8HfBxk1jUdKj8S+Ln/eG6u1zDaHI+WJT1PT5jg9eOa+mTp10+HkTy3xjcRwBjoP/ANXat+W5ze25dEcJ8Pfgz4b+H0Sy21q9/qjAB9RvQJJR0zs7KOOld488khbcCSTyzdSB0H6ml/s1zjMjZ71OLAxIDuZj0wa0S5TmlJtlMSc4Iz9ahkdhzgAe3WrjWbnoB+tRyWzxgEoXGcYXkj3pkFF5S4wSRg55qMqMHnn3rQFiz8hQvfmoZLNm+XjI5oApCNtuFIz14pv7wHGT+NXPsDryD+WactsCcMHP+6KLAURBKedxI/2etRtLJGcGTg8Y71rGCJB9yQ/UYFV5TEvSADnqeTQBniBpPmViSfXpStp7kZOCPx4q2944UBY1AB7ZzS/bpGQqVUDvQBlyWGRwQRnnbmq8ulw4+YsTnoK2g8cceFU5J54qN44ypfByPbNAGMNCU/Mr8HoD1qKTTJoh8hDZ49a1HWVJMBTgDrjtT8uqgkjPTA60AYR0t2yXU59xgVS+z+VKcggYxkCuoeQleQSOppuLdsbk5xnoKAOaZUwOGPPYZpMR/wC1+VdR5UAHyAKemSKj8pf70f5UAc4t9q0akHSlfnh5rhQfpxmka715o94sLBUB5zOzkD1wBUs120fzRXcR9QsWCfx5pIdQFydqzukh4w4CA1zn0V0VfK125UlLrTERu8cLsQfxxWdNourSThjqcUDgYJtrLaW+vP8Anit640NnZZZLiYvjosm0Y/Cql54Z+1ASG6dcHq0xYH+VRYtSUTNl0vUNp8zWZxxwxiVef196w73TbkHNxq93Pg/eTapFb84g0lT51iLlF6vExLD3OT0/+tSwT2F7EHht4yO+ckj8DSUWV7VHHTf2VCMPq9wJM4IaTdn24FRpaaKikxyvKzHkjd+dddNBavkG0tyexWIZB9api0uBISkiFMcRmMAD3qXFXD2i2OXu9Lt7mQKjyOoGSh+YEf5NYMml/Z7xIW0tlR24lVAFHuea9DdVgBd4lSTpvAOD7U4yNcxjDg47bA2ahxuWpo4+PwikyE5ilTONvXFH/CEW8UmCqISM/KK63+ykkQ+WRbOwwWQYNMbT7i1iEazLMAc7pOD9KpR0Mpy5jEt/DEFugKxq7A8bsgVbTQbHABteScsAeDweP1rWiaRVGQhOQODV9YHkjGAoOexp2ZmlE821j4NeFddlSW8spxKhJRopmTb+Rrd0nwU+k2SQaU8b2y4xbyRhSo9mwSa60Wb8DcoJ4q6sUlna5MLXZBGViHI689v8mhIq6j0OGubcWciLe2d5bAnaJIVEsZP0HPY8+3vWnBoVvLGG2GdSM7SCrfrXaWxR413p5TkZw2cip5NPsnUMyAvnqowT+taWJdQ4WLSim7yNCuAgGN5dVB9s5NU9S0q8vAEHhu1dBzme6OR7/Kteg/Y7SPgTPgniNuQDTJ2iVdpiAGcBgvWjkEqtjzK18LawGb7F/Zdg+OFkkkkA9sbf8/jW9B4a1+4iQPf6ZFOBy8VuzA/niuvgtYXXl4lHXlcEU9dMtySyXRRscFeRU8jL9qznNC0XxRphdbrWrcq3ANnahWxnp83+elbg0+a5+STVNRTjJZNkZPtkfX/OKsCO5iXHmLMO2eDSxztuImtyqgcNng+1UkZuTGx+Go5WQG/1CfGcrLdfKeD2xzXk2v6GmlXkvheyc26Sk3F3LjsT8qqOeef0r1qV4ZkKHAB7hiCPpXCfEDSY7e4i12AyiddsVwpHGz+9+GB+dcuIptxujag1KXK3uP1YPr+n2Vvqcv21bGNY7dplAZSAQCMY5wT37mvGfiB4Htkv7a9tIvs9/bTJJA6NxvByPvZHb9K9dt737RAChU9+SD24/PP6GvF/jN48GheJbHw8sJgNzbNIbvdjD8Aevqfyrx6r5FzI7qzp4am3Y7Xxr4g+IfiDSpLa21nTrS2nkBEDzRrPJnbktjpz05rxHxavi2O3S31+CfUrNCxBYieMdsgjn1/OneD/AIlar4d0nUdE8QWCalDKxa31AQBpUbBx83p/9ava/hh4F8M+P/hNocGqEpqflOs09ndmKVDu7hvY9PavJqV3zqcj5aKrzbq0qnKz8+viA1rBq8o2GC1KEkRfLj2weneus8SeH7rWfB/g+DSYLjULmz0mF0t1+7JE0p3Zx0xuHNdd+0l8JPDfgq+mGm+LoPEnUSae6EXKL67lypxxxu71yHjW01OxX4fxeHblbLVp9JSCO1lm2LLGW6E59QCfpX1GCqRqUme7hsVP6tUjW+Luch48uL+78Q2Wg+H5b24l0jJeFSNsLcfd2k5A5GT6jjmuosviFNeWFomtXN3ZQlCsi3pKhmBH69e/rVn4MX0vgzU9cvdXIbUHma1VlZSuVP7zpnIyBg57H1r37w54d8EfFGAW+s2UNzGzZCnIwfX9T+dcGJr04aSRnlPFuLyas1S1iz591X4p2jQiOCRnigUiKKI4AOD82en/AOv2rhbHxDA1/ZzfaJRfzBvNaQBQFJBG7HuB+Yr6Q+KP7G/h7TZWuPBOv3Ok3DDJtZgJoDx789h29a8D8QeB5vhfqF1Hrl7aXupXCK4LEhFwcjHy9cgdvWurCypTXuM3zniqvn1SKquyXQ7rR2kndLm+jgur5lIkmkXPlkYworrdIa9VEjsXnaRDuCW7EFs4z0+orx34c+MLO+eaLVtTEEhdn88rkEkjj6cV63ZWGhTxq8ni+1t0xuVtjlifbGK46lOpz3P6M4QzPBRwEIRcYytqdZpmmedJbBpp7a5mZ1gu4wUnhk7hhkgg+vXisC6vNT1bVJf7U1QiS1k8sPkAAr3PA61R1bxvoHhK1hmg1C5mS2bdvnwBK2OqjJPp+tc1/wALF0nxh4gillS3s5ZSqy+WxKyd84/AVUotrQ6cTiMrp4720muc9O0vQdSu57hJBdXdg+15HcgxZPOfT+vNcO3wrn8ZeJLmW4Edh5EhuLa1mlCRXcf93d7kDitzwpql1471p9Ml1EWFhBJvLM3lwDacKMZ+8cn16mul8c2N74I0G/ktvD58QXZjRjZSTBktguf30eOScHgD1NenhMbWowcE9D4bi3LsDmNNYjlXOu3Y8luNC0z4h6nfw2si+GNftz5R0+JcwoVOMepB9cenrXh/xI8OX2i6rIupsUvo3Ebqy43DB+Ye3T8xX09o82ifEGw07VLCWKw8Qwj9xeqAglI+9HIPx788CrPi0aL4usjpetaahvIl8tmIG+I45x3OaqWIbldn508OlRdKGx8f6Fpv9o3HlNJGh2lgXYgHGKsJGEA+XIYY2t3Gf8/pXReOvAC+DNQ4Se40vPyyJ1TI/P1rmG2iwJhdngRflc9QK7YyUlofJzpypNqR1fhX4oa78OdVTVNNNvdymNYporxd8bgdDj14H611+q/tl/EnUbWYW0thpkMoMY+wWu10BGOG/wA9q848NaDcaxBtija5MgwMKSO1dpY/AXxdZXMLWmlXVxHdLtAgj83GTnp26f5zRdbG9OVdRvF2Ry1tHqN4EvJZ5ZbqYfNcZy7sTnLGug0fwUt24kumE0x5YKpOR6k17R4M/ZC+I+qRK8miXNpD3N8REmOOvU4/wr6Y+GX7IHhjRLRW8SahLq96ycwWMwijhORyDjJxjuO9Q4sylKC96WrPCPgP+y7q3xW1SAQKdN0aN9s+oyqUUL/cTjluv5Gv0h+F3wv8L/CLw1HpvhqyFtEAPOu2UGW5f++57dDwPX2rzjSfCet+FLOGDQvFkqW8R/dWmo2qTQpwccDHPP3vQmtfSvG/xI0ySX+1NJ0HWkVQsTafM9vIfchl2/kfStIJI4alRzdkeyC6R1AjcsOpB9actwJEPHQ/xGvKpfjz/ZYiGteENdspS2Ga1iW4iUevBz2rb0f42eCddJSLxDaW0ucGG7JgcH/gYA/WtbmNmdubgZwFyfbFN+0HeVYBQBnLHiqRhGpwLLZSpcxEgiWBw6kY7Fc1k6hYzl9hDA5yQzbSPzwaYrHRi5B6AH6YpjXojbBRlH97HBrkVWe3XIdgAcbhnn/Gpm1C7VlKPv46kg0EnRm7jHJLHPHSlWeE84bJ9qxYdWm6SBWwM4xViHV1c7WQDjOQKANNp4VGcEY9QKh+0xsCUdQR1DelVn1FGAG0EZ5z6VDvtpHOfkGO3r6UrgWZL0HIypI5qs0/mMymMAAjk9CaZJHbBfkDOeOvAqsTKZH+VFQkEEHJpgW+DnCrn3qtIsxb5QB/u8mkG8HqKmXGzLvs7ZHrQBAPMU5lyV7DFOkME0ZRhJxyNrbfzpPK3McXGfzp0aEOcTDOO44qUAye6YZCHK8YDjn86zXvJFkPyEHpkLxW3nGOVl/2f61YMg8sZgQ4PpVAc8LiWQEEEgjuuKmist7BmBwBjA/Ct1blF/5dlJ9hTJ9VjjADQBOfQUAZn2ONgBtYnr0o/s9P7rflVttct+4Ce+BSf21bf89B+VTYDk186ZVaNbMxPgBw2QPyBons3eMRy3MLR5B5TIzjpWdB4eS1ufPtXFp3EUbHYT6Yp974ifTADqGmOYdwBngAZRweTznHH8qxPcTEk0hon8y3v2J/545+U/5/rVOeeYS7ZrZo8f8ALUElT7VtWWrafqUHnWWy7iIwGi5+bHTHXse3akN0CPmhBUEZDdDnt69qEyjLjgacZjKYIxuVsmo5NLt3lHmMC+P4eB+lLqWl2txJ50Z+yt6I/B9qz3vBpse6WWIION6uCf1xVE7F9rYQr+7Jcf3SOMVUkumQ4KY9wKdY6wmpR5t7uCZc4wGGc1NJA4/1m3PXHP50rIfMQowmBBKZI6HmqzabCzAtGV5+9GxBP1qx9kVjuDYP+z1p6pJGflBkHp3+tJpDVynNZTwsHgeOZMYEUnB/OqsWrWz3DQ3EclpNjpIpwfyzW3G6M43DYRydy9asMHdMbI2Q8jcM1BdrmaltBJGpyrqTxg96QQorlVfyz9evtU0/h8XLiRJ2t3HOR0PtTdt3axkS+VOAeCp+agVmh8U09qyu6o8QOARkmtSDXVBwIguePmyKq2twskQYkIc42nmrhgE0S5CsAQeB04ppGcrk32x5cBhGQeB2Aqu0bCTcMkjnjpSXFi5VTb3IifPQruyMdKrCfVNPY+bpRu0/56QPkn8Dj/OKqxlcTzdTbVdypaf2T5Z+8zef5uRjjGNuN3f0q4SZM5C9c4PSmQ3K3EZLRC1fOdkhwx9qe0bDAYFc9CehppBcRrdGQglTnggHmoorI2zZhfOeCJOgqf7AjEbnIOeinmrKsbYYxHKgGSAckj0pjuUWvryFSwgSdAcfu+T9ant9VEiE/LE/QpJkVZg1SS5PMUdsFPyhlIBHp0/zzWj9je+iYssL5HAKgil1EzLmtPtKnzTHtHIaNgSDjr/Oq0ukLPaPbtdM9vICsiyRgjaeP6/pWoNIt4t7PItu5IwU69P8/lSFmtU+WaGdAeVwckY+lD1Vg1jqjxJ4bjwlrk+k3YU7OYJNuDLHn5T+Gf1rn/iZ4S0vxjpqtf2SzzRqSs4bayH6/ia9j+JdjD410SNPJ+z6ra82coUjeQPuEjscn8hXlulXralbyWtyBFexnZPA3DIw9frXjV6PI9dj26U4YqnaaPnWXQ7fRblYTfXYiXIw79P84r2v4PaZ4XfTJbv7KlzfvlZ2nkYg/RQfYf5Ncf8AE7wbskeUJgYyAOua8ST4gav4AvlktJ/IRJMsGG4Een8vyrxqmG9ppE56mDpUU5QR758VPg18N9RtrjUZ/Dk0MoDNIdKumjYnBOcc88V8y/HKbwZbReHdPew1m01GKwSOwuDcKREAxb97kj8ue9e4Wfxmj8QwWskssf74gl4Vxhv85pE1zwR401bUdK8TaLFaXfln/iYSAGFkAxnd1U8joK6cJGVB2mckIxrwlCG58jx+P7FSLEWEgiiwVMUm7ex+83oPz9fSvRfCnxQ0XTEUQ309oynGJwdpPHIIyK9Ul/ZI+Het2VzJ4b1W9jk8ogCC6V0SY9G2ttJHX868x1z9j3UrASyS+J18qGAeZnTyuX9AN3I65OOwrtqUqFbc8meXzg9YnV2PxUvtRvywuxc2ynG6Ns9v/rGvnL4reNpfGvjW/wBSDM0cZEUQYZAAHP8AKvQ4P2V/Gej2lld2Wq2KW1421JIGdfOQ5yRkD0HHH6VQ1H9lPxRY/a2S/wBNf7Oc7B5gYoerE7DznHHv7VthqVGjK6ZjHAyhLmUTxue5nMiSq5XAyQoABq3pWu6jDNvjlllwCRuzha6HWPhh4l8OyDzdPkmJTcDHGzKy+ucD2/OqGm/2eoA1DSr+KUH5/KZlXHoa7nUps7YTxNDWm2vQmhs7rxDcZubhpmKhyzyHAHoBXQab4aWzmjniuhFOOjEEge49en86k02z+yRhrSySCJyWjjmJIbpjnr61oaRrWj3GtxWniSzn0QMQq3du29c8ckHHHX8hXJ7ZRukjgqY3Ezqc/O7o7Lw5Pr99IixXcEk8jKqMFC/Nn7xH0zWh4q8QeLvD3jC1QaxLc2PlMYhMy4DqV3BT+JxntmvQPDvwPj1O1S58OeIbLU/MH7veCjn2GBjt61X1XwhcQi50XXtOLxv8stq6gEZ/iSTqOgOaiOJg04cup1w4jxSkoVptxOUmg0TxzAdV8PTxaRrsy5uLPOyG7cYyf9h+nP1qZbsaoiWGuW8ttq1uNsV23EqD/ez8y8j9PSsb/hUrWutPajWorJ3jBtJXOBMB2lHZxnAIzxmtnVbjVLGyj0rxNZ7bmEbra+jGSAOAQR1HPf1FZTfU+3w1aOIgpwejKmoaHJPE1tfyobZ/lacLu3+5z0qb4a/s12Pjvx5pmiqnm20sm5wrHCKAfmbH1/UV1/w30LWfiXcw6JpmmfbLthtefI8tV4+Zz26joD1r7A+EHwuvPhFbzI2hWx1WVcS6pFm5Cj+5tGGA6HOO3vWtBTvcyxXslo9zirL9hfw5bzIbfXZtNhUYWK3jBzjH97FeseD/AIKW3gK02aHfT/aiMG7ulDkjj5cZ46Dn2967GzvPNCrLq9n2AUW4Q5x0+Yir7aM8s6N9ruVTrm3bb/iK9C3U8eT05U9DlzpXiWKTfLbW18CMmaO4KsR/usMVi3/jCx0GRP7ThfTXdtgaVVIPB4+TPofyrsLjwTBIxku7m+vADkpcTuEI9PlxTI9P0Xw8qGPTtPs0I5nBQsv/AAJzk9On+FaJnFKhF7GJp/ivSNXYR2eoWV2+M7YplLA/7v3u/pWsGXaI5pFhL8ASkLj25rnfEGgfDHxMJ7nUoNHnlUfvLuAGGXHsyY56etcba+F/CloksPhPU9cuyzB2iltpL+IHB6PLsx1qro5ZYWS1PSr/AFrS9BUm41vTrVQMN5l4qke+d1c7r/i3wJbRI2r6vobJMMj7RJFMXHrwCaytK8B6gkcs+p+B9A1FSpIaVRHcv7FTuH69hW250XQTby33hmPTDt2gizV9g/ufICccfoKaZlKlJI8+uPGfwytpfN0i91SCXJOfDQulOPoo246fpXU6H4z8U31qlx4f1fxHd22dqx61psTjoesjlX7e/XpXb6fr+k3kUaWV3bA4yIopNhH/AAE4P6d6ubsoxIZmxgHB5/UirMmmjkrP4r+ONKgD614GbWGD5Muj3A3CPB52NgZ6d+9Xovjzo0t3Cl5omu6Ys3/LS9tAFQ/3SVJ9/wAq202q+7Aj5GAR7H3qR5oiYwxkP94luv8AwE5FBFjS0zxT4f14brDV7WVhwwEigj3IPPp+YrSlswVGJSxJAHy8d+/SuH1zwL4b161kjuNPikWUglwvlvn6ris5fAI0giTRdd1LR8r5ZWOYyrj0w30H+TQLY9CltGiBIyxzggZJqGSIqUEiyIG5DFTjPpXncafEDRZHa18UafqcX8MWo2WxmPu6k+np/KnW/wAUPG+lb213wLHe23QyeH7kzOffy32+h/Sgq1z0LzjatywXJwMk81Kt1lgGdCCONpPWuB/4aE8HiWCLUItW0SZ28vGp6W6LGcH7zruHatXRfib4V8TTiLTdb0S8csRtS9RJDjjO1sHHI/MUA4nWLMHyFBP0qVZkRMMcc+marjT1ETTLFMVzgvbqZV/NcimoQzFDlkBwDjByPY80CsWw8cxCg89emKQWSu5AcDHqaW3sRKA8ZzzyMEYFKbWQsdqk84zQFhn2fyTkFvTI6VLG5Hc9O/ShllTCsuB1yajlVyvTvnigksCZlOcgfSs7U1WYZBYnI4/A09Q/JKOR7DNVpJCOiSDnHKkCmgKL2nTkjnuKPs3+0fyq226QDOFGc88U3YfWqAxWlV4gCcjqCOQfxFVBfW6FlktpnbOMKrEGksdAbQWLaTctFGetvKxdSP8AI/nV2PxK0Epiu4GsnP8AEjFkPt0rkPdRm3WlJfQv9ltJbKUggT2rKjr+GazbbT9b0Ygagg1GySPZHcls3B/3lHGOvf0rsZBNNGXjeLBGA+0MCKiCTpECZ8nON0ahRQirGFb3tjcJ8kEsr4yUEZJA9cGh4Y5BlbBiScBXiC/zrXuLOK7ZTKGYryJN20g/hWLqVzrumsZLWO01C3HDCQlJVHr3z06e9VcTRA+mCY82cSsDnBCrj34pxsbxRiE7wBkqzE4/SorTxKNSYQLqcENwTn7LJBiT8M49a0wzwkrJcyF8YKtHsA/OnzCsyjDepbnZcQyIw/iEZI/QVbjuFcBo4pWX+8FwP1qG58lx+9llIz91pTg/lWbJc6XCxK3YglPAEayMaVxpu5tNluGtsj1PHNJ9kfIZFUexYgViWmryiQxu8ssQGQ6Rtge/IHrWzaLbXoO2dpBjPDAHPpUlLVk7SiKMebEVXPLLzUJubWQjyt0rZ6bQR+uKsJpkbfed1HUDdgmnPptpg7z5Y6Aq+cUJl28yLZGTk24ViOoUA4pn2ebdmB+T/CTjimzmXTYXaG6WeBBkq+S36CotP8Q2OpKFWUR3BONko2H61okYTLK3dzavi5t3EeP9bGMjP+c1ZttRt5mzFKZWxzhiB+tS/cQb2J54KtlelVbmKyZxJOVyeAQxGD+FMysXZIPtWS8AK46sAR/Oqdxojsim3nkgAPC7tyE00GGNcw6kyHoI2iLqT/n/ADzS/wBrzW3/AB8wyuo58yKP5cUDasOijurQFprdLlsYJiJLEfTAqS31W1eQRraywT9ds6bSfxPH61Pb31tfqHhmikHUqz7SPfkio5pbN5MSvFKc4Iclh+FArXLjy3DICYAuCMebJuXp7ZqrPa3VzhnS1UZyHVnYA9uAKhVkt932Wd4CegUFlH4VLb3t7EwFxuuFYfftU2ED3H+e1ArXJba21NAW8y3vEA6G3KMPx5z/AJ9KZPrMkQMcmmyQsP8AlqSqqT+ef07U4QabdyEyPch88xzyOo+vHH696k3aVbhQY7fB4BJ8wn2+8amxbQ2OW5uow6JbuemFlz/IVwvxC8F3WoyDWbVIBqdrGzTxQqVaWMZJ7ckYHX3ru5JNPcHZsiIPH2ZWU/5/z2rh/i94ivfCvwx8W6qmp3EqWulzsqSwBChKFA27P+1+tTNKasyoTdKXMjzrXNNXxRpSTLkgqORjnj/69fO3xH+GRYTSRIZFziRQMsF55/PFXP2SvjPe61o934f1GOS6OnQpcG56gI+M7j16kdvWvoGe+8N8XjKkshGQhOQ3v9K8WpFU52PoKT9tC58Z+GPgn8Q0NxZ2Oh3M+nufNiuGYIuPTJ5zz6dq2JrTXfBdtPpGr6FdWmozERxPcwvNDLHwWTcoJBOBjjHHXmvpbxD8c/7MhVbW3g3qwG11BQD0A/Ln/GuI1P8AaeeGNxNEzOfumNQdhx2pOUWTSwLpycloeU6P8P8Axb4kDz6fod/bwXTgRyTstsYkUgn+LjoMexNHiPU/HHhnV0tdX1GbSp5j5sFxcTrMkca/Lt9859PSrus/tETXU5uPNuZJl5aNQVBH+SK47V5NT+JOo2mo399A0agrHaNPkxr/AHunUf1pcsdzrnBJbm6vxJ8U20MthZXkdtdMwktY7pQRHj7zP1CZycYzUg+L3iq4lmaDVQ29dqA4JnlHVApUDHBOc9q5e58IahaEQ3Alu7R2yJzk+d6CQ+3oPSqFzaHSp3XUyxuCPmjYbRIo5AT+6BgflU28jG6SOqv/AIl+JdXtBFcar5zbPNRWAAwrDco+Xt3/AArkNfvL2XTr+4ke2WZZSVXbkFevp71euRZm0fVn1CFYUIk3lhiRuhUY7AE/XArhbm/OpxyItyksZO6SVWJUAA4H5EflXZg6XtalrHm4qt7KDZq6LrkWrzRWN60YWcgQygAAP/d/n+VdZdeBo7mB7bUrYyoOBLtyce2a8G1LztQt3mhn+zWsLYjAJ3u4z0x+NdN4T/aB8TaFClhdGHWbaMBFju1wwHsRn8/eurMMIpVFKlofE1aFWq+eDPXPAcOrfDW+aGCZ77QHBbDMVeFuzfTgj8RXdfED492dx4EtYL8wWmt+aqQSyHMzR55ztz7dfQV4vc/FrUfFkawW9lBpNtjLGJ2dyeOMkdOf0Fdn8IPg3bfF7X5zfvDFbQhWZmxl2P3ckZITg5OO4rzqeCqSknNgsvmmnVRF4V8MXfjL4gaJayQXWuxNcHEMEuzzEPYMf5V9H6/8CNP1mT7Bp58U6ZMhIFld2pmgQgHpIM1t+APDvgn4f6yg1D4XeILXXbU4i1LSLn7XZSnoDGdwIJz/ABAHg16Xp/iDxLqkrWeiDXtAsJCRJNrC715/uDP3ueDnpmvo54WlKEVFbbnr4bEVMKuRPTocX8KvF0vwU8Jy6fZ+Aku03HdqMErRzyuP7+5R6Hge3pXe6T+1r4HvbtbPUr8+Gb/CgwahEdu4/wC0vX8f6V0+nabcWOmW2m3Nkmt2kYZTJyGfI64/vfj3NecePfgh8O/EEnmalBqnh26k/dmUIZF+nQjt+lcfslF2id6rznrM9v0PWdH8ZJ5lpq+k63GRkLbokh9M4yD36+/vU0/hK1S44vdSsdwwI4pjGufoR7V822n7L/gq1jifS5rW/nQARy22ozWM7f8AfANen6D4G1DS9OgtNO8T+JtFKnLo119tU9eMuo46flVWLVRXO6l8FIjJMZXulbot8zFf++lOM/8A16h8gaZlpdAhMSn/AF9pKkn4FXOf/wBVcfpg8X+FZLua+0yHxgQ4MT2t01tc+X3yjAIT04Brs9P8Z6XdbRfaXfaFdbQWi1GzOB/wNNyn86RrzxehXfxnojboIr20glxkw3VsoAH/AHxj071pw6jFfwf6LcyMjHB+xAgHj0A/z+NaEVzpF8nmW0thdRAYbaY8/kef0rmtauPCNve+XLJ5F3jd5dkJkcf98jnr0oKsjVktprUho1DkD7lwnzfnTL7VpYbVSum30pJAK2oUkH656cfyrE/tG7hZTpdz4guUPAiurQFMeo3lT6frVuLV/EpY/wDFNtKoXO9bpYpDyOwJ4/8ArUJk8l2ZupQjVSHa5stIxyzXdsZpfpuKrjr6npTtM8G2MqmaHX9QvJc5zHODEPog/wAfWtD+3b/GL62tdODcYvJGlP5bCPXvUP8Awj0OquZEuLAEjJksIQjAfQN+uKvmJlRiyz/Y97EhK3yzAdFnTbj8ev6Ui2ty8BNwYSFOd0bf44q7pOhtprjGrXd3GP8AlndMCB/31g//AK63vMtLghmtoHC9csCCapNHJOjZaI42O8gfKo7HbyTsJH54qcXKFMqfMUDJK84H06119zqscNo4S0JjUZMUCbgeOvy5P/664nTPEugeO9QbTX8ParYSoxAmns3gQkccPn3Pb+VVc4ZUprWxJPeJboHkkFqOuZGCZH/AqzLrxXosC+bLqNogUj52mXr6cMDV5/hLpFiJf7Plkt3lJZjfs1yufbceOv8AOud1XwdqOjWrz22i6T4hnjO4RQRLDKw9tw2ntxn0pkKMi9d+OtEO+Jb2SckYdYoZJcHjttYetcF4s1TQdTZYh8Lb7xIdxCz2+nwwdf4t+9Gz/j7Vux/EeLSIwur6NrPhosSSLjTztJ9C8W70P5Vraf420jV1H2LVLRmxld1zsY/8BfB7+lA3GXY83T4S6kJre78Lx614KiOJJLe416UhW9BGqsv69q6GGy+MWmLE0XjDSNXii3ExajakM2en7wDPavQoxMUyEMiEZMg5Gfr0p8RcDdE4Yg/NtGcfmKdiGu6OL0/xn8S9ItkfVPB2l6mwfc40e/cMEx97a4Xnpx71v2nx70c3SW2oWGs6E7D5p9QsisSHjjepYev5GtWS7klnZWikLoMiQBSh9uOf/wBRp11qNrZwoLogI7AGNyWJP+7hvQ0WEaOheONH8TRF9K16y1JwWzHHN84AwM7Tg9x+daLXtxJhTG6EnAJXIP5VyN7ovh3UVD/2Jp3JJDpBscg+6kGs2bwXbRjfpmtavojdAILneg+itSCzPQ45b9EbCOwHB2cEVatFvtu8xMykdSd3P0ry/TP+E90iUxw+INP1+3zkDULcwygf76Zz9Pf2rpo/HGvWLo11okzhR832G43qforAelOxB0zXsrOVkgLAHONvOaPt3/To/wCX/wBeueg+N/hkSKuofbdIlbOTfWEiKP8Agagj/Jq7/wALp8A/9DXpv/fMv/xFIqxYWW2BGwqT0z6Cq9/5FxDLHsUsVOJHj37Tj079a5aLxZYxyrFKssc5OCpiYAfieKvjUJ77cI7SdUAyGJ2g/iM1zuN2e8qt3ojC0XRfFNllbzWIL2LJMaW1n5IC8YB5rak1YWZSK6hkiY/8tAPlqO1i1EK4kG0ZypMzNj9Ktyi6liVZHRlHUFAwPFPlJk5XuTRzwzKHSRXjP8agkfSmGISORsYqBlZOMA/5z+tY9xotxE5uLO6ltJR/AMGNvbH+elC6zeRAC/twH4AkjPyGixrGSa1LGr6BpmsRBdRso70g5V2G1wcHkMvPc1ktpf8AZEIMKS3qKcKs8rMyjB4BrZkaXIKqjIf442yPp/n0phEinLjIxxtHNIppW0ZRtNb0+dsTWotLjGCJATn/ADxWshSRC0IVRjIeNeTUY00y8tG0gYYyVAIqpPoLWmJbWeWB89GbII54/wA+lVYyTcdDUSaSMAPIwPXk/wD1qpXdhDeyFwI1lxjeoKnFQaZPq4mkivYLcRgZWaNiWJyOOQPU/lWtGkkjYYgAjghec0rGloGSdP1O2j+VxdxA8KCdw460kepWqMIp4pI5+8bKc/4VsfZZCTm4lHPHQAfrRPpUNxERcyyOD3MmDVGUl2I4bbfgrbPgjOegpJ9ES8bdJaRypjG1ugNRrpgs9v2O9kjQf8spHLKfahvEF3ZMEmtlSMkfvY9zDPvxVrRMlWILbwhNaSFrUrEGP+qklZl/l1/+vWgouLJhHcWe1cczRR7hWlYalHepmK7iZiOicnPpg1bW2mWQs7SIccHIwfbFIOUxbfVILxmjt2Mjqedqqp/U5q1tmOFkSQE9i3WpZ9GtZ282W3iD5wZQdrZ/CmTR3FqB5F2siA42SZ449aCbW1ZRv/DVleujvZQhxg7wDnpUSabe2P8AqTBLED/qjFgj3z/nrV9NbV5vKlkET4zkDiriSCb7lyHHcqadg916ooJqSx4WW2kjcjG4KApplzG1+MR28oGMblnCn9Kvy6dFdJ85aYAg4LfX/Gqf9gW9q/nQu9pLnIfduB9sfl+VIhnJ3Gh+OZbkx20/h+2sQflkntnmuAPxIHf19K0NN8K6pYbZbvxDPeyAHdGttHFCOeygk9vXua1rjUL+DAd4Jk3Dkpk96ctxNeNxdqgxnaIVH9aCbtlK61mfSoHk+wS6kiEZFouJDzj2Hf1rwX9sn4hmD9mbxcRZ31g92YLQi8KhiHkzjAJ/uGvoOWymmPN3cIBk4ibaOAa+UP8AgpZ5WmfA/QLKO4eR9Q13595ySscbnGfxrOelgautzz7/AIJtaDDqP/Cx7yZFkVVtbFlZchhhiR9PlH5V6X8VPhFc6VdTXuhXbLByWtZWICD/AGcA+lch/wAEwsyeD/iTKVwo1G1HPX/Vyf8A1q+o/FumicFSM5AzgZ4P/wCs18VmFWUcS7M7sPXlQiuU+CbzUWZXleVtisVaTqoI7VhXXiG3iHzyLFnoSuCRXT6j4Tm0zWda0jkrb38kxRurK33cfnXE6/4OnRB9rx5rkuQeijtj86+tyvLJ4+zWxyYniL6t7s1qQXXiGwZTvlgcE4I6E1BHp2geIZEUmJJMcAHaw9+D71ylx4YkmnZIod4B5YHgCo18G3jyKlskjtuGZVJ4r6X/AFeaXus5FxNBr31odo/wz8RaXOlx4e8R3FsmNrI0zEBOvQ5HYVqP4g8TaYj2mp61b6uGAGbm2Rio9AeP8k1R0rTda0yyNtJeyPGVx8x5H+ea5688Ny316QXaVwf4iSPrWMOH60nabLfEWGSvBalrxHNZa9GLN7bT9MgUABYHPPvjFc94x8M6f4S8J3CaTfqLm7kRDCxO5lIOdv4gV3emfDazgRLq/cKqDdIduFRR3J/AfnXGeCbnSfHXxu06PV9Rt9P8Ox3Gw3l0SsSKOh4B68AfWtKuXxy9J82rOJZt9ecko6HVeDPg1q0Hg62uE09vts8e+MyLnCY549eleZat8M9W0rW/Lks52Dk4ZoyCDmv1L0f4XG4sEms7u1/syOINCbkh8RkHDHYSBnjHPeqlj8O9BvdbgguraCe8j+Z0jTOUI6/TkfmK4a0VGPPJk0KjlOx8VfCH9mjX/EWl3Ou3djdjSrc+XElqhaS4mbhRjH3OSSc9h619ZfAj9nyT4J+PrbV9P8XQavZTwmLUNMvrZYntmwD+7J+9gjHOOpr6L8NQadpOmQWNnHHZRQ8CAMUDdOT09K2ngthGWuYYCG43uqkEntnHtXIj1ppyeplyWomYXEe0SYx59qpTP128Ht27U37JMHEoupXY9Y5CSP1pG0fTlkMkEjwN62rsMfh/9aqVxp96J2aO7l1CIDlLhSh7dxWnM11MVa+xamEqIW8i3cZ5DSYH147/AP16hj1GKL5WlFup4KsS6n25z/kU2G7igjCT6NPCMgZVPNTP8/0/nVsa5pcSiIX9nFL1Mci4I/Aj6VNzVXKknhzTtRYSraW+evmQDa5NWYdNlgXbbXE9pgYAnO9T+ZHP/wBerDQxSqJEiJGciW3U4PtkZFVp/D8uotuS91FB0MYbYPzBBqWyrE8dp4hhhMywWd9tPADGJj15yRisaXXbyJkF82m6fI7bW+0SSvz6dx2P5VYg+H9tbytK0N2Zuola/mkB9trNj/PvVprWWw2xywQvATuLXUYOD9fzqClE5/UvhnpfjOMrff2DdK7Bt0FgQ468ht4IPPXFOtPhdrnhcSf2H4z1LT0bkWtwBPbgDthyMduh9a6FRprqTEkMWeslu20ih7i6S2CWepygZ6zJvB68f5/rQD5kjmV8Q/EvQFcXOj6H4rXOA2mXT2k5GP7rAqTx/e7io4Pj5oFqBF4isNZ8K3ecFdTsXeIH0Ese5SevGegNbzXdxujFwL25DDB+zqmw/XOKgh0/TbIGNvNgiclninncIT6YJI707DjVktzQ0Xx1p/jIxf2PFeazbuMCaG2DJ+POf0q3f+F7W9ODo8MM4O75ZTFIPfA57+lcxefDbwzqcYuDo0No6ncLnT5ntnHvlWHr39qfZ6VqWhCK303xnqE0EZ3Na37LdKo/3gNw6+p78UrM3jVT3N8eHNaiVBp+uvYYOTHcRfa1x6fMB7c5/nUdxoniWSUqfEQI64soVgZvxIP+celZ918QRoERm1KC8uVLCPdo6tMQeeTGcEDg849KlvfibBJHBHpA1PUZ5lMi28uksij2eRsBeo71FmaKcWPfw3E+F1Z/ETkcsz3JZP8AyGMj6/41f0zSfD0DBrNI2kBwskl5JI5+odhj8q5/TvEvxB1lwi6L4e0MbsKsuotPI4/3FUqOv97tV9IdW1YXIvbq4iMMnlSC3tUVN3s2P600mNyTR0ps4xzGhRz0CEscfmfamTBLIBprm3Q9Qk7KD/Piuabw3BNbiEajqBAbeCt0VYH6YyepqCXw7fxhRFcWt4gIwmqWZfPH94c/j7mtFczvFdDYvPHGj6VFKJtWtYlAy8cV1vYD6c/lj0rk9Z8e+CdWhga40a41t5DtjSLRnO7jrvKqB9c962ILzUNPkAk8OwqF5MumNCwHvsZQ1W/+EmtCqJcXVzZZ+8t3DLEn4naF7dqsi6b2OJHw4m1kmfQtF1XwmxG6OaXXtoH/AGxUOO/Q46Vq6L8OvGGk2UouvF1nrVweVW60zytvPeRWOR+Hetm51fRbeMSTanpsMTDKgXUaA9eQd31rHuPiPoFm/lxeJ7gTdoLSGS6z+CqR+OaLvuDhB6WCU+L9Oid7zw0moAHmfRb4OMY6+W+w/wCRVO78aWdrIEvYNQ0yULybyydVB9N6hh/+qrLfEe/x/oWiajrJYYVm037NnkfxswqlqHjf4i3l5ut/A50e2KhftGoX320D/t3Q/rnsRjmjmMHhYvYvWXjDStTZEt9TtLqf+7DKu7H0OD6dq3FmMcYL5iHq6nH59K4W58J2Xi1DH4k8Sosz8tHZaHHYFD7S7Se5711el/DDRbCxgi0fXdWg8oYEi6l5xY+6txj2x6c0OfdGDwrWzLaX0cnSUOM4BTnJ7D271PFcIFYAO0vTMbbtv1x/npWNr/gnxOdPkbS9ZsLm+LKEk1a0dU2+mIj14H61x9r8LfiLq8U8Xifxk7xvvAg8OQLaLGuVx8+3e3fg+o9KSncylhprU9UM4SQBplQnhTcMCBx1IbIqv/aFh/0EfD//AJLV5HY/s3+HLe7STUZfEviB1PMd/qshVvqqrn+lbH/Cg/h3/wBE4sv/AAIl/wDiqu6Ofkkuh28tsJItjOoGcFgN2KhgN3p0TbHe5UcANwcVfitJ7VdsQhRevLE/0ps9vLJGR9ta3Y94xz+tZnrxjYSw1WOYBXljhnP/ACykOGP9KvmCSZcPlB7dcVgXfhqC/CCe6up3BBDM44P0A96YX1XRiII5Gu7XPzZHzgY//VQNystTafQ43yWubg8dAcCqF/okUYDwo8j5wfNkJBFW7Fp7wEtMEQ/dCnLD61ZOmOT89zKAe23rQZ81yhbQR2O+WGBonIy3zAg+2Kt/bXmQbkOCOAVx+ND6anB8ssc8MWIqzcR3DRKCtvsUcCUjA9+o/wA5puSYo3i72KzyMyqNzY6bcECmCPI3gSPg4OBuwaztQubiJGWPWNLt3PARlyen1rnW8XIjbdeW4gjQ7VurWQmBvcheR39utI2dQ7Y4jy7S7FA6S/KP1qtJ4i0+1A82+t1+kgY/kMmq1jHo+o2vn2s1vewEZEhYuB9cmrceoabpsa+Z9mtzjCkhOffgGgerM2bxDps6F4mvL4bskQ28mF4PzZwP8mtHTLvTNQAFvKplI/1UjEMPwNTDxZpuzCyyXTjnFvE5IH0Ax6fpVa+vbbVoS0egX9wwOQ4VIW79yR/OlexDixLrXtH02/W0uJxDdHpGY5CT+IXH61tja2xt4CEZGeBiuV02TxZazEx6FG+nIMmO8uUac8j7oXPr61v2fiTT7vz445oIZ4eZLV2xIrenP/6qOYzsR3lhYtIZSTHOeBLbghh/nH8qbYJqdrMHm+0ahbY4bG1x/wDW6/pWzBewiNJGIAYfwrkA+mRkU9tQyQqxuCDkZbqPpVJFFqxu7K5zwsTnkxygBqttFAuD5SHHIywxWJcWwvgfMgDgjGM7T+dUodJubM/6LKFQcmCT51NMfNfc17zT9Pu33SqiP0O3msa48PrA26x1CSBt2QUbB78dDWiuteSoF3aC3GcbowChP+c1c+22zRh0lQgnqq5I+tF2+glGPQ5qKzv4Lgtdm7vDj/WB+COO3FSALNqRYosEYjIBeYlicjtjHr3rof7QtWGQ7s3+yv8AjiqOoSWd1Dsk0+WcZzlQAR79fegco2RBGFUkKVY46bgaa8aN98AjPAKg1VtLERviz0hyFbDG5YjjB6YzW358EZUS2pg45PVQaexlYx59MkmQ+QZ4m6Zzlf8APNfEn/BUTU5rbwz8M9KlcM/mX18wA5Iyqr/M19/NPB5JMcocbWICn2Nfm1/wVN1oXXxY8IaOpH+gaMGdfeVlrmm7zikS9Eeif8EwrAr8JviDeuB++1qCBSPVYmz/AOhD9a+rPEtthARwdoHH0r58/wCCaenlf2btXuMAG88QTOD3IVQP6GvpnX7MuoPB+Ufyr4XMv95kdMNj5E+NnhS5s9Rk8Q6dam5LQ+TeRx/fABGJB24AOee9eH3GsWDwKJpRLbSk7bsfMox2Pevrr4w2E8XgXxHPb/6+Ozk2FScgkbT+hNfM3iHwfY6d9mt9OshFaSW0ZaJGzvJRefrnNfecL5u6DVGa0Z8nnWAVSPtkZXhFNA8Qq0dkkweNtkweMA4z178V10vhG005PKtUxGxzuIwx4rjrHRdQ8JX8VxpsrJPvU7WAIlGeh/I17HqaS6jFFKoBZ1z8owASOVr9xoxTjqtT8yxMuV3TPMdW0wQQsijJJ4yOSeeKoaJokVrBLdzIibcmSSQ/Ki+p/L9a7TWLODTbT7TfTCGLq5OOABXzd8UPinceMJ30Ww8yx04HYiwKS0rDPJx2PNeXmGMpYKN3uejl9Gri5W6Gd8V/inceKL19C8Ouxs3by2lQY83AOQD/AHf8BXD3Gk3c8LT29qXsrEKsxjUlASRlj64/qK0YvC99pejXCRQEaxcfL8pxsT/Zzjk4Fdn4Ftby1srCykuVSwvCoukkXLAjqnp2B69hX5fisXPE1HOR+hUaUKEFTgd98E/2i9W+HHhqbR7CysgRd/aLq6DP5t5FtIWJgxwFywJx/dFfTn7K+uRfEbxfrPiaXVbqbU9ojuNNxhLbkbQh7qcd8V8ueK/DtjbQteWflwXCZ+SVQqvxgAfn+gr0L9mX4qWXwe8WvLqscyadfoEvp4FDlDxtbGe1eLiKk5pRPSoqNN6n6HgTyQ4fTYUJJIN0ST9eBVJfC6TSGYPaWlwRgvArEgenJx6dql0vVTqem2l9YXseo2d1GJIJg2VkT1H0yBzg80y715bCVRcWcqDPMvRB+I5/Su+C909BtMT7Hq9guIXXUUzjJQo49+B/nimya+bRP9Psry3ToZdhZB/nmt+3lvL+FJYEtRAwBVjKZCff5f60vk6mc8wzKDzGikfjk5qibGDo3iWx1gP9ikkuwhwRhlAP6VcvbITxMtxpkLo4wfNUMP5f1q59ntjuWSMW7ueUCbCfxFU/7OuoN5sr6WJeghmUup/zigDITw1HaMJbWQaav3QLRmVR+ByO1bFnLc20H725a/GMBpWCsDVZr3UdPjJ1DSPNTODNbuGBH+6cVnw3lnfzmS0tJ4pQeQz+Xn8D26U7IDY/4SNEgcNYXJKnIeNdwJ9OtPsPEcGqp8qCZwNrRGVUYfXNUba1vPMaUG1tmb5QVDFh/IdqfdeG0v1xeuszZyTGgTPvkUOI+Z7EOseamdugywIT8skN6EO7tyEIPfj/AArCsW8dx6gG+xabPpQHCXN0ROT7ELj164rcXwvJZKP7O1W8swDkxk+YhHpz+H+TUl7e6tpVqS2mDWDjBeCVQ2MdSCB/kip5bDTIoLm4hQm706501hklmYOp+hUkf/qpF1i1uS0cU7XMjDaUEOePx/Cl0vxNbOUjlnXSp35NvPEw49O6+neti70qO9UMGjkU85hjyD+XNMpt2PNfFnwc8NeLZ4rrUdJu7W+jcPHe2d3JC6kdOFYg/QjsKsQeHfHGl3MZ0nxNpWs6YD81nrlhtlUe0qc/mO9dfJ4XEEoddQvox/DF5oKA+uDz/wDrpbjTLmWMCQQXxByBKNhx9R/nmgzszLtfEeqaW/8Ap/hm4SPdlp9LmFxEfwO1x/8AWob4o+HZLtLD7RqFvctki3nglUE+xPyjr61p28V3bJmPTpLcLyWSYMh/Ac//AKqU363CmOa5jJbgxzxbsD0GaB8z2OZ1ZH8U2pjk8By6hEjhBNc30MQJ/vAxvn/9dcHe/s+Xsd6lzoOvXPw/u95eVbPUprxWHHBRxt9O/avUtR8J6bfxINjRMriRWtQ0eSO5AyO5/SrrHUbSNhb6g0gH3YnhVsD1J6//AK6LAm0cCmhfFvRYU+y+L9D8XRLx5eq2JtnI7/vEDen61lar40+Jmm3TjUvCUWmaepAW60aP+0iBzn5GdGH1wenvXo091rEYDPZRXTMcHyrgxgL68r9OPf2qSPVZNwwbi2YDlSpx2/iH+fyoL5zgLbx54e1+OOxufiLfaZfucm3uI/7NmJ/u4dcDr69hXR6b8O9FnzPJcajraOpSSS61R7lHB7fKQvYVZ1zQ4/Fa+VearJPZjl7CSGJkfj+8ylx1Pes+2+EnhSwt9ljph0ibO4SadezQyAfg2PTt2FBSZoWPww8GWUvmWvhzT7Wcx+WZoIlDY6/ebd6D8hVxNBvLEj+ztburJVGVtpoEmh/8dCkfn68c1zc/hjxdpiOdI8XG6ixhbXXYI5l/7+qA3b07mvLfGHxe+IPgW8ebxi2laRoTuIYrrw7dWzNuOeqzc9Aei9hz6q5d0e+o2txr+9e3uyx+Zo98TH88j/Ipf7VFoSs9o1qQMiQsCQfqpz/n2ryvwD8QPBHjAp5XifWdSuZOCt++wH1wEXb/APrr1HTbXRl4sXid+hUTCQn8zn0ouhpX2Y9/Elo0JMt2LgZxgoX7dMYNQLe28yB4dLuChPEhULnrWq1tbzRbTaRkZwQIzj9BUSeFrYEywLNAx4JhuCp/I54/+tUyaKUXczbiTXCytYQW1umeTd3O4Eeyjv8A/XqvqC+NH08/ZLzQIrjzM5lgc/LzwD2PT9a6H+xrmNU23yygHJiniyR754/yassBBjeZAOnyrgH8s1kao4Ca31vUNKez8Q2Wr3cEh2yT6XdoyAeoAIcfyrn/APhVfgr/AJ8fE/8A4GSf/FV6/KYEiLsY4VIwxMwHHv0NZH27w5/z+2X/AIG//XqtQ5YjLKa5vY98VtgjghjyKtJZ3sjEKYVOOeCT/KoJdFktSJLGSXzAeRngj0/lTF8YNat5V7ZSrIDjeFG0n862OOL7ltNCnZi013tGOAigc1KPD2QS08jcchuAaT+1ZWG6O2Vh2LNxR9svnjOTFFIe4ywxQN6kM3htVbzbeRoJAMDByCaoPd6pZuRdNmIDh1UnH1q+ZL4gBrhAM5+VcGo7i1+1qVku58HqFAAPtSuZuKtdFdX+3wB4btpDkZXGBimT6JY3WBcRs7/ewzkD/PNRL4YFq3mWcskT5ycsTkemPyqvFc3NrK41AuUz8rqOB+P50rFKVtzSg0q0tiDFbW3y8/6gM3581NK8IUrIY4kJzhiqqeOmDioFs7e/hBUtcRdRtYgA/hTzo9jGqH7NFGehZxk/qTSNklI4TWfAejR3j3+iam+h6gzbsWzNJDK3o0YGBn+nvVnT/E+qaOE/t3wrlSdv9q2EYMbf7ytgjueB2ruklhtwFiLHsfKAx/KornXbG3jKT3UcSk/MJplBx9M0rjatsWtO1ez1C0R4LvdExAAVtgH6CpTdW8TNi4RgpwQHyQf1rhfEXiXw3qiJFHrBieJgVXT4nfJHY4U/5xWa3xMvtClnutU8N3keigqseowQlgB/ekBAPbtmq2MnLoekPqcEZDbJJyD1jj+b8+KpXt2L0uZdEurwSfKzyGNCR6bhzU/h/wARaf4g05L7Tb6K5tm4EkEmRn0I6j8RWm1wgQMZ4wM4ySM1SkgseYyeAtd0GeS+8JajLpgdtzaVq9wbq1kP937uUP8Atc45HetCz+Ktx4ekis/Gug3HhidyD9rjY3Fk59QyjcM+4ruTd2g+9KjZ4O3rTHnimiaFYJbqBuDBsDKffmqE0i1bazbXVuJYGW5QgEMvQgjrTGvowc/Z2B9e1cve+GdR82OfSdOazlz+8WSYiJ/faM4P/wBerEuqX+mxL/a1r9mIIXz4wWi/x7Ht2NK6M7M25NRkkG3yk2f7XOayrjS0nm8+J3tph0MTcU+PUIZVRvtMDo/QxuG5/CraI78xxvIv95VO386LoLMij1C7tUH2vFyBwGXlvy/z2rRttcgniI+VTjhTwahFnOw4RV9d/SqsugyzShiYosdHQksD+VFxtSN1NbWTKpAxXAPC4OaaFaX5vJbPoQCCKpxy6pYxqPPF9GDyGUKwq9b6zaXJAeTyJ+hil+U0nK+hS7Mq3GgvcEyJGLZyMAhutflZ/wAFEtXOsftT+IIQSy6fDa2QPoUQFvw5H5Gv1ohvIpbuKAOpdmUAA56kD+or8XP2ttf/ALV/aK+I95yWGrTIu4DICoF/pXKr+29EZ1Fpofod/wAE+tKOnfsl+GHIAa9vru4yO434B/Q171rA+T6DFcZ+zf4cTwp+zt8ONLjCgR6RDO23OC0mWJ/lXa6p8ykAEkjAXuTXwGOnzYiTNofCeUfFYpp/w/8AEd48UkyxWMz+XEuWPyH/ABr5vvIFbwv4c1W2tf7UJsY5CqsVIO3k+5GcY96+vNZt0ktmikAeKQbGVhlXU8MP1P6V8seB7qKHwleiUtBZWWp3NtFLIvEYD+3bkV34GvPDtVY9Gc2JorEQdOWzPJ7e9vNW1qzWe58qAymMuy7TFnJwfyNeyR61onhnw1cm41JFtraMyF3I3sB1H19PxrF8U+BxqVsbi3QxzEglkXAPofx/xrzP4h6Bc63Fo2lyRrZW1y/l3FxKxUMQDx34IB/IV+v4Hi6m6EvaaSPz3FcP1JVIqPwnKfEPxndePbwvakromA0aRnhx7+/P868bv3uoEv7+O7FnBDIIQVX5t3bbxz0Pp0r6J8WeEo9E0HStE01OLjcxZRykSjlj+Qx9a8d8X6DHr8MVnBJ9jgQFoWQcv/tN78fqa+Tq5nLH1XOZ9fh8uhhIKMCPwWut+MdHl1G81GxtbS3c29vcy8zTy44VVGTzg/lXReCPCt1qBu5JJZHtRxC33QZB/rfxBx+ZriPhn4bktPE91c3ce+HTrd7htmQoYYwV969V0D4m2N0LJNft5dL0Dz/MNzocwR1bBz524dGyM47gVlOVtS4wi5aGvr9hFo/9nTtGNRiyqn7SdyHKnke4xTfBPhy31XxnpGjz6pLpdle3Aia5jTeQGz2/DH412et/A/Xrb4W6FrwupdUd42llthlzHCzsY2UgcjaRnOK4/wADaXc+KPFGiafZrm9mvY4IiQwKncMn8MH8jXIqkZuyNWndXP0R8AeDbD4e+GYtC0S2vbi0iYnzLhuZJB/EMn5c5PH+FdfDFevCElt7eJzz+8feQPcc5rjtO8KeK9HLPZ+J7e5VeRbXFmGQkYH3t2ex5xXU6X4g1BIdmqaeIJRyzWh3Qn8wDXrLSNjri9CvqPhDU9VmieLXpdGETBgulxiIOefveo56ew9KvQxeJLBAsv2TW40/iGYZvr6H/wCv7VePiawi2rLPHEW4AYgGpv7Vhl4WKWQYyCYyAfxOKYzDv/FcEMqQSWF8l4RkQyrgA/73Tv8ArUMupa7er+402zgA48yS5Ln8lzXQvPeXMRQ2yqh6LO5YEenSs2TwoZpEkhnTT3J5W0UKGP4mgEzPgtNZePbca5FbuTylpbYYD/fb/D0pk/g2yvp0nvZr+9mBwJHuOQPXgCt5dKvLNRtdLkgYIk+Vh71Q1DxHFpMY87T713Zgo8uLcueeevtQbLlKsnhu8s2zYatLFGORFcIHU/WpRf3tlEftVpkKP9ZbHcCfoce9TW93d6hDvjswhPK+bIBj6gZP6VLBHq+0tPdQRjOBHDHkfXnB7UXHZFG28RpegrEhSXONkx8s/wBa0khuZsO6RqAOQnIHTvVa40KK+YfaWM2eo2hQPfI/zzWNYQ3R1K6srO31XTo7c/627CtA/wDuHcT39Oxp3Fy9Tfn0yC+iBuWNyikELJhgDg9B+f6+tU38Nae5EkL3lnJnG6CcqD7Y9On5CoZbzX7OQl7W2vYgMboyVkP4Yx+vpUSeMUeURPpN3FN38wLtHv8AepWH7qRpiLUrRD5M0d2irhY7jAYn/eqj/wAJBeJG32+KTTEzj92gdD+WT69q0Ea9ugGiFokfUFmLEH6etRyaNfzLIkurzwhxgi3RUIH15/zj0oJ3IbK/huuY7mWXjOQyjI+n3v0q5KtqdpeNJ14O2QgkH1x1FcLrfwJ8Pa9cx3Nzd6sl/C2+O8h1FomRsHnaow3Xp9KyNU8G/FPQ5UbQfFuleJrFDkWuuWfkzKMH/lom7d9D6+1HMP2Z6bcabZyuH8+4tn7eUzKp/SqGoadf+SRZXtvOx+6lxDk/XI/zzWPp134ssbO2/tfRY5JPLLSy2bBkQ+wJzjAPb0rp9HaXXLPz7WdZFADGOAqzDOeMZz2ptoixk2tvqcMK/wBowxRNnHmW0BZf55/SrghgmGw3ssvGSgkCgfhVtprDzBHc39xZTE42zs0IJ/u5wf8AIpbvw9Y3UStLZK6hgwmtX3M3Hrx7/kKhtG0adzMPhzTyC2wo5P8ArAxJqf8AsTyohsumC4wGkXg1pxizW0MUShUQZYTFkK++SP8AOaxtZ8WaP4Yty17rtvaRYBxMyyqM+wyfxx/OsnO3U3UIrdjl0XUdo/0mIRE4LGPIPBryfxv+yF4J8ba2uraro7ajc4/eCznCFhnPcn09PSt/UP2ifCelXFrDHfG/e6kaKJrAkbiBnHzAccH9KxtZ/adS2tEksNCa7LH5Q8gEiYz8zY7f4iodRGcpUVuyvov7KXwd0K/F5Hol9aOW2iK9vpSAT7p9K9M8O/Drwn4PhM2jaJp1tFgl5wS7H23M+e3p2FfO2rftT+IpNOmu7qfT9M05GydoDuwx0AIz6/lXi/iX9rHSblporeyvdQlmXBZZTEp/WoU3uYe3pr4UfcuseJvCfh5ZZv7XitJidzG1uXZvpt5H69q5K8/aG0C0PlxG71eTOBugWNj1/i3V8KQ/FzxP4gguE0Cyt7JIAGYf6xjzjGT9R+VXPBfjrxPqWsX1trN5GxgXIi2BQGOMHP4n86bnfoZvFT2ij681X9qlIdfOkx6MtnOkHniW5mLJjIGMDvzXmXxH/aQ8Y3Ns82m+Kxoht3Ejx2VuJGdNrfJzjrkH8K83vNUWVUZwDKV2yyYy2Mevp0/SuSna3El7PAC9zIACwYbSB25/CsnJk+0nLdmdafFfXvF+oaneaxq+pPc24MqzxMVVu2Cucd/0rkf+FqXv/P3P/wB+R/8AFUzxH4uTQrq6sjaZab5mKyDA47/nXIf2vD/zwX/vqrjewnc/aNjcMQGnK85OwVSutFivQRM7ygnOGxx71a+1JIcoC5x0A5pyzuCdsDOcdG4H1rsR12M9tNk05i9qzMnQox5Ap0OqJO20krIByrAg1b3XTP8ALBHH7sxx9Kq3em3Nwwk81VYHoo4qtydiX7WFbG0njr2pst4CowQDnvWTeyT2fMoaRBx0wM0lvf2sqBlU7s4I6mnoDa2L00ksuFEwUA5ypOcVXdI58xzFplxkg9KWSRHClQQM84HOKaslwkp2pH5BHGT82c//AK6q1xWvoUtQtLq2gc6SYkcDiKdjtPtxWHoWt31/dzWeu3r6ZcxsI1t4bcIjk91lJOeh4IFdJO8pUh9oU8DAyapazpv9u6dJaTTvHHKu1yiBiRntnGOnX61PKXFOJqJ4VscDzpb25R+iy3JKn/vkf1qxaeFtFtJC8Ok2cbYwWMe9j7ZY+1c9odhNoNw8cNzcT2zY2RTtkJj0rrLaaWd9jqImxuwzAH/PNTyWM5VG2W7eSKziKW9tFECeAiKB+gqdbx9pSRshgQy4yCPofwojjMRbLhSOpAJzUgt1uMEMzjGegApi1Zx118PtHa+N9YwjS7th+8+xt5Ucp4+8o4z71uaX/Z9qAl5ZxeaBjzeSCK11sUjILDgnHNTSW8BABC4xzxnNN2ewtUWLeO1kjDQJAyesag4qQSbDhJdp/upgHFY8mmqvNpKbZs87c4I9P5UkJ+zy4uUBXp5obnNS0xqRqyTBRlto7bmOCagnaCaExfM6NwynkEVZjgtp41KL5o65ByKcIUyAqBe/vUl7nEan4RtZtTiu9OjbSruMY8y0wocf3WU8Y4H5CteO/wBWtF/0ywNwAMedbjBx7r0/H/Guhe1Q8qoJx0zjFQ4kjHzOyHPDBsY/xoJtbUy7bX9PvFPl3MW9fvKz7Sp9PmxRJrlhGOblDz0XLH9KfqWg6dq3725hjS5TkXEahWPHesV5bzS/uH7fbZ2hRGFce/A9v1FBSkaQ8QQSNtginnI5+RMcevOKfMp1W1YTWRwTgNOArDr6ZqOxv7S5ZCTPbuDnyp+DWrtLMdzKFxkZYAUGqUZIyfDuiXVnrFltuQbcTKxjbnA+tfip+0RK1z8cvH/zAl9cuRz6FwP61+4NrdwpdDZIrug3kKQTgV+GPx8dl+NHjVmyC2rSyc9cM4I/lXNGX76S8jmqRSWh+2fw/jW1+HvhW2XGIdFsVGOmRGc/zFP8QarFpWm3d7L/AKuCPcynv2x+oqr8PZDN4A8Nvn72kWTA+3lGofFOlHXtEv8AT84NxEyLzj5uo/UCvz+vb20r9zWOiMuCye7cX167efIQFgX7kSZBwPrkfka8k+FPh63uNB8TaReRK4j1q8jmXAIO8jH88/hXsNnJdNpdu15A0Fz5YV0bttXAP8q878I3CWHxT8e6YRseWW2vUQ8Bsp8xH+e4qlN2aWwWdrmRoeivpcE2g3Y86fTwBHcN0mibJX8Rgj8RWH8SPBdlrfhHUontEkkgiaaAg4KMMHP/AHzu/Ou41BDJ45DgnYNNBPpy4x+PWq2uzraaddysMhYpQRjORsOePpn8xVxk1JWJtoeA3kcXiGz1HW7cx/2XY6R9itpUPEjbNzkZ9CoH418saLrLaRpenvqgUNKSI2Y5JXJ/wr6P8dW7x/DHwhbWKfZLd2kMluAy8vvxnj0rybW/gfqXjPSD9ma2tb+IqLUXEjIzqvDBRtx/EPyr6PBLS7KqUr0+aLuNWGGy8L3M6RgT6o6QQZIG4EjP8qoXPwqur+8Ojm/JjePF20MQ8tOf730I7da6zxz4K1Cx0fw+62TtpmnxCC4uF5RZeDg/kfyr12PwXObbTLqKCzlimt45lllYiI/L12oDk/4131ZuEUz51uSu7GT4M8WeJfhpZmC1t7jW9M+ypBBHdq23CDAf6dRj39q7/wDZjktvFfxOuNUvvCVrp2p29q7RajbfIBnbkeXnGff2Neb+KfD+rSWrXK3sep2+MRm1lZVTjldpweO/4V237FttLN4x1meVCY4bJ1aNc5JLKMcn61wcqT5jWjUlOSXQ+zI7M27Ng5UkAAtnAx7Z9Tn8KlaVlyqlmOP4eBXPW+hzyys2lxahbbpRIwlKhcYxjOen/wBauhN7qdgFNxpZkjAwZrdw5HuQcV9FGXu2Z66iZuoSCSLZ/YrXkw5BGEIPru5Pf0rnLnU/G+lMJLXTrSO2zgQSzNMx/Ej2r0GG5t7wB0nUkj7rKQR+FSSWilwWG0YxkjAJpDcbHNaR49nktl/tfRrmwmBAMsILwn+v6etXdX1q5u9Kabw9dabeXiEObS7mEYlXnK89D059jW2LWOLLmbYnoz4FcxrUPhy4lY3VslzJ0/0e3Yv+YFNEqLZsaH4lm1DThcalpx0S5JANqZVmA4/hIPSrz61ICyw28s+Bg87VPtXCQQ6ra26polpemAdI72NQg985z/8Arp8vi7WNNlI1nw9eIgxm805vNjA91yD+Q7e9UVytm5fw3d6xkitLPTpT0k5Yj37ZNQ6Cnii1Eo1LVLHU4s4iItjE4+p5/wA49KXRPF+i+IY82Wo28xUgGNn2SZ9NjYNbsz20IAkkiQkZAdwpoQWsVp9a+zxlbu1nRMfNJCm4U238RWl+oMMhmA4AYlf51K2qQxjYkjO/UiHJGPc9PSqVwIL4kGwUv1LH5SfbitLId2tjTe4lYA+UiA+rZP6VDLatKp3OCp7MmTWZb6Xc27l4ZmgTHERbcKu/apI1JkiMjgctHyf1xUhe+5D/AGPAmWXdE57xkrUROq2v+qmjuo+gWUYYe+eambWrMrgzBXB5QjBpftu4AxwSyBuhxgGgpNIqS63Jbpuu7RkVeS0Q3VTs/H2m6lN5NrdWAlVseVczqj5/3c5/StVrmZVyEWJu2eSDWNqvhPS9bZJ760jlnQ7hKsSK+cdnxnuf8ipLUjK+KvjA+DfBt5czzxJLdRyQwRwp8zuVPqRxwfyr4k+Dfjqy0u+uL/UtNbWbqGUGRrLVJrfB69uvQ8fT0r1H9pCGK0+IUGnR+aYLW0DRiSYvjcOf5+leE6H4ftPC+oapYWS4RiksjsSSWYE/4151avbRHbRw8pzi3sfbnh79qPwBfLHaXMbaPOQoK3/7xMnH8eWP6dq7WTxb4d1PZPY+M9K0yAjaW0+ZRIfYZ5P0x6V8BRPsu3AYYKgbtoycdu/FZmqRJ/wlHhxkXynLyS74iFYMO+ce5rnWJa3PSWHi1ofavjzQvC3xMtjZpq3jTWbkHAk0jzCp69QyoO/XP86881L9mTxu2tNc6bdQyaMLcRx2OrSBL04x97buXt/e9PSuI0P49eNvDVlBbQ+Jb65gBJMV4qyoBnsMDn8e5r0DQ/2sJ9irr+ixTxryZrWZo2b/AICfl9atVovc4qmDctzyr4g6PrHw6NlBq+mT6NibMdy0QlRXKt0KbscZ/KuHuNT8Qt/aUdvaxSHIWyvWmKA7lO4n8/5V9b+GP2itO+IunxLpNlplhaShgR4inOCA2PuKjjr7+taGofBrTPHVu9xqepaSkJIJPh6yWPPtv3Ekdf4ByB6VbSex5s8C+h+ZfxDtdZ0nUYTq0rfvozGrBwQAv0rE0nxBodqiXA0+TUbiPC755iEHI7D/AD1r7++Iv7C/hnxpqFtdaP4l1SBYMgWV1bh4Xz2ySCP/ANdcAn7D+qeELhbs+FbG5t4nDebp8zNJ1+9sYAdume9dEbcpxvDTg9T5RPj65aGeCC4jsEeYMtvZw/OWGQF7HHJ/Kum0BPEV7aanNpCtLdLIglvLiMbACOnzY9u1fSCfDjU4fG+n2GpaZpVxBKxd7yPTV+0W4xwSCMYAzn3Ipmu/CrzdTnW68G3erx8m01bw5qP2VnH/AE0ikYJx/MDmnZEezaPmnWPAvxM1GWW3muILgxhC8EcwTO7pgcep/I10ng/4BeIpHxqWpT2kEbZkjjtXaDbkctJycc+nevqvwt8O3k1Swu5bq+up4I1ZrPUpoxKyLgFWaLKnqMfMelem6VejUNTvf+EZttZtb4RNHe2GoW8JhkAxhkIJyB05I6jik4qw4wsz5r8U/sz/AA3sLBb1r+SzvWgXzZX3zW2Dzn5QWzwO3rXN/wDCl/h9/wBBu0/8B5//AI3X0mi3t5YyR21jPFqByrARImGz95lzjHPr3ql/wjXjf/nwtfzSstja59ELIGQMkm9M43KvFPSQDkuD7E4rEl0+TTFd7afzIs5Me7kD/P8AOn6bcR36s2/ayjJVuDXYzrjOL0ZrSTjbwCOeoOagluMAEZHP+NIFJUfMAOw7010yPXnoKm7NuRMbcTrcRlGQsD13AVj/AGBbZy1sAp75rX2D059KjaNgcgD05qeYl0L6mauoFWEco2gdGI4zU3mnsQwxkYFS3VtEyBXdUOeD74NYOt6ZqUenznTJbe5vRgxx3JIhJBz82BnHFbRmZcvIawnVwSArDGSSwwPxqNrgAqVKlcgZGT+Fcn4Lh8aXVtqM/iLV9GvtRmn3RRWNiYoLSMdI1H8XbkjtXf6ek8VuguWinmHUpHtAq7mjikropi48/AjikLKc5VRUOo6dcapGUFniQ42zSSFSv5ZrdWI8npk5wBin7gBtwc9DkmjmOfk1ML7dq/hpE+1Zv7MEbig3OOP5df0ra0vxTpt8u6C5CljxFICrCpVQMhXOFYYPzdR6Gs248L6fK/mqGifGcq2RmkL4TpPOeQfdJHUZ6VJGzbOSAfUc1gWF1dWQMWGniA4I5atq3uEmjBBBfumeRQCcWTMrSYG88HPTFKbXzuJFWRP7pJHNKABgkqB7mpBcIhwCXPtQN2GLbC15iHlg8bVORSm/kXCsFVc/e5yaZc6hHDw4ZQBksRkAf5IpqSyOcxJvLDIAUtkfhn9agjbYvK0cyAZy35VG9opbBXPfBauY8UeJdP8ADdtHPq+opYBidiFgWLYPy4HPQH8q5xfj94Vjt7B5L1rlbolUMUZ+QjsxOMdDSuK56pFZRBCdm3A5IOePSm+RGpG1Rg9M8EV5X/w0t4Fm1SLSrDUTqeoSA5itV3CMZGdxJAHUd+9dT4Z8eWfibVJ7CySWK5t4/MfzFwNuQPX3FFxHSz6ZHckrIomB/vHBHvWJeeGjC5aGTemfuyt0rcn89gC5yucYHHNMSzjzuZST6NyKb8hc3RGVoqyDUPKeJVVI2YkKBnjp+tfiX+1BbfY/jr4yRcAfbSSB+dfuYIY4EuJlQLshYkgYOMV+Hn7V4x8ePF3vcAn8V/8Ar15sH/tL9CpLlgmz9ivhDOJ/hB4OnOSX0WzPPX/Vmtlhu384AOD6/wCeKwvg+hh+C3goNg40OzJx/uGt0HcJsAnDjIAz2NfDV3etJG0djPuh5gPBAON2MkD3rxT4svdeF/HvhfxdY273Ku/9nalHbrvYxsRtfHQgbRnJHWvYtW1C308xrNKA0pxGoYjf+WTj/wCtXjXiz+2fh4LzV7CeXXPDE8/m3VkBme277l9hjHXuPSt8NBXtI1VNy62N7UJPsevXN+XElrLbxRBR95Tv9/qK8b+MXii6vLQRIxggeR1RixUgDI7Vm6p8WrjXLa4excfZFjEr7vvqBIDt+vI/Km/Ea3n1bVPD+nW8RlkuLdJE2rkrv53fgCa9mlRhF3SPMx7lQfJfU4zwpoWp6vqC3TSymO2AJDElQo524Jxk4H612+rSWP2lotRkE2szOBHaWjbWibghOnUjOe3B5rRl0SMXVt4Z0phJDbyI95cB9olcHufxPFdD9u0nUdTstct7bTHhYLFJqYIE1q2SpMvYDKjnJ6ivQptI9LKX7WMoSRUtbXU9E+H2t3qJpV6bxj5mnXm0yxr0Ixk88iuw+FdnYa94FgFtEqPaxt8iptaB15C57jg8V8y2sQ13xPewzX5RpL1ykxJy4DHB44weK+rfg802mre6feQRxXvkmUNE2Y5VCkE/73I/WuDESbV0z18XhaVPDWe589/EOythG+safK1rHdyMTEvASQEbs/XH869D/YlaSfxFrf2iIC4jt1zIvRwW615hrl4JU17T1XfE0zMgbqrFu3617F+xPpssNj4ivXDB0kjtQT1OASfw6Vvryo+Cofx9D7FAXYAXXnnGOKbs4yqAegC8Vz51m8t1wbaOYAdzzUtnrouyVe6NtJ/zxkXFfRRWh76kjTuLKG4IMiB2IwSpww981h3Wh/YnLrq8qxE8RTtlSfStb7M0nzNMzjrjoKZLCoAZYI5MEcyKSBxVWFLUwTq1pbTeXPEY8D76qXQ/5/xrZtriKZFa3kjcdf3Yyfy61OgBB3KU4xgYKmqV5oVncv5ihraQjHmW7FGB9ff6Ui07ItlPMkBbBJGCADkf5/rSCAsvyDGDkKGxg+tc9fjxFpEJNlLb63HkARXTeRJ+DAHP09/as/TvG15Pqd1Y65BF4fuFYeVuJZZB6Bunf9KaA2dV8G6TrLl7rT4nuMZ89UEbg/7w+tYQ+H50hhJpl6JWB3CDUj5qZwf4uv6V1y2RdFd7iaVW6FTlD75HH61OtpBGCdqlwMjdhsVSMnY4yHxqlhKLfU9MmtJd4UyWkZeAnnvwf0rqIJoLqJZIJw4PTGQauRLwVxsz1HqPaq9zpVvOxPk7TjAMbbSPersIfICqgck56YIqIkKQBnf3XBPFZ0ui6pagmy1Jp0/543fKgfhn/JNUbW7upZJIrqOaB0OD5HKE0iuY1r2C3eImdIlTrudcEH/Oa5fVNds9NOLfWZVlI2iOOFpx9MY46da1fPiefyXsZ5EYf653UqD9M5/Srfli0O2NEQEdl2sOnPr/AProI5jznw38UvFN9rN5bah4C1MaYp/cavEqlXx2KMwIzknp2rqrPxvpFzLJFLdiyuAMGG5Uofz6d/WthrzeRlmJ+7uQlSfbuO1c94k1nw2pFprFxZuW4EEyEuT+A69f1oei1Gpao+c/2h5EufiRdypIkoS3jG5G3AjHr+VeKQuJfEuvoc7opIUJ7Z2H/EV6h8XW0+Dx5qcWmKqWTBMKj7h0Prz3rySynVPFnistkg3UQGPaOvn6ms2fVU5RUImglv8Av3YHOFBwOvUUk0CPqdtLg5iD7QevNOt2b7c4yMbRnPuRVfU3ZfEeiwltqyLMzY77RWKRaemhPNJvAVQWYBTgdhz/APWp5z9knDcAxtnHJHy9f0ptyohSIZw5ONy9TxnFQXTsljdFnVAIn5Of7p/wq+UyjUbbJfA0Jg8H6d5mGIQgMR15J/qP1q3ofi7WfDt/JPp2oXFn82391IcH2x+Aqp4OdLjwbpRV85jJ578npVG2l3STqRwr4wevfmtLuNzkm3oe6aB+1f4w04rZ3dxBeQFcB54sEe+R+Ndn/wANLy6do9xqc+n6ZqiWyGWRFvmhkPTgZUDuOM18zxj/AEtcHHy85AOR6VlfEKbb4J1ONFIJCAYAGCXAz396XtZJ2NFCM9z7h8J/F2bxxYwyJpXh2wu5RkQ6hqnmvgjthPcd/Wt6Dwl59y8+vPpL2rqF+x2kJ8tfbfnn8q+GpJygjO/JiCld6jA+QdMY9DWr4Z+KPiTw87Gx1m5gBblWbev5H6VrGszOdKmlY+4rewtrOzW201LZ4A3ywQWJAQfX+vvWpBptrFvkmtnjlZRkRSjIHrgfh+dfK2n/ALTnjSWMWEcmjeeVyLvUEdQfb5e/I/I10ek+KvHvi6yke98QxQRjhlsb2OJAPULgn866I1L6HnVqMYq8T6CmsdKefY6rBM6lmQqGLD1/Mj86z/7Gsv8AntH/AN8//Xryv4YeHvEmg3F1B/b934xtLk+YDe3EQMDHsCDn1r03/hGdS/6BZ/8AAkf40zjVOT6ExtRcqybmPGeDiqUmjXMUBWKXZg7h8wGeKtjUIIgzecuQMkLyaYurpcwlolnl9Aq4P612M0aTIINfSyljgun2ykYywJAFb6o7xh98ZQjIZTnIrjNcm8Q6taNbWfhiG6DcLNfX3lBTzz8oJp2i3OueELGKLVIIWiLAuYJfNVevyg8H9Kho0hUtpc7VbJXUFSxJGcjpipP7OKAMxwOnNLp19aalbLPZzo4I5UMMj1q4ZUKYlkC45w3XNRY6FIzX06CR8nk44B6ZqVLMABAir6svp6Urzw7jt3OeuFFVpNZcSBI7SRz/ALQAGPzppBIS50VVV3tgIJcYGP4vrVKLU7q1i8q5QCVe5GARWt585iMjxJEoBO4EkiqcSQa7bJKGZgWPzFSDx2rZMwnfoQDUbqQAjaFPI28mo/tUrNiaXCnpkAc/5zT9QsJtPUywJ56AYKA8/X9KoWuoR3ABeAo4PKMQCKslO6NcI20EMcccmrKgBPmOfpWZJeh8ojA7TyB0FSxXB75xighovKxQfKMkcis26j+zz+ZGNhYZY7sVZW5znGenem3QS6AVwSAOe3NNGbTsFlrxjcLMg8vGA+cjP+c1ti/jkjDxmMg8bg2fw/Sud+zwwQ7EjJUnHPJNVUsfscvn2yEHuhYkEf5xTdjJKSMz4tfECTQdEW203VYdK1+eREtpZ7QzAZPJA4GcZ71wPjPwN4i8R6Cj2fjLV7e/GfNu4nMKTse/lrnHfvXpz6u00sUd/pMcqAkrLKN4Q89M/Wr7WFvqdj5O4rbKAMQnGT61g1c6E1Y8D8L/AAei8O3KXeqajc3+qmPIuL0lw2SMjk/07Voa34YivrjUtKXT5YbGJAJZdyqrlgf9Xkj3969oTwnpd0kYkMl1tGAXY4H1rSksLO1IX7JbtnGWdQ4yM88/Wo5RNHzb4G8D6NoWjS6VpunMhJLNDCjO8vPUyAZHb9K9e+FaalpwuVu9AvYYiAqandKFkkxj5CM/l9K9Etb+K3tgVgRCrADy1Cgnn0xUEl08kgkOCCMFcnH1/SqUbE7mzHMpiXDAMexbnFWFnwo3DAPAPauWnhSVtwZ43PdckVWE9/ZTh7g+fZDoUbJB/wA5qyeVnWalcL/ZF+V4IhYZ49f/AK9fiB+1eCvx48U55IkQH3+Wv2svL+2uvDmqyW5UlIMnByeWFfi1+1rGf+F9+J06sZYx7Zx/9evLpv8A2qXoaz+BH7B/C5DD8HPCCN1TQ7EEjp90/wCNa9u67rkFivRvlbBOVOB+lVPh9A1n8LPDETECSLRbMEjlSfLNeV+MPHdx8OPG2p3mpSX0uhX1vaiB7SIuI5VyGB9Adxx9K+NlDnryOqlByWhi/Gu/8QaL4jOr6HJDe20dptmtImBmjGMsQDxjgZ5z04rirL9om1vtIENrZPd6nKqBLJI8A4HzM5Pbgce9WfF3xGk8T2MsPh3TbhLt7reupXULMUUH+FQvJOcc8YJrjDpHiiSe4NjpU6i4YiaU2ojL5xwP7o4/WvYpU1Fam1fF0aVK01eRn+Orbb4b/tm3itLQahI/26O2UkxPglVPHHQ/lXpuj2UsmNYSdIgulW1vb3Mg/wBXlTuYfgCPxrk7D4d67LY3FvcWqw6fOpW63Sq2FxnK4zl+P51J4r8Q3el/C/T9PtdNa8gtWP2hInH2iK2B2iV485C5YdM9RXfCN9j46pVnWm5yMHxT4yXSzDa6agggF3EvmA/Pcvu++fwLce/tWF8LrGDSNZvrrXrnydHllkaSwkQBHUOxy/PTJHA/pXIRaiL/AMbo7xmeKzHm21qrDaW2/Ix575/nXYa/ZStrRju1Se7+WRkXJgtSV6sQOeuMAHrSlByVmepg8TWo05Kkj3yW38DfFHTrZNGuIrW/tV3RS6fbeQ8S5HVSMMMn19K6Xw54OPhySfWZr1ruaKzkjL+XtZxt6kAkZ4FeXfCKfTfDc1zJf3rC+uisY+0YQ9uEQZ+TgcnHQetfRNsDBpx6b8HHOR0/+vXz1eU6M+XoepSxNSvStJnw4fCniTxbfTjR9Mu2llk3NPJGURfmPOT9a+wfgT8Ppfht4EjsZmS51G4cz3DI2V3fz7ntSSOTLsBZU3YwG+XH0rutJng06zjdxsUjBIXP+elb0MVKtUjB9znp4SFN8xajF/IcbY4h1DZJP8qsf2VJdL+/lEmOeUBOau2l1BexhoJklHcDqPerQbaByvPFfeJ6G3IjCSyu7FgbW5kU5/1UnzIfp+n61LP4nfTTu1G0ljXHMsKll/KtrYRklSeOCBmmPh0BMpTjBDEAY9KYOJQ0/wAUaXq/Fnci6bHKRqdw/A49asmaTJKQMpzjEmB/WsXUdD0jUbsMpWK5XkS2r7GH1wOfp9Kjtp9e0i5aKNhqtvjOJVCyAZH8Xf8A+v7VNjO1jemg1OWI7JoLcHgOqh2HtyOPrVWbw1/aMax6hf3N6gGNsiqAf0pbXxTbSMEuIZNOlPG24AUH6YJFa/m/uxISCh6FTkGhIS1MW08G2mlqy6ZPcWBIxgSF0z/unioZ012wBWSCLVov4ntwEkC/7vT9e4rdaQSICAwBOAQKiIZF3TDKKeCW24P+c1RdkYKePNEWTyLjURYSxqS0N8pjZfx6d/X+VWYvE+n3yk2s5uxjIaJSVP8AwLp39aNWudG1KF7e/ghu43GGR0DE/ofzrkB4cuNCBHhW+1SO3dsjT5tskAPPIzjH19z60uYTV1odil3eXanZbLEnBDSkjP5ZqywmJJ83APJVTjJrk31/XdHgEmt6BcRIBjz7E+ah+o4I6HtVnSfGem61xb3al+8cmVYfgaq5i4s1LjRtNvTuuLMFxzlXYZ/Hisebw9e6cXk0/Vp9jcC0uz5iAezde3866DzNqjKsD1wR2pDMjqdpBwM5PSkjM4i51i/0n/kIadc2yHg3Fqvmxf4jp6Vwt54ll1vWCdH8PRayYyAbzzlidTkdnx/nHpXtL3e35t7gqOdrYBrjfEWmaHq0Uvn2MckzHJMSlGzzz8tKUSkfKPxZfyPF2pq7sJQygrIQWQkdOK8m0WT7RrnighwW+3IM9uI//r17Z8Rfg/4obWLi/wBGv0vLc4K296u3Z7bxkn8q8nj8Ea94J1TWpdTspDHfXP2rei5RPlxjPHvXlypu7PUhiFZRLFm268mIIIVVB9c5FZ+pSn/hMdD54ENyf8/nU2l6nbXF1OquodlUhe+OKyNWugvjbQlLbd0FwBntnFZclj0Pax5dGa97cFri25wPMAP4LVrV9jaPqBABHkSZB6/cP+FZjzI72+CCTITz9P8A61T6/M0Ph7VSMA/Z5MEdvkP/ANes2tSKU17zGfDnUC/w90gPGFYQ5T1xk9aniBdnYgAlucVleBJ/M8JaMmQCLRD7c/8A6q1bbh3GQcHtVPqZ3vZFyEf6SD1AXB/MVmeMk3+H50I4aRM8443CtWFgkpJ5G3t+FZXju8Fh4bll2g5kjGGGerr/AJ/OsYrU6rWiWdSfY4+cEEYwpyelRRGK3hQPkySHcMdv85rQlhjcCR0jLg5+VcdqyJN1yquQBgkAj0q4rRnLJSTuzYgk3SKTjGMHacHtWf4yvGg0K9kjdoWEe1WjO1hyO4/z+VRQyt5wVckgUeI0WfQrkSEbWAUg/UU1uQ5txaRb0fxDdWltbG3u3RhEhDpIUYsB6jNa3/Cz/E//AEG77/v6a5C2iS3ljjTlcAAd+hrS8iX+4P8AP4Vsc0Krsfo0LaNcYCjHTCBce/8An+lMa0DvuaQyHuC20YqFtRtA2xp1Y9cICaPtiHBhtprg+gUAD35NeqcbLqPCjqBEF9SASTx0zzUVzM0+0h9kLZBjdQQR+VMH2qVBts40yekrdPfiqNlY6zFJc/bb2ySMtmJbeEswX3LYpMpRsZ7+HxpUst3psTb2OWCseR9OnpWlpfiGKR2juAsdyoAKEgsRUraVBMp33t0zkH7rbR9axpvDW2IESh51JIfGGJ9M/wCe1TZgnyO6OtW9EuBtwOoIGCakWVHU7l4HqOc154fFV/o1/DbXtlIybsBhgg/rXW/2xczJ5ttZKQRxvfbj8s0rG8avNobcJUqXiJVwOF3AHFOR2l+8SSvQAYArBjk1KY5llgiJH3EUkj8a0IbcyRbZppGPXAOBQhMvtKq/NvUdsE1h+JvD9l4hsnjLtbzsAFliOMGtKKxiwQASRzkmpFhZDhAAR3AzV3Mzg2hvvDsSJeCSeJfkW4VMk8d8fStuxvFuYQysGBGeOorqUZ+hDAkYJB6j0NZereF1uSbiwH2a7AxweGHp/L8qpCafcqxENk5Axxz1qXaeOM5rnrjUruzuEgvrQQTAY8xeQa0Ld4nUOZSQeCf4c1RK12NCTEQBkdIxnq7AA1FJqlvbp/r4iTxwc1XfTLK4ky8Czd8sxxmp44YoBhIIVXoMLz+dNai5WVrnV4biMIQ0g6ABeM1h3B1izu1nsLdxbAYMb9D/AJxXSzSEKMEKM9FWlR3bbgsOR+PtVuJHKyPTdbWaJRIot5iQXUil12XU1szJpcCXcoIJjkYjI9vfpUt0sDcSKscuOCBkn2qnexX9lCJPN8yEckDqBWbSLTtuGhPq7WBl1u3isbhpGKRI+SEPQH34rQGpRKduS59FFVdJk02/QbJPNZjkq5IYNWyIEt8KgVD0wVzxUGqjzbFZZ5XGUtZX9CTtFOjivX5YwQqeCgG7Iq0ylcdfqDxTvLOAQADnrk5xQXyFP+z3s9A1+R5FIMAUIq4AO5a/Hb9reI237QviRnwVWaBiB1IwK/ZbWcjwhreMAlFGT/vD/Cvxx/bUhaH9oHxCMgF44XHX+5/9avGou+Ln6GVRcsbH7A+E7uI/DLSrpnWO0XRbSQu7ABF8s8n/AD3FeBeNfjZ/a9/faPosqrabEO4xlnY5HTaGGOvf0r07w3BDrX7KmlC8jkmSXwvA0kUbYdvl4H6V8qeEvEOo2Qnh0y0i0W0NuqFVBeQY/vHB9P5V4VOkvbSkzgxVeVNJRO0VdbvU877a+lwRuxae6mCRgHvgc9vSs5/Edm+oQ2kF7qfim+kYKLezlZIS3uxwcfh/KucfRbvxNczGEXF5M2CXlOUXn72M9Bn9a1rvXdP8B2s9vpU8cutmLy7vVlOViU9VRQOuQOfavUjFWPC55PWR0nirxVP4U0yPRNJaFfENyVh8y1JYQF/4RkcsBnt2NeLftEapq/gr4t22p2N041O0063DuzAG5AGGVhjBQ85Hrj0r1T4S21jp9tqXj7xLIbbQ9Nj/ANFmulKtNJtP7zB79QPrXi3iaa6+O3jLUfFWohrCwchLSB/leSJR8oxyPVuvYV000oO7PQw9NzdmRavY2TXujeJtHgaLQ9eXcLfaSLecOoli3emTkZ7A19EeJLaW9sEu9D07UdYuLi3G21gUGCNsADPA+cbW7njNYX7NVvbalPqvgzVYIpIRCWgiljDLKvB3D0fIGce9a3jnSvFNhBLceGdZuhcWYKWmm2ys28kYCrGgPTnLMRj8attNH3mAyylRhJKV+Y8c0xbLTfFVpca7eSvPFN+8tIW3TbwfuuTgBeD+lfVHhL4iXvify449L8qyZSCLUBhG2RtLsSO2emeor5M8OfBHxbe6oTquqw6dd3blpozATM7k5Ybm+Ufn2r6Q8LalH8LlsvDUWkX99BeENLqkCh4vMx35B7nt2968HHU01dGcsJToRagj0CNc3JTIJDYJHSvR9HUCBVOCCuCCMgj0rzixXfcgrjaGxx0PFd/DeTWNsjw2rXbnjYuBgY68/QfnXnYFN4iNjzpqxfn0q1Vd8Ya2JP3o224qjM2sWLBbadb+P3TDgfXp+vpVa6m8V35DW0FlYQE4JuDub8gD/ke9VtY8EXPieyey1XXL0WUq4lhsn8gn2DDmv0VNWOexoWd7HezFZL6YXS8PbBwjA+nvWwbWILyG4GSsuSwFcfo3wd8H6Ev+jaQXnAwLme6lknHvvJ/pW5Y6fqGhuUttRmvbInPkXzbiD7NjPr+dNC1OihtUEC+T5EinnAXBFNNk8rAPtOTgBckis4+JBAds8H2Q5xux8tTtfxhVn+0xiPqJFcAZrQi7ehNdW0c2Yru2SUKMAvzxWZ/wjgsn87T7mW0OeY9+5T+B/CpH1+0LkyXBkYjgqpIpo1dJsFYpGTPVlwKlaj5bIzdU8RXWlT+ZqAlltgvJtlJI9z6d/wAxWtpF7pGsW6TROJN/IEkjE/kcYqpdvctbyvbxRtPg+Whcjd/snj/OKydMsJLu3S5v7drS5c58s7QV57YJosQrncCOCAARxRo3+ygzj/OKeGJU8Dpj1rmftt/ZqBbNFOucEXBIIH4A1eg8QwFAtwhtpc4J6qamxspKxuRNtAA3ZA6q5X/H/P0rD1fwdo+uy+Ze2UbzggieP904PrkdaunUIEj8z7Qm31yf5U1NYinQGJXnOeiL+vOKRF0YqeGLvSC7Wl/NdQBSBBcMMD8fw/WubuvE9vBf/ZNSE+mu3CloyVb8Rn3r0VbiWdQPICjqBIBg+3t1qvdWc88TRPNGI3GGUxh8DHQZp7GconLRWEE6qY5RcKTkEOCOnp1qve2xEZKxbVB4IODmh/hLplteG9sp7m2u92dyTHB49Py/KlvY9dsbZllshqW0YBiHzkfjihvQSOb1hJTYPbBIyrncTtyT14z+NchfaVFKjRSxAwMMNG/zqTg9M11c3iLSRIkF676RdscCG+UoSfY8j9abf6YeCAGBG4FWVgR68ZrK3cu6PGvEfwf8NaxGXOni0nAAElqxjbj1/wA+npXmeu/ASS01CC/sb5p0gDLsuyRsB75GfQfnX0VqGIJghBJJ7A4FQm0EoIMYfjIyMjNJxQJN6o+YvEnwr8V+F7GHU7nSGbTFIf7TEwZduOvr39K5TxHf+f4b1cIA4FtIdy9PuH8e9fXl3YvLbPb5ZIX4kj3blYZ6YP0Fec+MvgtpPia0nC28sM8gK7rZtuAe2P8APasHTKjUlHRnhHgZIJPBehSRsN32GMNng5wavWB4nOckNk5711E3wW1TQ4oIdPmEkEEYjEc67XAA68ZrF/4RfVrCSVJbSQjkllGR/nmuedNnVTqLchaRpJwitggBifasD4nEjQURnAVpoevT74rQjnaLUJVcEZUDJ4Ax61z3xSvA+jQYwT9oiABYc/MP8KyjG0jslVvA629vlildUOTuI9sYFNtCZ7BSCM5J5rMvLhGncDhjk8DtgVZ06Q29uBIRjGBitHC2xgq13Zl61t2hvOSp+Ung9vSoPFjCPw7dMoJfK4H/AAIUy1nKzMrnLBhyPT0pvjKZYNHyT8pdPp94f4VFnc1vHldiTT7cTyo7DAjXkj+9gcfqavbpfQ/mKyTcYknjTPlFvMx0Ocf/AFzTvPPofzrSx58E9T9ELDUY2hDxKkTngqvBx/kVM00nmAgt1yfmOKo3+kb4gYAI2XkKDgE4qLT9TFshW/8ALh2dHBJzXp36mDThozZkmcjKxZwP73OaSM3MsR3yhFPAXGTVKPxTYPKIoIp7tsZPlRfLj6nHrUo1u5uiVhsBAoP3piBn24zTC1y0IDKioZTn14GagGnCVmVnlBHGMdaill1uZCIZLOD/AGipc4+mKfHZXcsKi41GVz1PlqF5pXRSpjrrw/BeQIkoARTkAtyDg8/qa57U7WXRQfJvQU3ABY33EHHp+Fbw0a23AyCWbPUtMaux6ZZooCW8e3vlRu/Ok2Lka2KPh3VheIqTOhlx17npXSlURQN6g+mTmsSfRrXKvCnlOh3AjjPtUV5rM9mgeSESkEKSnOB/kUrMbdtzpIUOcgZBHUVZUop5IBx1Jrmft9xNErRzFATyU5z7f59KZKcgGTduJ+8xwTQkWk3sdPNNEqjdKqc9c+x4qF9QiUbUZpX6jZ2rFijQqCpOevJzxVpHIPGBx1A5qxWGXwF+rLcWwO7gSN1Brl5tO1DRZv3QjuLdmyUDEkD16V1zFnUjPB9aa8Ebqqkbsc+nNCaFyW1RlW2oQSooB8p8cow5HvVsxmQDZl89Nilv5Cob7RmulYxExvjjA6Vnt4dmt4Clzd3MsTDLNbOVAHoT1/8A1VVwu+pfuZILEE3lzBagcnz5VX+dZsvjXQYU/d3rXhzt22cLysfyHtVe38NeGbJ1mGnRSu52iW6YyNu/HPoa6GCbyIgkW2KMEYEICKPyFFyl3MSPxPqcy503wtqF2D0e8dLZR7kkk49sd/atC0XVpgGlXTrF2GWigZpiP+BHH8qttdCR8sS57sckn25pftW4BQCoH8PFMrcw08HG1uJrqPUJpbmTOQ4CoPoB9B+tT2Wo6ppA23cXnw54kHJH+eavvcbG+YbgPXipBOjKARlWGCOoxUEcttUX7XVbO9jDJOpfuoPSphqlkvytOoOcY5Ncdf6BD5/m2plhfPQcA0umaglrcCG6QJLn/WMARQyvaW0Op1y+ivfBmqmBickDJGP89K/I/wDbtssftD6migAy2VsQT05AH9a/Wy8Hm+BbvZIrpJPtBUgjoR2+or8s/wBvG2SP9obTZSMJcWNoxPtvA/of0rw6D/2qTMajvE+4vi94g1rwD+zHYNo1tLcGDTNPtZxApYxReS5d8emQn518jeA9c1XxJfzXD2t1b6YYwovp4ZEiB468D0NfpR4fhjfRrFVEUtnNplupSQAow8voc/QflXlHxB8X32kvH4f0KexitjEZdTiiaJpUjUhtqx4Iwdo75pvlu3Y8+lR+sT5WcPa+ELDS/DMF4Lq81mCSDzJBbXkNtBg/3ipLbfw9K8fWaDVPFFpNa6RplrpljPlbLc7NO+DgF8AsvJ6jsPSurudMtPEHw9vvFyv9i8K6apF0lvCzXF9cOWwijtGOOeOQK4/wTa3OlWN54jvLBbeDCxxGeQERA/xcc4GBnvzWbdkezRyiDTcmN+Keqax8SfEOiaTqckaaRaxmU6bpsO2FZFPybjnkYJ7dxWhp9jpqXcFlNfJppZVffIgb7x5wPwrkNB8R3WqaxPf5KJLHIuIuCRuH88HFdjNDY31iWaCN5VjVWGMuFJHzKfUYHp1qXNnoUsJToz95aHs/gP4M3HhvxbYeIdJ1+PW5LdWItZIApdGHQbT972PHX0rzXXpIIvEGqNpb21k8c0hdtWeWCRDuySoU4I7de/Ssjwn8XdY+Hchk0mWPUbBJcH7QC0tu4yPmX3BOCCRWZ4o+GGpeLL+/1jQrktrMrmW50a7YyxzlsHfbsx9wNpx1NVKaUVc9WjiKeGn7z0exXk8eWX2iKOGcalcIWc22mIwhc5HV3bP5Cvo74aeH/EFj4dTU9dv5EkvFD2+nRkGO3iPYMeSeB2rxr4PfCPU9ZvEh1zw7Jpn7wqZB8pQgdCBx69CelfUGp2qabYWlrFueOGIRrIzZPFeFjKytZGGMxEZfCyhpq+beo3Ujj1J967pdYstIjiN6wiST5Fd1yoP+Qa4vQz/pKcZORXYahpDavbxR7wkYJ3fLkkGsssXNiEeHK+5uW0sV7B51vLHPFnHmQnIH17/pTlKu2M5+lcafhomnwmbQ9YvdJv8Adu3ghkcf3SM9M4/IUJ4w8QaAoi8Q6aLuNTj+0LFeSPQrx78+wr75IlS01OwAUOcHpxk9Keo3Z44AyWJxj3rmo/H1lflV0+1nuwxxgKOD+daC6jqMp2xJb2j45LguQP5Z/GrJ5kapgWWMqVEqEYLMpP4VzuteEtPKm482OzI5DSyDYD9CRVttMuLti1zqtzIcciJQoqF/C9o7Av5k5zkee24flRbzJbuYFv40tLSdbNpYbxkGDcWqkgD06V0keo2l1ErQzBy3YsT+lW4bKGGDy/KiUdsRgA/pVS48M2t0hZW+zTZyGi6dK0i0RdjS8iOQxCjHGRn/APVTwBgDeGUDgY5rEvrXWdLX5Qb2IHg/xYweaba+J7YKFu3Wzfp++wufamQpdzfTYpznB7Z6ZpwgE77mCMcd+lY0mv2IUkSiXHOIvmwPwqC38T/bHCWsTYzgtLEQv4UDvc2pdOiLhkG1xyCDkD3qQ65dWaAXKRyIvAkjXBPtiq4S7ON90AG6rEoGBU4hihAABfvuPOapxsHKy9Y+IbW7UZkETf3XyDWp/rvmB3R4zuBGK5ySOC4GGiA9wuKq7rmzb9xMxQdEY8VnYqx1mAhBUhs1IW8zIPI9CcY965uLW1D+ZdFosLgkAle1W11eOcD7KWuWPIESk1NiWWNW0q2v4fLuYI54W6rLGJDnB5Gen1+vrXL6h4Ki2D7BJLaAcBR8y4/Kts6jfMp2KFAOCG6iq7tdzAM1yQCeQhxRYVjjtQ0yXTYi175UsSjliQD9f0NYMd7o98ALW8iVyf8AVMcH3r0mXTLeYhmi3uOrHGelZl94btLlUD20TlTyxUAn8hSaLi7HC3WjvsyBwT65/GqEunSQnIzk85FdHqngOeOUz6VqU9lIOPKdRJGR9D07f5NVY49ThQLqUUcjjgSQZwT9CBUJF3izlZ9O89iXQB+7AnkVQn0O2fIeMHPBz0PtXaT2qsByqknADcVkX8QtAWcAn+6ME/WpaJ0ZwOpfC/SroPNbrHa3LcH5A6sMdD+nPtXjnjX9m/XNUJMd/aSQCVZVtlQgEg+uPrX0i92ix7ihAPA45qgZYrlipLsw5AOQKlxixOMkfJOuaRqPh+6NtfWUtuwYnMYLoBj257Uti32lQGRo+4Ei4NfU13oGj30DQXNlhZeXbcS34GuR1f4MeH7+UXNujQ3K8psZgSccDv6/pScNCU2nqeHSEreXEZA+QK24EAc/WsP4g6ibfwvNIxDrE8edvXlgP613usfCTWYLq4XRmk1S6YhpRdx7VTHYHnPUV5J8TYdfGmXGj3egXsF40iESRLuhwrZOT26HtWHKzRVOh2xG5BheWVScfSk3exqpaapFdwJcWssc0e1VOxwxBwOOPpU32g+n6VXKh85+lSYJQgFiTwoBJNVbvTI7t5GCK7N8oUruB9x+VRTST+UBD5Ma4wzHJJGD/wDWrjNa8S6r4f1y5W/0LWfFej3caIq6Y6wi1IxkgZ56eveumnBydmOvVjCN2rnXwXi6WjW8jHyouWwwUIf8mrdtOjDc20I/zKRgkj1zXOH7PrEE89rpM2kWsgCpa3ZLSOO+8+vA6E1Da6lJbOlusEcUSLgKDwOnetHFxumTSqaXezOzSRWYqpByKfGpKA4981z0eqpNGWaWOJV43Fhyf8/yp9lrW2Db5wmK8kJkmoszp91rRm28ir3yfQU+Anec4xjj61lw3yTANtcZ/vCrqXCADO498DqaEjK5cd1XgnHvVaWKOZSMg59jircFzbToWVsEDBDAZFQsJHkOZI2TqFBwc1ZnKz3CKyDN+7KoAMgE4GaY0yO6+aBk8Ag8E0sk0SKFkCtzgjfjBway7q3tY0R4ciUNz82Rjn/61BnFuBsgKgyAB2pVkw3Ck/SsFNfS3mWGc/OTkHt9K2l1eJYBsX5+n+f0p2NfaxJ2JK8PsOe/WkWUxkl5QwxjGMc1m/apJZiTwPftQ1yryeUHV3A3EAnp/k0+Uh1UaL6nHFhiC+DnauOaiTVWljfyVEQc8g8g1TkcRoOO+Dj0pknltGNm5TnPQUNGEqlxbmVI3DmwEpA52cjPrVSKcrIWbKZ6IeAKspMypjcc55PtVTUQ8uGSATj0LFSD6/59aVgVRxNCNi44Q/XFSonAYsqj/abFc3HdSRzYlWbaOsZcgD3rbt1tLqMOIW4H3ZG3fpRY6Y1IsstcWmSplR2x0U5P1oa7jcARWsjkDOSMD+dMRNp+WKOMeygGpHZymN2R6UJGpRnutSeQCNIbdPU5Y/lUGoWV7cQxrHNEZndQZHTGwevv06VcKqr5ySe+TxUwlBAXBzkU2YSWozQNN1PTPAktvql9BqEsmomSKWKDysR5J2kevFfmr/wUNhFl8WPDd2+0I1iFbHXCSg/1/nX6gXH/ACLllEvRpWbn1zj+tfmj/wAFKrUJ4w8KT4wr2k6Yxzwy8/yrwKH+8yuTP4T9Ifhu5f4e6RdwPJLBNp1tOrBcjZ5Z4PBxzivn74tx2fw58bS+ONPimvbrUIDbT2ShSmTxuyMnGM9s8iuA8ZftC3cvwR8BeGPCOtskcGiQ2mrzQKQWkIBCA8dgfyrxfUBc6Zpun63pWpXsU8Hk3cU0lwzjJLdmJBwVwR/tCumVO+h5tHFRw9W+57TCPBniHT9R0m3u7zw/aPGjrJHcuP3o+Yo4I+7uxxjsPSuZ8S+F18N+Crme+1yDUby5lSKytrZsqXc4LP06Y6e9a2jeNPg18Sb6KfxXaar4S8U3Tr9rlspma1upSOJABnb09O9cZ8Q7jQovHen6J4dlkn0LS5PMe4km3mVvvF+nbGB9a5pUpJn2OGxdOv8AAyt4VlWw1O5XmWCK6WA7QM/j+Tce4q3f6y2g6lO0mGSzujHcRc7Xt5PX0xwfwFcLo3iOB9M1Z0uAl5JqCyRoASWXLHd/L8629e1j+0fFTiJWaO/thEyBdzS5X0HPb+XrQoe9qdVRpu7HyWet3HiCeDQYPPubK3a8hmH3JbbP3JOxbJGPwr2Lxf4il8Kaz4daWQSvfWsc9wiqFa0JUcYB+8DjPPc1f+FGgN4H+CFlPqcQhv8AVdU3nzhiVbWEFtvPOPlOfoK8D+L91rFp4/1a/nt5BYzTiWJ0bcUV/mxj04Wm1GXus+WxsqmIdqS2Puv4beIJ9UKRTXK3IaPdFKDhzjGQR+PX2rf8QTeZjjYBkBe9fM3wS8cPLb+HLu2kZpI75bOePp8rgkcH/dH619Ha/L5tw2AQcn2A618tjoKM9Awk5Thae4vh5N1yPTr+orvIXeMfKMnHQVw/hz/WrgEnufyrtlkCOFxvJHbgCujKVeujrmiU3Uw++gZenJ6e9TpMZozGQWTHKN0Pt+tVnkjDAEbSehGalMiQJuZgg6ZLYr70xvcwrnwFafbvtemTT6dcsckRNlQfXHesa98X6x4SeRNdsJL22VvlvbKPJx/tLx78/SurfWrYkooedxyERTmhb/UrmIqLJLeM9DOwJPtjmnYV0N8PeJ9P8Q2Au7G4jniPBAOGB9MHmtFrhbjCRkF+pUcEVxuofDaC7uhdJdy2l3u3q1qNihv69aSTUtf8LKReRDXLVesyKBMPw9Ovf0pFNux2BRy2xgd2M4qCWIkjeSACDgHnNc3ceP7K4hgW2kZrmRgBasuJc46f5NaMd1rkqqpsYrckg/6QxB6ewNNEKSNnzlcBQjEDnPNY2uWtjco63durxkckAAipGivHAWW7Yc/MsfAx9adGumQnMkih8cm4bdk/SqJm7nMaVs0xnTSbyWaAAkwSxjAH+9jr/j7VqxeI2jP7+xuIEzkyj5k/Kta+YJaBraFZVJ4VAAvQ8/59ayrfUrkvsltCkZ4yxwM/5zQZrRjbrUNPvoTKs6qg5aUSBQAATjB57V5hfftReA9Dvhptnqt1r04YCRbO2YpF1yWdsDj+tel3vhPTNUQGeDEhbcphO1idpH8ia8Yl+BkdsJbjwvLaasIbhhPZybomBOTgtjqMe9LmNebuevaJ42tPEllHeaeUurR13CS2mSX8CAeDz3rTTXbWMZkYxHHPmrtH59K+XJPDVza+IE+yS3Wg+IowWdtIjK7sEfeXG1hyOw6CsvXvj38StN8TJotzcMIwNov49NRmkPHDKzADqTkelS523LTifYLX1td27eW6TLwCyMCOf/1U1F+ymMozRIASQuSoH6Z7d6+PNA+IHxRl8WTppXiTTtXYFQLO6hVYifoOc/4mvcvCXjO61uzlXxPe22nahE+JLGNhGuf7wO45HJ49x6VXOiZOPQ6q28Z63pl7dxa5c6Zqtk0mYJ7CIxzRr/cdeh/PsK6/TNVstTtxJbOAD/CxKt+RrnfB50HVbR72wtEdllaKRpVyQw9+n0/Gugu7GymCvIoR+gdfvDrTJjoaHEYLHg46Hrimuh9iPrXN+IdU1DQNOL2U8UwByyzqxO32wDzwP1qHS/GtreWwmuZ3ikIBKtCVAoKb0OkeDd1wB7VBc2O6MAoCCe/0NQWuqNqAU2KmYE4JOAAPX+Vai2Mz8SuN3Uqp6VNjNHNX3hi2vEAdO+fl6iucv/CkURYx5kwOcklsV6R9jCHlifani1hYY8obsdcdaQ3CyPHJtEVl3Y8sAYww5rCvdGYh1ywVhtJDbTivcL3QILkFmiViT06Ae9c1q3gWC6iZdjKDwNp5HHWpcS4No8dstDGnweQrSOM7iWctzQRLayAoDjOGHTI/ziu9bwRcaZbmKKQzJuz+8zkcVm3WjyQgmSFiB1IGce9Q4s3Uoy3ME36eXmeNnHQEHBUY6e9ZeorZ6tFJHKRJFKphKSIMlTnINbbW7mXbEAcjnP8AKo7jT448gxMXPUDjHvU2M5U4v4T5+8Y/s02V1q5vdNiaKBgo+z2bGDygo4YDo3XuR1rk/wDhnrUf+f8A1b/xz/4qvqZYCEEe5iuc5kbJ78frR9iT2/75q/dMvZTPXBehk5AQD170RMG3AcRsMkbuB79qz5cL80koJH/LNF4HvWTr0txcW0a20qW6bgGMhKkjBz0B9qtHTyqXxHQ+daPKYlZHIGSAxz/Oq91o1rOAQUB4IJbgH3z9a57TdKstOZLpZZJLknbySQPf9K0bucxSLcSx+egwWL8D/PSmPlVrI5mG4msruVzbi5jErRhYiCCQev8An3rttO1G0e0R0tlifA3Dbgjnof8APasTUH1JbWVrWzsLG3HK3A+Ysx54wD2B5/xrI8Q/EDTPCdoLq7nMk+wMtnCN7ysB/d6fmRSujFxcXdHoyTRXCgRBSqnBOcClnnEe0qoJU5zkY6V862Hx91PVbdxp9tDJKspLRY5RT69vyzXc6X4qEunxXupy20Uz9FimLjPptwOf8D60XRq6fuqSPRortYpG2AksclVINTJeCbIaJsDpuOMVj6Rq93JFFLHBZm3Zch1yHI44PFX31K3Zy0h2k8bVGccf/WpmPkSJp8MYbyyfmO4szEmo5MQg7PmPQ56AUNcgqpQHLAEAjtUaiZnzlASMAdSTQRYqapp0OoQI7PhlbIZc5HBrnYPGI0a7FteORDu2mRuSh7bvbg+vaunsrV11F7tdRM00OUNsFUopIPPXIOCe3eotN8M6VZ2wtWsRJH843zsXchiCQWPuB+VatpIxcZSd7GjZ6kk8YeKUMh5WRCCDTlljlYtuw2cFgMZrj4fCWreE76Z7C+iuNHkJb7KyENGc9j6dfz9q27fWIpIhFEhmlHzMsQyR+ePWhNGdmbLfLjksKlXDRjkD61j+ffToSsBhTON0mBn24zUkcM5T944Ge4NJlKLNMsg6yKPx/wDrU4TRRMCZhnsF5Oaz0tYVYM7sxHYVZMiAARIqn1PXFJMv2fcnuwJ03lMk8AqOarW1tcxKSgHAyBTvNlGMy5H93GBUq3hUdW/CncPZ21Qi6g0i5k4cHGO/1qQOZB8rAHr1qrOyyjOwhvUCs2d57Y+YuSAcEDrSNIzcFqdAqHA4/GjYeDuVdp53H2NZthq63QRWYxEEEiTjNbElrGRuycnB2nv05/WkaqXMi+D/AMSqzQkEoGY49Mjivzp/4KcWuzVvB0mMALcqTnHdTX6IwMXWUYGyM7R69K+G/wDgpBoJ1a58BRrgGfUmtScZ/wBZgV4FJpYhsionynEaNpEVvp2nW7ho7DU9NhaBmABSUKAP5n8zVjwVo897p+ueFbyDFzawt5ayLkFQQ3HtXtvxF+Da+EVh8OXIlew8mJ7K628xSLGAQf8AvokfSuK8F22pWPiMLqkSzXFtE0QvlYFpoyRwR69PyNa+3Tu0fI1bqo7nj+q+GLq1lt4YElkneFdohXeQCeo6dMfrWtbadpI2xWfhq91e9gXN1Pqsptot+DwFXOTyevbNelaloqDxRpFzDlo4DcYZc/wleO3qfyPpXP8AioNJK8VsQ9/qU5iRVJAxjJf8h/OhVFPQ68NmE8MnGKOT8L/FyDQdYltV8HaTLZQ4En2cFGXHX94ckj8O49K9P8IfFew1TULvWfDvgiDQ9YlVYIdRlm+0BAOojjKgc4Bz7GvItN8H2+oXBtrYMNPgcpPMODO3cKe//wBY1634U0qz0kW9rCqhYyAJORFEpIyxP97t07miXL3NKuZVqjtcp+Ovib4h8bXOjaFqV6l3e2aym9nWNYkMDMMkY7nhfxNc140v5viJ46lbQ7aCC7u5AYtPmm2o2EQKnfsnH1NbXhz4b3fi1tW1oaXfXq3NwWURBQvlKxVMHOcEjn8K9b8D/Anw1cXUs2saKkWrW00M7xrOQ8DhTs/PJrz69aFNXTPdyyvKnJ866HceCPgZ4ds7mw1250eXTNZSKCW4tY7otCk6jn5ePm6/ma63WZGkuHZyCxwMjtyf/rV0kK+Vp6kgAnnjJ7dM/hXKX7+bO2Ox718tWqupJtndZXbibPhsKpU85PGRWxqWq3FjcbBbBotuRIeBnj/69ZfhxSFU8Htz9a2rtz5m0jepH3T2969nJlevcipqirFPNqMQVrvytxyVj6irlrpFtbN91pXxzJO24n8P8/rWdc6a1zhrcGJ15yOM/wCc0yPV7mwGLpdwHAKnNfdmCdtzp49kYAXK4/unApzygHdtBOMbj976Vl2euW9xsXeAzdB3rRcZYJ36+2KClZ6oet2VXGwOehB6AVJGFYggFSORnkVWMi2kUk0h+RAS2BkgUmn6lFqdstxbvvhbI3FSCPapsaepk+IfA+la2jvNbsty3IuLeTynBx7f54Fc4tv4v8KRwR2d2uuWMKkMt7xMgz0B5z07+tegSEmPcWCjPUnFZl9rUEA8syBznGAuT0osZStbQy9O8d6fdOkN3EbG6YjKyLgf4VrzwW87AtbxyhuVkByp965jxDpqeIrF4BZlcjImbA5/D61z9rp/jDwtAJbK5iubaJcG0fLgjPuPb9aRmpdGelqkagKfuDjC5xRLJbRqWfCIvOXIHNedWPxpso7xrLX7OfRZUIDXDLm3z9evr29a6/UvEOiWmmC9vdV02LTXG4XM91EqMPUbmBzweOvWi7K917GpKFYAooIADAggnGOtQfZ41jD4WMlslljwR7nH1/WvK/EH7VXw60RZVtL+516SMYVNGsZZF+m7AH61xuvftBeMtfjU+G/DA0eCRQ0V7rNq8mQei7B0PfPsaNjKR7Vrmn3VtK+p2F+ulXlvk/awiuJF7g57cg/gK+evHLeFtJ1SfVde8Vrqeq3OUtorNhhZWPBYcccH865zUPBXxL+Knhh/+Ez8Z+INOvBcEpBpMMcVk8RB/hyGz05+tS+Ev2QPCMl9aXl2+oXt5CvzXE9yQWOR259B+VZy1M7lLwV4K14XNxNaWRE3mkrMqos0nuMn7nP16V3uj/CfXtT1KXFhKs6kPLPfsHUE/wB0Dv8A/Xrvbb4Rw6UyXVqZZZI1wm+YnAx0/QV2Gk3U8MCIbkwyhV3xSr1I9D+NCBMj+HngCLwFp11bi+ub2W7l8+XzG+RGweFXp3/zmuqCFc88EYHfmqdvqZY4ngaIgZ3hsqavq8bIHDqykcFTnmtUap6iH97wx4xg4XrSvDE6hSibcYxsBz7VIvlgAseo4HGahkljUFlJbHG0dao0ZWh0iGG582BzbyMMAIcA+36VJFdajAWYp50YOAUOWpgeaRd8cYIzgrJkA8GuWT4U2cmorfvqWp2z+Z5jW1vdsIm9qCEmbdr8V/Cr+I5NBl1WKPV41y1vIrKeo7kY7iuyKrhcDqMgjkGubn0HTbueOe6021uZ1AUSyxAuB/vde1XIY2tYyttI5GceWWyAPX/PrUGjUjZMZTkDOeKhKMT8ygD3qtFqzW8QFyjjJ6quQDin/wBt2Mp2JdxPLnmLJ3EUE7DprWGRfm24z1FZ82h284bgcjv0NXJLgm5aO38o7RllkbBH+c00Zl5B3E8HbnAoHucXrvgSwvVB3GBgcjyyQM4NcxPpD6exhAkuVHcqOK9QuntLWRRd3McBc7Uyc5b0/Q1LJpyNEA4DA8ggdaixa0PGriyiI+4yv3BGKrf2ePSvV7vw3BKWOwexHXNZ/wDwicf9ylym8atkYiaXfuQZb9lU8bYlwfzqJNBjivgWLMSMF3ckHp2rdmUWnOS3anxos4Bce/FRzHU4RWpGLWO2I/1RUDPIrD1vXEeWS0FlNqMRU70ihyAOOctj2rpfsiSDJGWX5gD0zQwLQhSuMnOA/Hf2pNsqPKjgU8P3mvFHigOnW4HlmKQ/MV9MA1yni/4WWsBRZPts0eeZFm8tojjqhAOfoeK9o+zxMpyhUj+6xpqxrJEQyh8nHzc8VNm0NyW3Q+RvFnhHxB4U1Sy1K2u7nUIv9UDcQeY5U5ODsUeg5rpvA+ieJtev4H1G1WzsN3mZaEoT7/qa+kvs8busW0MOmGHFY2taVc6RdpiaOWORsBWBGOpxn04reG2p5tWThJcuwW2nw2kHlncUXgEZAz6UT2MX2aSPy9vmKVJDENg/5FY2p6dcxi5urS/mSWYZdJTuRT/sis/TbvU4YVS4u1uCe5XFWCSeqOq0SFbKwjtdj4QAAs27P51dZvLJOOf4T0wao2N032dfM55/hq8rrI5yD0oG4hGYYmdkSOJ3ILMq4J49aeUZwSCSOtMax3AtkbRziiOcBQBuAoHsaFlnySJI9yY+XPr/AJzWJqugSxTLeWE4jcHLRjAB6/8A1qtSalIqhATtz3qpqOrf2bavcyFyqDJCYyRjpzQmZyimMsdZFy5iuQIpx3DAqaukHkknb69q8t0n4w2fjnW5NN0/SGiMZJMt3LjkccBc+tdno2szRSGJ8PC3G3riq3MouzszoVjBGckjpn3qaKJUO5jxjFRvb7FV0YhT/CaTBlTGcY5qS5FkLE/G4DvzTGWNBnPHr2qoIwxwSeOeKSXUo7dAoRmJOOQMUEcrLaTRjnPXike6SMg5VdxwCRx/niooHedcKEQ9c0v9nAnfK5kGMhewNNFKPMUdRsku8gygMecxipbPW5rTyYLhGkhUgCRRk9e/+fStFEWMjaoB6ZxVqRUnt2jlUFcDlRg9aG9C1T5dUa2mhWsA/XfIxz6/5zXyh+3VobX158NRwD/wlFpGTz0d8D+VfWWlxBNHhUdFlIGfTIrwH9sqxWeT4cyHHy+LNN6+8tfMp2qNkt3Vj6U8a+FLLxbbyQ3inarZRguWGF2/0P6V85eKfgbqVlc3Oo6O8U7WylkTBDt7H1H/ANavqnUgRcTMuAu5hg/7xrntNAN5KD6Hp9a+cjiZU52OaeGhVd2fCF94kMc2r6ZOrQ3Jl8yFdoDJuKq49e56Vmazbf2lqs0VsPLe9uBaW7RjLmPCjag6hjznOB15r6s+OP7Ofhb4iabeaxHHJo3iCCPzYr2zbbnaeQ31A/lWB4H8AeF9D8KaLqWl6axu5rmGR7q8ffNvzhsHsCcH8K9n62uS8VqefPARbueO618IPEfhrTYL06PFaRF47ZI3kwYlJwGIGeTzmvQfh58DTqXibU7bxDqQntNMlT/RbQEpIxXIySAa9L+MVun/AAjDsygt9phJYHknzMflzV7wYoGu67IoCh5EZlHc7D/hXL9anKLOmOCpqSMX4YWUOmWFnDDEI4/siyKin5VzK+P5VqXmk2dr4l1S9hh8u7vXQ3DhiRIQODVb4dyLLY2DgEA6ajc9eJZK1L8Z125XtuX+VeXWlJs9WmlHQ1XXFiASMgf0rjbj/XufU4/WutviUteD2/pXJTA+aBxkt+FcrNTpvD8RWNeRzV+6mzc4CMSBjOBjNVtEXZChPbnirt7Iyy4GAeuRX0OR/wARmU/hIJI7y4QKjCJc5J5yaI/DcLHfIWLkYJLEirMFyRgcniryzZABH5V9yZcvNuc/feFojlraZ4ZQMBqqWmsapoACXpNxAD/rAMkV1QYB+RnimXFqlyjBuUYYwRQDp21iUIPEsF+zLEC+erdFB96RLu9uZJEaAW1uPuHdgH3xWDrulPofnXlnLsVcExdAaztB+IEN1LHBNBJ5zsF3hRwfz6UEKbbszsUslfHns8ozkKTgA+tWkt4TwkSpgdcZNIZQHWIg7z3HSnQyFiSvBB280GiQ7ycABVwfXNOaPKYbp+VStPhOnemGXcMY96TK5UYOseGdP1q3li1Czgu4pBhopUyrcdP514xq37I/hIao2oaZplveSsdwstVeSW2Q+irk4+vufWvf+uaGjyjc447VJDgraHm3hEWnhKAabd+Ho/D6D5R5CgWrH/Z4znr1967Ly0nkefdHcIUCqY8MoAHsTUl5Zm+ypuJIkC7SigMD+dYMnhG5tHY6TrFxY3J5UFQYs+60GdraM1mtkYggByeM7c4Hp6en5Vl3/hm1kkEsZe0kJ6xng+3+fSsNPiJcaH4jttB16yhN9OCUudOYmOTBxl1bbg/TNehy+WUwUzxnmrIcTDt5p9LCxylp48cH096sTXltMmQYph6ngirs9krlNxyW7dsVAbS3Sby1hVeM8dKmxlYoeZ8rNHMBx0bJz7VCl3cSSAwpLA4GNyAFT/n+larWkO5SsYFW3tVEfQYAziqaHys52C71K1mMl/bm6izkeWeRXRafqtreD90yRHvG5w1Z4uywKYxzj8KF0Q3kg+SJMfMGDEN/KoN4y5dDpFk2cMhUYyMjrS8yHGAB1zWPMbvSoFzMs8fQK46cVPperLqCjAZTjkYGKDrjJNGkF2ckjAqFUWNi5z83QZxSNMrOEYH8Kpave3dvLb/ZYYJt7BGFwxUAEHkYB54/U0F7mgoYMCox6gsRkVWu9HtLoPut4xI/Rk+Vif8Ae/z0qcyfuonxgNyAOxqSeCK4t0eRS3lNvUZxz0/rQYyiZTWt3ZsWgeO4IAGLhcuo/u7vy/Kp7XWdoVbi3NsScEqxKmrUjfZ13dFbkgVSnu1uQVEYKkZww70GTjZXLcmmaXd3CzG3imcchi5OK0XQbAFJI6AdgK5eK2eNyY5TH9OasDVLqEhHcPGOeOtBCbNnJic5XOR+FN8xv7pplpqAvccEY9at59qC7n//2Q=="/>
  <p:tag name="MMPROD_15149LOGO" val="/9j/4AAQSkZJRgABAQAAAQABAAD/2wBDAAMCAgMCAgMDAwMEAwMEBQgFBQQEBQoHBwYIDAoMDAsKCwsNDhIQDQ4RDgsLEBYQERMUFRUVDA8XGBYUGBIUFRT/2wBDAQMEBAUEBQkFBQkUDQsNFBQUFBQUFBQUFBQUFBQUFBQUFBQUFBQUFBQUFBQUFBQUFBQUFBQUFBQUFBQUFBQUFBT/wAARCATUBQ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4haYh2Izg8Djjp1+lIuduCSoPtnP+FMY9Qcdc4z/n0poIyM4BOQQTyf8ACuc+ctqWYXZmU9CeMEjA4q5MxVFRQdxwSfWs5JSSCcEAE9P1q0LzfF5WM4xhgcH6UA9SSJwpLKCWUZOTgEVBPMcEncSxznjj2/z/AFpftRVDGydThmBxjn/P51E7lp9xxkcgZ4+lBSGyMgVGZC6dwzYyarorBAeqnpz1q1cTrJAQyhTgE4Pf/OP1qpGpHJ7AkkelBSHI/lSE4znH4VoQMrBTnjoaoAhFPGRnJxyatWUnlyCM7GGeCD1HrmhaGUjU2QyxkKASoyQOCKchkWQSEALjIc9R7URuGU+WvKDAJ7cdP8+tM81yoyc+u000ZkEx+Zg+H5zz1FV5FGF4AfpkZ/L9TU7rwRgEkcgntWfPdMspTqpHBBwf88U9zRalK5Yh+oIBwFBzxUulNtNy+cnKHI6nk8/rVOR2eUkk5HXPYelWdLwVumOegHHPOTTNbXRoo2XVU/LqatY7ZwM5JJ61QifbnIUDORtOOPerfmFUXgBTwSepqWjJrUlaXywCRkkYwASTWfqDb1AORGDkEjmrDMHG4OB8vI6k+49qpO6yHdjcORkZzVFRRQu8BiMEdMjrVGINJqI28DPI7Hir9xkxsMYOCQfes+0z9rYKPmyQMninudCRpTjGT2JIz0NVyN2O4I5zVpyFj2qwKtgkHoKrgFjxn607WBIx9XIEseQQCMggcZrU8JHNxOwGQI/vYzisfVHV7hOCABjk1seD1JkuF5AWPsfeh7Gsl7hsF/MY8AnPO3nPNPVyvO72O3mopW3MRhWAyCQMA0gwEYnhM42r1P41lsczLIucKVY4BI5Y9adII5MMSu7PBFVvkaEcDg9yQTTVYhyME46jjOOKBWJSiuw3H3A6USbSw8vIGec9PpTeCwOCQp5x1/D1p3mKCfl3A4zQXYIyqkkkjngjk0pOAyhNpx0Bx3ppYKAQB64PIPPWmyPtyoAAByT1xQS0M2qQSQQPTPBrnXBfxbYK+R8ykgYJ6GuimcqCRgnoRwPxrnYWx4whYMQY2HG7BPB4/WqRrTOvQ5yAMLnByO1WYCOI0QYAOM8YFU1lVM9TntngVOjiIOGBBPQ9QRijcwasWUVSSSCp6jnp74p0yq5AAycZ9DkCmQbCN5HO0A7jgE56U95AGICF9oyc9OtTsZbBccLG2TjHXrispsMWPUMOR3rRmCupHIz0HTisq4IWXCkEMM8GhO9yoktsdoYhunABHQVaLjJyCAQM5ODmqFtL5bnvhc8nBPNTlzIuGKk4yAeQOen61Zoy1KQkYzwR196zZMBmwM85JHXFTNIwDDgkcAN0HNU3k2N6E4OWpoSRnzYW8Zd2QBnJzgelXYT8n3tvQHB61QLf6a7ckYB3cGrSOCAcfN1+poZuyZ2BzyQSCeegqMscAZ9icdKPM4IPXrmmgMv3uADkA8kmpuNaBgZ6YPQY6U4OOmCe/BFIBgAHIxxkcjNIPm2g8deW9MU3qJ6smjlwTg84wAelOVdy8dR/Oo1UqqsRg9Ac5NOWXIYk4PBOM5H+cUtxNAp+bOM9j+lOADAqfu5OfTHpTWIXAHHfg84ppZsg9MevSmLcikHJGCQDg54qte4EWTzyAFHU1aZRzjpnI55H+f61Tv1BRARj5gfofWnYssZPloNuDjIzxSoPnwBknuRzijzN5GCW4HB600fM2cHjJ+lLUNgIG0bTkHpngCrWnIHF3yS5VQp9D3NVD2Gee3YVc0XcGujuGSFUr681TswltqXITt2kEAg8MOcVIRtJ7Mp45zVYphgGbIUZOByT6VYD7sqoIHJLMOvvUNGOzHKN5ycA4wT60FgzL/eXIBGaVX25GMqR2zkVCJAWywIwOh780MZKGIU8bjnPB5pkshYYHIznHelDAk4OADk560yQ4x0yeBjgD/P9aYWsNRtuckAHPB6k0u0uSAQSeDzgZ4pFI3+p549KFXzFKA4fGcEdaChCGPDEk5yMnOP84p6S+UQwOCCcEdaauMKScnA4GPyoBywGASc5I4Io06CsTLGgADB2JOSe/NPUgk5IC45IqJDsAPOOpXPJFPkcKuGOM9vepYvIhkJXIJIJ9BTNuSBgqeu4nJHvTnPc5AB5yTk8mgKMdSefqKrQaMXXckpzuG7gdCKpRD5COpzkHoR/n+lXdeX97E2BknkiqC8E5Htj2rRbG62NzQ1P2OcAKf3g/HirYHmZbBwT1PGaq6Cge3uc5T5hhu54q4SHZwMYBwOufrUvch7nQrE+p+BSYgol0m6eQEnkwShQWx6B1A/4EPWuf83zBzgEc/LySOKv6BrM2h6gl1BGtxGFMc1vL/q54jw6N7EH88HtXS2vw4ufFWs2sXg+CTV4b6RYoYE+aWCRj9yUDoBx83QgZrnb5Xqego+1iuXdHPeH/Duo+MdWttJ0y2a6vp2wsYwAP9onoAO5NbPxF+GOvfDfVNJ0jxFp8unz+S08bSDKSKz8srDgjiv0E+Fvwh8H/sx+FreyvJYtb8ZaywZp/KBd5EGdsIP3Y0ySWPcn6Vb+PeiaF8YPhJdv4gATU9Ht5L2OXAJV1Gf3Z9CQAV96ht7nqUMNNQ57H5zeF5I7fx3pwQkwQrKGXOMDyn3fzJriGYGJDz8ygjHrivRfFvg3Vvhdq+o2WqL9m1e4tgFijcOEjlwXO5fbKevJrzooEztwR9KqBy4rRWI8A59Oh96UDBAwQSMADk9amihDIZZWMUOSoYrkuR2A/wAik+2Sj5YU+zAcBl5c8c8/4VrbseavISSxl2jekgViMMFP501J5LSbyZlIOcBiuCcf/rFKqtkkkk/3txJzU0waeAxySuRnK72yM49+nWjyJ20HmVXXJBz2HanLHtG4jqvAPOar6Y0UpaG6LoyDKuqggfUdfTpVyaKWEoJCr5B2sjblYA4yDRYzkrCIwUZPTgcnHNPzhyCMngEelRZHQ5Pc5HXrQjcseRgcAH3HNUZvzJQ5A7564HBoUb2IIIJPbgChnBfJXcVGRk8EZ6fzpG9RgDJxjqPakybDNQyto4zjKkgHqDisuB8quCTkcAn9K174k277x/CTu6Z4rCt3KqjEcEelUjVaI142Cw/MMdwfSh2Hm8AhcgZz1pkUm8KDhR15704yEHOQR2wBzSewjSidgeNxwecnkVcEnAbOcnGfTis2EkgbDuA6gH1q55m7AfJ5wCOlSzBrUnDlZCSBgjAAySD6Co95G4ckLyAMY/z/AI01ZCXLZwRwOenFV32tIvORkkHtmoWhNh67Qw4wST05xSlgFIHfpmo1k2yDn5iME5yT/hS/L5eVIJ5xmqKRh+Ifu2+08iZehPSta6Crc5XAGOec4rI8QZ+zrzg7147gVsSphtxwBgHjtVlLQaSBGvJIxnJyfwrPuAAT0A9+1aL5aPHQAeuMe1Zkjht/PTqAKFsNIZ/Dnk44Hv7UoIDYbOCcAjoKbglhk4I6g85PpRuPGTjIps2RKiEEcZycetIAGAAOB/MU9CDj2yR7GkU9M4PPYYH0qfQkApHGMe5HFPPB3Er9PWmgnkE8g9M8GjcO4zznHpRuKxct5AoyeQBgYPFTJIDw2QS2cD9KpQsY15XBPIz6VN5jIRg4U4Ayf50rkSRYcJjdjBxjIz0rF1Bm/tSyO45VjtGcEHH+fzrWeX5TnBIJHpx61j3D7tTsh91gxyQeo/zmla4oqx0txACoZsBhxjqM/wCTTVH7tz90qc4HQ0t06RzOiDBXC7t2fTmoJHJi2AlTjIPUY96zaILEUpwSFAAPC5yabt/vE5Y5JPPNEX8I2kYGSRxj3pFkDg4Xjvk5xzRsLQcTjJYY9SearrKxUhSSgx07VYG9gQpHPGCaiBGdu3O3k4HSmMh5fkMABwMk0o3BCwBLdv8AGn7WmwmVTJ64xj2NR7dynDZGeik4+opWBbjmIU+4HY/Tj+VW/LKxmQMCAcFjx1quzSGMLhRyACFwakBYKUdiUzztHfPWnuOxIrJtOMnkElcZBzSqmFU4x6A8A80uFSIHhQecDqc//qpjssKtuYJk7iQck+n+frS2JsV9UIzkYORwB+prBvPmt2YnOehHatS7mw+7GSRjBHSsnUcCAjCjJxjp+dWkaRRqQgC2TA42jOex+v8AntTTxKgIbPXHtmls0P2WMYJJAJOc4zSg/NtJxk42+opjYrASuADg5ycnGPepJIwI8DGAeR3x6/59aQp5TFj/ABcAEdBg0BtwIOAeme59qdiLDMEAcZGearagMqCCeTirEsiqgGMMDwwPANVbhzKpAGMDHtVLzNYroc1Gd8zZGArYyO9XYmEdzAScDcD9aowHc56nnr2xmrIIE0R4J3DHfuKeh0M6d43mlOEZ85IJGCRVoWYdAuDvY5x0Iq9cFfNLsw2cD5Tx/nimr5bEDjBOE67jxkk1kzhbCK0S3dgrlsnB3Nyfeo5GRfMKkgqQCoHU+lSmQBlG3DdPXikcFkPIxxj/AD+dFhblSRBklh25HtioTEEffAWRByQTk59P51aLLuPOe2OvNLEihgykEHIxx1pbBqMt7reShJAYA5zj61fJeUJHvJQDAHTiqNzaLIm9dwlHRR0NSWbeQyrJlmBySeQKTGWWwVkwcoABk8E81UfEZwrYPQAnGBn9P/rVM8gkJAAAA5zjH1qtIz4wuEQkHJXJxjr7d6LDXmVJ2JkPAyeT3Hes3UiWtiMkoRzxnNbDnKhc429GPH41m6gU8hs5TjGOoJqtzaOpnaY4RhkEkg9Tyfat6MbsDAO3gt2z6Vg6dKnnRb+BkgY56962opdqAA89s+lDKloTs29ArYHUgAelVG2swIUhiKtHa285L54OD1qs44Hy4BzjBxihER6jQOMZIHXcMZzT1/1eCeCSSB1OaiYkKMEAHnn2/wD11IAVQZ+XjIyM4oZRechQAMcnJGMYNVuqkk5Hc9zUkuGJxgepHX2qJcYPPB4PqOtaHMidDgt5nygEkDPP0pSRksF2n/ZPQ4qBVGSAWPOMdSaAcMMNx1GB0pMqxbUeUC2PmYZOeacoUgjoM5OeMfhUSsXAIOBjGSeaUy+ZsBBDAEGpErkcwBbAbd3wBkGmr9wqRxnOCelOmVQQTjeM561XDHBA3Y7nrQBZ8tGiQ43Enpnp/wDWqxAvyjcMZJBHUZqpGGwT78AjOeKtxQPIqYG457nAzVKxEi7ax4LuCxO4AYPA4/8Arn9KkmIUEEqAQRgtyB/k0gAVexbGRt9f85qF5BJIOF543E55pkW8iCSWXZySB1+g9azbs9BxjGQBwQKuTPukJL5449AMVnXsuDt4zgHimjaKKcrFM9z1APSrujZNtck8YZcn8D/9esxyPQ4zyOxrQ0cb7a9XsNueMY6/5/OhmrVkaKRjIYqc5yMng0+4/hVJRlRk4HH0xVdpCUUk7eMY64NKu0EqDgdfoPWhmVrDiMZUDnBJGeSKhkwo6Edzg8f55qQMSxYseQeT1PvUDHZkYyB1X1pFlW4JHAyRnueapWq7rrAOBuOT0NXJhtznkgjA9KoWb+XIWUk8kEnv/hT9DRdi++ACMEDjAAqPPXvjgeuPSkklJBOCO/FR79vc4HGDyPpmmPYydRx9rPZgMHNa3hVS32xufkjViM9cnH9ax9QOb1vlIAAAycZrX8KKQl6BkfKDwcHrQ9jWXwmwcbhwAMYGOc0oXgHAyTgjHH1quzbs4yARnA71Ij7n+YkD0HfioepzvYsyywCN9hwQOBg4PvVcsWyGzlvwGabIpK5JABGcdv8AP/1qjjVmLegHfrS3AsCU+hPzY9BUz7HHBySSeByB61BGhYvkBgo5KjrTYy2xuQNvGQehoRJNEqFmDAk9evWm8iU7iM+vYigMwzlSTwQRgZppO7PyYGeAeCBRbsPRi5zk4yCD16Hmubsj/wAVkiHs2Ac5z8v/ANauglBxhemM8dK5vTiW8Whs8h2HT/ZNUu5pBbnVq+ASUwB2znFXIHjeRULFTjBPYj0qq/KnJA5HBp9vLtYkDDZ4OetBg0acWNhIAIxgbuAKVclyNwICgEd/88VVtbrZuDKGwDkg8H8KVZT5hIbaMYxj6VHkZWH9WIwcAZJ6nrWVeFY74bQFG1s44BPrWkZMKT1B7sOKyLtiLsfuxgcEZJBpoqK1Gq38XUYwPrVuM4Qf7XBwf84rORssTkgEg4HUCrCyFX2KCUYfdx14/wD11e5r0LT/ACrtyM9DkZrPd2ZiGwQDyR1NWblsxhcELjn29qqOpA4yTngZo6DSKu8G4fGQAAB6GrIyVUnrg4PaqxJaeQ5AzjIxViFTg4/gHIpF2HKpHTkg8YGaGLZyzZIJ68mk3kHgYGOf8aGPPfOMjFAxS7cjnB7E8fWkz0HQnqfWm71Kg5x3Of5U7OFyTweOOcUAOWQlRk4P5YqRc7SSOMkZNVw5UqckAZAB5zT1YngjIwO+DQJocwIXdzt74HIoOI8ZI9h26Uu4AY5B6HsSMVGxJOM8YHB+nWgYhbAGSAc/5NVb5iQn15/I1OCD7jv6VVuyGK85O7aB0zTTsBaTOBzxjAIHWlz8pwTjPKgdfehyCwwMAjBoJO0kHBxjPf607gIDhe5/DBNX9CGw3BIBXK5yOCeaoOq8dSCMc9jVvTCEiuc8AsoOc5xj/wDXS2E9ixCAZTnklvXirmd5JAGSeQCcD/GqcK5KsQc8n5iatOV2p1A6nPNHcxY6NVXA6Y4JPJHTioJSc5OcnJIHbmplYjBwAM85JyfSkdBI6ng8YJx0FRsCZWwwYYBJz+makuMrhQFJJwDnJBp4C4IVGLE8AnBIqGaP5x05P5e9NlACo+Ugk4JBB/TFK3mA5TK5BGc4IHpilEaLjg789c5NKQDkE846Zxg+lMoaAA4AwADknpmhmxg/dBPPtSn1ySo5I7k0yR9pKLhjnnvigPQkUgjeckjgDrmkYiTBCglTn1/GkVtsYB+UAYBA6VEkhLphQD06dfegVycggsDyOCfcUoGFXJx7HtUbbsv3OefepFXcCzYBGDgYJIoFsYetoVnh7rkkevaqSjbnIyegzmr2v/8AHxbnBwNx69+KrKhC5YEHqcVp0OiPwmx4fA+y3hcEIGU59T/n+lWWG4nHBJJyO9VtBXNtcDG4BwR+RruPhZ8K/EXxf8ZW3h3w9aGe7k+aadhiK2iyAZZG7KM/U9BUS01EouUrId8Mvhhr3xW8U2nh3w5Zi5vpRvd3bbFBGPvSSN2Ufr0HWvsrTPh1p/wZ8M63pPhi6ju7qxihfUNRlgHm3NyvL+W33owCwC4PGM9a9L03S/Af7FXwxFpBGdY8QaivQ4W51OcD7zH/AJZwr+nua+SfE2reKtS1rVfE0mrSRaxqTmS4toWKQSrx8mwdhhR68DJrejl+IxyfsVsdTxmHy6zrPc7Dwt4j8R+Jvi7H/aeo/wDE3jiaNbq+XzwIgnCAZHBB9ck57mu38Yx6lqGq6RoF3qAu7WeT7fexQwiJDbxEYB5J+aQoBz2PpXmfgnxHDPqkGu3dhIdVtrO5ie13FC+0Bl2t07nr61R+AHju/wDiZ8TbvUtTnMtusBgjDsSQFywTH90b8/XHpWGJhKhFU6kbNbn2uWYulWp2g7pn1Zd/Brwl+0T8PJ9C1G3g0zW4Rut7tUxLE3/PQEcunPKn1P1r84Pip8I9a+Dniy/0LxLbBLq3bEIRvkuVzxIh7oeOffHUV+jWlF9M1WLULedorlBtDoegzTv2idH8HfHD4YDT/EDmw8U2xYaZdQQlnSQjnn/nme6n8K89VIw3OfMcvu+amflQ4eZjJK5LAAAjgD2+lMMZ/H+te9ad+yZ4g1K6m0211K1vdbSLclvbg7CcHCFjjBOOOO4rxbV9PudF1C6sL62ls723kMU9vOpV0deCpHtg11QqRn8LPl6mHnR+JGbG/wB7PQDBPoKWSQow5xxnnmmKQkqtjOOgJx2p0gDYcZBIyQea0Rz2NvwDDaz+PfDy31tHeW0t7HFJDMcI4Y7efbkH8Ku+LdJPhfxlrGk/ZpksoLtkWCRtxHoQfXkY9sZrm7eZreeN1B3IwZSDggjoa67xpcf2tF4e1gbh9t04Rzb2LEyQyNGWP1AT680r6g43ic5KDHK6LyQdpK98GgjaDg845x1HtSxRlc8ZAzgHtzTnHbHIGB6ZqjmGkBAeOvQ1LFHuXd15weMcVFLDubMY6DGG7Gp40KfKCcHnoRQQRXq4t3wcgAgc+1c9AwCL27Y7GuluQPLcHBODjtkYPFcta52rj0+tBrDU07dmDHIxxgHPAqUMRg4YnIAAx07mo42Bxw3rmpQcEjPHX2FHQplu1BicsOMrjAzkmrsbM5QORv7HHT2qnakN3zgDAz19asKOSM7RjJxUGDRIpYngYx2/z3oeRRFgDOTnd3x61HuyOCDxwTwPrS5yjliM46DtTsRaw3d904JGCRSohzwATjkAZIprEB22htnGCT1PFP8Aucg4wcg9jRuK5j+IlzajABIYHBOM4Na9x8yoAMcZxjHOOtZPiLDWjEAvtIP06VovJtwAegGM8kZAq2UkV5l5z7cAd+arSHcckHOOg5Aq4wVlOSDkY64qnIPLIHUep4zSNVoQg/MM46EAjnFO4HAAA7ADpTGK5JHfJPNOjPAOMj+vpTtoPUcjFWBwGXOMNTg54Pvkg88U4ZK4AyQOmab1IJOMDGT3qWIDk5OSBk4Jp6YIGRnnn3+tR5JPQ+pGfSnodpIZSQRmpG/InRM9e/Qg9Oak3BgASCCe4qv5nIBOepK9RipUYtkZBHGPan0Mx0nGSCSc596y2YtrWnoOCS2cHpWkzFScnIzgk1lu23xBZtg8KcADnPH+NUrAt7nQ3CsmBjCk8FjUakljggKvzFjyDUkrF2w4I7nJyRTo0AUcDHHB9azZm9SQnklsgud3pgUpMUwMkZEajKgew9feoZ3Mj5OXJx8wGAKZGSrYXBLHAAosIsCRgwOVwDkAikml80ZwBnphuOO9NP3iuQDnkd6ZErMxBPU9xkVIA+MFAc7h1Bzj1FLsbb8wxnkLnBx60G2Dyg7wEGBgDkipDEM8As2Aeew9KAI4zmQEAsByWI4qZVO0nHygZzjJFOiUvKAoAKgkZPyj60SuGJXe2wnnb3+lCLEP7w4VBvIyAM8D1qGTYZgMbsdwORUqBlG9wAOwz1NQy8YGdw6E9DTWpBXmUSMxUAYxjt+NZGoLwQcEg55rXP3COPl4AyTisfUssU4GSwIzzirSNFc0baQm1BGQGGCGAp0SkAkkHuoPf2FRQlcEDJAIIx35p5kYMM7Qx4ye3tRYZKzO7AHP0pMFwQMnB5x1HPSkD/LtYgjOBk9eac6FY87uc5460hWIbtBxwAOnByKqXBESO3tk9O3f2rRdQqFCQrEZHtWfeLsjdTjOORnIBpocehzkarufbnaSSAe4zVhDi4jJbneMYODiq1s/TJwCSPqalJJmiGMncM+taM6ZbHoNxbgsSWLR4yCp5Ip6MqT+YoIPK4J4/wAj+tJqEcYmyx+fGAenp/8AWqLegkKFt+ASdo4FZHB1JDGqsTjJxgA/zpwAyQcqMY9jzQuxMyCT5+gVVJAHrRsycngrx14/zwKnzBkMsfz4OAmSAxHFTQW3mSANgJjBGMYNNKOCcjIxkE849qtKg2KcZbGTzkZp9AuQ3ced/lgEk4wBnGMVGi4VDgZPA9On/wCurUkbEOU4cjAGcCqhSSNSJFBCAZAOQKkaYgcYBLBVUc+9VZpncEIcYXgnnP8An+tSlsgchiT1z09qYybn+UZ5Htx60FIrFgikZyTx9Ko6kdsUi4DsR1wcVoxR7gwGCCcnJ4J/zisnUBkyjAZsHDetUkaxKGmjdMgPA7t/StyGMbyc8cgEjGT/AJNYVizblYAAjJAPXp2rchAAQs4JbkKOR9aplyJxH5aEg5PGewBpkv0U55464p6cL8ucdD780ydiWIzkenSoWhHUrufkJJycdOlNSYBO7AHgDjNG05POSOSDURTJPOcnHSkWjQA4PJ25yQT1Ppn/AD096U8JycYGAcZJpisMDoR0IPXH+f50x5cc5OCMgAcVsc1rIfkgLjnjAPr/AJzTQck5IyB346CozJhQccHrzwPwppYnpwOMDNGhfQlWVkATGc8jJwRUizhcEEkAA4HBppO/5goyACadGFEgfaGAOSPakgeom8ueGIHUDqBRGcD5ieuDnofT6VNK0ZlyAA/Q4zgjHWolQbgc8Doc9qkzJI+GODgMTz3HFaentjIG0DqWzjHtWasQIXMmWzzkYJ5q0iqgIX0+9kA/SrE0XppxEEQMMEDKkD5DjvWdPcbSAAQp4O3r/wDqp1zMyAHaEA6k8hjVB3cSNu4IOQo+lBKRJLMTE3GATnKt7f8A6uKyZpcsfm/XIqee4LA7TnnOPX8KpTHDHuc9uaDeEQYnJ7HHHcVpaRNst7zADk7Rt5wOtZOcEYHOefetvRFVrSchcnegBH40bFyWhPEPkBUc9DmkLl8hsnB6ng0XbuEBXJYEAkHBqJWyAQfkHI9qDFD1O3B4YdN3+FNkwckg5B5OeTStNnJODnksetV5G5LEADtjtTRSRVupSrE4Jwc8dap2ClmznnB69KtXeWRumRnjqKo2ikgcnjPT+f61dzVbFxwd3ORk5znmkddyn1x09/Wk3bzzyM8fSlO7acAHIweMg1JVjEun230uc44GSMdq3vDW2P7UWPG1SMngdf8A61c9cZ+2zrkFQQBg9OB/jW94YCtb3u4kfc5Hbr/hSZpP4S8FbB28+ue1Kny/NnJzkUE4BBzgnBzQMnJwCO47g0jmFeUZxnB9fSkDZOeTk884FREDI45AyCec+1OUDLZ6AjK/hQFizDOyOVKhi2BnOM0gBwQTnPJA4qBWCtjdnsDn/PvUw2ggllJzkEknFQKxJ5uAy4Ddx70eYXwTg4/u85qPzFYEluCep/z700nA4xkjjvzT8gtZkkj7VfjIA6L1rmtAff4pEgJIDSHHc4X/AOvW7Id2dpzgc85rA8O/8jICAQcyYyc4+U1S2ZtDZnUszMWGeT0C/wAv0qRFKZAwcjiolYBic85596sI4eQAjYMgkg80GLJE3Y3EAoSCSxGcUKxG/I2YOVGORUpVThT/AAnOcjj3qNs+WdxIwMAk5I44qbGe+o8Oygc7sAkBugrHu2bz0znIz34FachYYEYHzKGI6YPasm/lPmxbuSuAfWrQ4rUWJcn5icAZPPNWIZCqjD42jknjIqqV2NtPTnOalGOTggkcZ4zTsjRkpXdheAexzgH3qLBCDIIPpjmnBuhxgkY60gO3PUnGMnvQwRnQk+fKfbjPc1ZU4AAPHrnjpVQMRcuMD7xxjnA/yatA5XoORnpx1/8Ar1JoxxPBAPJGSM5BOOmKaSeOMHHHOacOTjOTwCcUgOXJ6E9eM0CEIyBjB9x0FIG9ev8AX/OaUjkdPx9P8mm9AcAj17VA7iljkckjvg5xQGKkLnGeOmeKQZ4ORx69celHT2HTrz16VfkIlLgscfl71FnKrkHC5A9aQknjGc8AUnX1P9aNi9hd3TngD8P89ahmO6SP2PfjNPJOATzg49qrzf61OcnOQafkF7l1Tg8AkAZGetO54yOcnOOabFzjHOBjOcZp2ccdCaGT5Bt56EfjzVrSm22twQCXVgCCOANvWqmcEc5XoTVvSuYpyOQWH1FITRNBJuVVcnhQck809XPOAxHcluSP8arxSsrEYyckE4OSPSpVff3IzwMHGfSghonWXjKkgk5A/pSCU7SCCABkeg9/1qJnwzKTgngkcZIp7I6YJI6YBzTRKRKxIG3bk9ARxmldACB8xPuBjPrVZZ2XAAIUDpnIFTK+fmJ6HAx6YpCaBZduSBwTzmklJkG7B4HJ9qadxLtjAAyMjBpjndHkYxjOD/nijYsC5OFwB3yBzTSSOnJ5IJ5wPSomlwCB8o/WgkkBeSAcjb607XCxLkIR8+FBzk9KVCYySeeMY9OaZG4O0lQMccHg0/PI2gYIyQByaYlckLcnIz6YPBqRAcEkDB47AZ9P8+tVv4snOOg4xirNqzBSGOQp4HXFJiehja6Qtzb4/uk4PQ1ACGGQckfhmptbJe6h4HOfbHNd98DPgZ4j+PfjOLQNAhKpGQ95qEi/uLKLPLufX0XqTV3tudlKLlHQd8Dfhbr3xY8U/wBh+H7YzXkrr5sm0+XbxfxO56AD9a/Ri0tfBn7Fnw1SwsIV1PxLqKhmBbbNqEi9ZJD/AMs4FJOPyHNOvx4E/Yj+HK6NoFsL/wAQXab188jz76QcefOR92Ieg9gO5r5WutU1b4j63d+I/E13JfNO4LNKNhnA+6iD+GIdgPSvRwOAqY6qope6RisVSwFLnk9S5qPiDU/Hev3fifxFdtf3twcRll2javQKv8KDsB7nrVeSAXcgebOQPlA5xVyVWVmMqYmJAC7QAOOAAO1RgFGOCSx/Sv1rBYKng6ahA/JMdj6mNqucmV006IRTwSFnadMfK2DE2D84x/FzV/RPD+vfDKDRtY0mytbvTzbIGjEeAikYx8v86puwjVlByTnLDnBxzX0R4R0gS+D9FiwJFNjCDn02j/GvzfjySwuFhVgtbn614dJ4mvUp1H7qRl+BfH1vqyN/aGxZ1wQiDap9f5it7U7/AESxtL/U54gsdvE0rbuhwM/5+tcn4k+FFlNIZ9Mlk069HzbozlGbHcH8K5p/D/idsaVdW4mt5SWe4hJKkccYPTtX4rDMYVFaT1P2mtls1K8dUdJ8J5GW+GrDJvromW4QcdeQB9BjH41lftS/s1R/GXSLnxp4UtSfF9pHm7slwG1GNR/6OUDj+8Bjriux8NaJJpVugA2TgY6V6X4YvzakOPkc43DPeqo5p7KpbocmLyn2tO9j8fJopIJCkkbI6kqQwIII606NcnGCoByM9BX3t+19+ygvi2C8+IPgm1P9qAGbVtJgUHz1AO64iUfxjHzKPvDJHNfCaQpGm6QHGcKqnlv/AK1fcUMRCvBOJ+d4jCSoz5WQiJjnjJIGCa1dT1aXU4tOjZViisbNLSNQf7pLF/qzMxP4elUgjSEE7Q2Ocdh6U6UeWQDx644Nb7nmzdvdQwFo43Yk5zksOO9JHcGVsYxgZOTnNNaZSMYJz1FRQsQcEAknHy8A1exg0XFYgHnvjB6irAG1ivVSAQw421Uik3Eg4OOSDxVj7QzKcbQcdB3oRmOnUeUwIC5BwT9K5WyB2qc846CuiaQsBuORg/Keg4PFYFuCiBcDI4IpFxRqQt8pGMcAnHalZDgYOPbOTVWHK4Yc/jirsZEmMHnBJHAFGw2rCxgxuMZJA/DNXUPmKT3789TVRQOOcjkg8DNPhOzG3ngkN1FBnItMwc9hz90d6cH2YBXI75PFUcbXBAJJ5yDyferCSE9Tj15NLZmdh/3QucADkk+lOQk46E44z1FIhB4yVA6cZJpyj5yMZ+UkjoTUksx9dGLNxkc4JPatBjmFXPJKqBg9eKoa6ANPkVyCVCngd+Kvq37qIZ3HYMNWljTZEJLAcAZPBAxmqM2SxyCSOpB6VeY9MAkdDjmq72+4tt5I5z6mkWiqTyOen8qljY5GQCMdxjNRZwe4I6j196I5NrgkEccHpzVJB0LA6DjjPPb8aBjcBjAxn2FNLkKAQRx0AAIpM5IwCfapBDjnoRjPJBwOKd0Y5GfYUyI7j1PJ79KlxjJ6HJxnvRqUNjiYAnDFen1qRW+cfXHoBSdSewyacqhHXJyM9Bxip6ksmdlAJIDEDGM+1Y+0jW7RVyDsYk9TitVjwVxtXoc81kBwPEcPBysXBH4/5/Gq3JsdLIheMbWIU8ZbGc1JBtK4PVSM7uh46/pTHDyYWPOCMsenNRhTg7jwpwMfrWdjAmeVZVGCcHPbFR4UEcAEY574pS5C4BJweg9PpSIRJltmEUjBJJ5pgCBUZjgn3NSBmUH5dwYY+bsaX77Zxg8HPY1G+48FuOmBzR5Fbi+WSNxBU52jDZ5p8MjOzbgxcAhSDgfSmRxKzngks2SwOOKfDC32h3UbowBhW44/zmgkmjbyonJwCQACOahFwS7BCFyvLMuSfekMwDHIKDOFVhgAU9kAV5Aqg9M5wKB2BXDRupbEfXPqahmgLMCAwBOCW7UbysbK3I4wPTmiR3RhhiwA2hcYqdhFO6ly+AMbQckcEmsrUDvKJ0AbII9a2Z8KSMZc9SBkA/5NYt4zrKvBGG6dDVo1RdtgyxBchj7/AI1KwPYsQRzuFRKwKKMEjHfFPJ6sCcY2gMf0oYOw5QZHwoOMZ4ORiiNyRkZyTgHv/npQN6ltpKOflJBxSAcYHPHI7YxSJH5ym4de/tVO/kAt32j5hwMDgcVYPEYU8HOec9PSq12f3LAAjK8kdTVKxrFHP26Nk9yeuO9SEFHQdwwI9BUduWI5GD6VKQw5UEnOefX2q2btaHbX4/fF2ckYHHcf5/rVSORiSScDIIDdR7VZuVIMe7DEqCccgj1qDyjtJxwTk5PWsjjLtreJuUK4DjrkdPap2kUyA8YJySDkCs5I1VcsAXJwMDIH+c0Krgh42z3IHNQJq5pq4LBSmQT0PSrUSgqAchcdepHpVCzuGZRuXZngrgE9auq2wnkBMZwTkn2oIemhIBwSBx14PJ9qrygyHlF2k53HoMDqf896CxYHJbAOABwO9NuXKKVLAjOBg5xQSiqBySGHUkDHRvajyvOiXIwWBG1SQQB60m8/dIyADk4wc1C8jFSAcA8EBucccUGqGyrkAAgKqjJX1rK1FFaJ8HIxnOfatKT5jzgLxjtgDtWbfgGNgyEgD7p4z6VSNoGbaHGMA5IwD61rwHcRgBlyDjpise3XJTHJ9fT2Fa1tHhQxc7uyDmqbKkXGIWQYIC47HnHpTW4I9TgdyKR9r5wckLkjGB+f4VErtsIIxkZwe4pEgQu7GM9iT0qL7pxjgHpnB+v61J8zDkEDt9P85qJZFSUNgsCMHPaoLLBk2KSSc4AwRg9elNeY7vmjwccYNMdguOCCeeeTUZ4Y9MjjIPGa2MLAWJ4xgA/Uj/OadGCeRkeoxmmHIIxyT0I6Hmp1I2ZGeO2RTsMcJGBXk5HTHBqeFwYwGwduTVQruUsATj06Yp24hTkEngAHvU+QmWDMoQBQSe/FK7EOoC5AGc+tVwfYE8Ecc/54p4ckjdl88kc5x61VibFhJADnByO+eQfSrkPlxgAoHPcqeaoR4ZtwAwRgE9Kuo64RchQpORjk+9Il6CXT7W8tcFM7gRyKpTN5eWC4UdM9+Kmu1UQbxKGcsRg8t35P5H/JrLlmMh6kc5JJ5p2HFELSFiT0BNVmcknnjOafO5HH8qg5J3dBnoaZ0JWFz1yDjPfk1vaGM6fO+CMSAZ6DpWDxtIxxnI71uaMSbGbGAPMHbPb/APXU+op7FpvmBJKgAY9c+1V4wybWx1OAc8H1pzqGjAyTzxzxTCDtPBwpyT7UmZJDpWD5IBGO5qs2Mc89TipWP3huYZ6njn3FQTEr0HfpkiqRSRUuz8jL2xzntUFmh65wOhzxxipLw/uiDg4H6U3TUVs8YTGcselPY2WxKzYwAMgnkdTSZxkc8HGO2KHK7iBnjg4PNHAXk96q4GDdHF9c9ju659hzW/4XcRwXrkZ5XAzwevFc7IcXEoBBG/IJ6muj8Mhfst7vBYZUH2NDNJ/CW84JGT1wcHNO4KDBC5GDjpTSS0hJJ6ADHUe1NJIJUYO45ODnFR3ObcOUyGXPoQSKUcHnnuMd6aGwepwB1x0oHLMVDYJAAP8AOkVsOZAWO4ZOMY75pUx/FknjOeuPSkX5skDI7n1pdu5c5JbrwQKnYXqSAARgq3JOGXHT3ppx1wexz6Glzgk9AOMDv70xyNxHYDByaoGJM20DjqMHHWsHw1lvEBIyciUk9gDnn9a3nwyHnGBnjnB7VgeF8f20cAn92+31PTmn0NI7M6hOGPII5A45NTKU75OeD2AqDPU5J7HHUUofaTjjIxzU3MGXWbKAD0wMillXByvPBII7nFVA48scsMDPPFSCVVUfMSuMnPApmdu458mLGeRyAD7ev51k6qxiwc5JxkjnHNazEbQOqnjkDpWJr7eVbF+CpOeWximhx3Lbp5chB654z1FIW2gYP59TTZGwyBiS23n1A/z/AJ5oAJyOvHOen1p2ujcf5mFPOexI7cf/AFqGl2q2eTio87jxycY45x9aTOB1B46cYo8iCorBp3YDHPI96thsA4JJIzntWbBnzHwOrHgfWrwzxnp6+gpM02JslcAckHPPp6Uhb2UHnCqCcD60wOOOMg+9Ju6ZyeefekIdgMcDPPft9KaCMd/THbpTd5DEjk/Wm5IORnp/XrQX0JAc54xgZ9hSHqQOQT0Pam9DkkYHU9qUjJGBjgdadxbMTlWHHfBI9aXGMD3zgnn60A57Y9xxzR3Hc4/OlsSGMHJ6DsemPSqt58sqcYHTHr0q2o6c9AMj3qvdDfexqc5Azg9DzVF9S3Cvk8DqB0HPFKMdhk4/M0wNnOeB0Ip2MdOfY0mrEDWHuSTzkdquaZlbWfnA8zgY6YFVGbAzk4z06n6/pU9hzZSvkgmXoe/FMTJTndkHtniklfbjAI78HrTQRv4GPTHU0u0HIJxz1PWlcLlgHzVLdycADqKUSM4G45wSOByajjATjpk9qfltwBJHcAD9KRNhSNucrjjkHk96RyeMdhyexpUH95iSMAY645prZYDBJHT6UWsAzI8xQxIGcbh2qUnKYwMYwpHGcH9aZgBjleQeg/nSEnnuSRz1p2KZHKoViQCwJxkc0Dr3z1wp5qyPmPy8DIOCc0zytvI6g444I9aNw6DQW9yMc+g4pwyGBHJz1FII9xHB45yalRCT6jsB3NIlbjVYbyCCMjBJ5q1FHt3EAlehJ64qMW43AgkAcd8CvWfgP8B9W+M/iE2trvs9CtnU6jqjrlYgf4E/vSHnA7ZBNU3YqMHN8qOb+EXwE8Q/HrxvBpGiqbewiHmahqsikw2keep9XOOF6njtX6Gax4s8EfsXfDGy8M+FrKO71uaLzltZWzNcyYwbq5YcheDgd+g9az/GPj/wt+yj4Fg8L+FbK3l1t13Q2b4IiB6XF0w68ngHlvpXyoLa+8eaxda9rt3cXj3EnnSyXHEty/8Aeb+6gwAFHYYr0svwNTG1EkvdNcTiaWApXk9R9zc6t8SteuvEPiG7mu5ruTfJJIcGc+gHaMdAo4wK6H5SkEYiczrINuDgAdhimbtoAHQEYAGAAOn9KDlZC3Vz1YHmv1zA4GnhKajFH5LmGYVMbUcpPQe7s8js5LykkMT24/8ArVFJLsDgNg9CetKSFOFOexPY+1Sw2ZYmVgGJ5WMjr/hXoPQ8mJFb2Z2mZwQuCVjz1r6g8PItv4W0eNOD9iiyeh+4P8a+armcW0EjbiZNp5HOBivo/wAOfJ4a0bjB+xQEAdB8gr8b8SJWwVNeZ+6eGC/2qr6IuyJuyDk+tMS1WMHjJPfNTqMdiT1oIJB5xxX82tn9IrRkJjUnOPxFXLOVoWGASM9KgRdzYAJJ6AVedUs4wW+aQg4A9aXM0J6qxuWniFtIAdGznGBnkV8gfte/s1wTRXXxG8H22bR8yaxpkPAgOeZ4wOiHJ3L2OSOtfSbTM7kse/erum6jJYuQMPEw2vEwBVgeuR+NfQZdmU6E0m9D5nMcphiINx3PyeTgAcHdyCD1qK8kUKB1984r6i/at/Zoj8G+b4z8IWxfwxdMWvLSMZ/s6QnqP+mRJ/4CeOmK+VJ+SQ2Tjjiv03D4iGIgpQPyPFYSeGqOMxrzgkcDHOSOtNViM9Qc9fSoxjOemR+VC5OOpH15FdW5xWLcZy2BgccHoKso2Mcc9AcVQjlI6ZBHIPerUMhYfMfmPXPX60GdmSLg9emMg9gKxI2JL89SSR2rcQnIx1AwFPp6VhooVpADwCR+tNBAuwgY4wTjHrU8QyT1weo75FVYCM4yQT15zxVuMhc8Hng56fWkDJPTIJI5H+NKsvJJJIBwccZpdq8jJzjkAd6YqK5C7ioxkUEPcsqN3QkhhztHI5p+SFwcDvkDmo1cBRjcCeAacAQRuOOxx/KlsZCr2c9SOB2HrTg3ynnJBxjOSKaTgkjnpg9aR0AI52EDJJOTS6i1KGukvZTHHIXI7nOetWd+2GFSWP7vJ446Cqus4/s+VgSABnJ4zzVhI828QYnJXBx0x/k1dyl5iCQAc9AOAD1qKZ9zBRx3zzT2UDIznHVjwMVETu5zxjqehoRRXuVHybRyeDnoKiEmSuTnGMDoBT5+QowSevNMWLuAc54xxzRc0S0Js5wepPT060fTkdATSBMfUDjNO64x3/KkJskjYBQAMH+9TxzjH0+lQKMMTyByKUttwc4HTk0CuTjIKkHAGeOp+tOyznIyXJzwaYhJI659VzUsCtI3yDBzyT0FTuS1YQ/Igz98nB9MYrLQBvEESsQRsJznBrQywB5DAnGT1rOUqniBWI3gRYHpnP8An86ewHVttDZjJIJwewJprx+WBhiRnoPT/IpI2Kojd+N2Thj64qs0zzSuztkHoRxxUmG5KJdjK44wSTnHHH/16ZI67iFOwZyRzzmmMQ3JBPPbjApWVZCRkAEg5z0oH6FiJdyBs7R6cCnHa3GeF684zSt+62LnLMM8HnNMIAXjGOpGOM0Ei8EYAbAxwFxSgjc2DuOMEtyKVYXKFi2D3BJBA7VWkO2VxgDjJPrQNbE24FjzvJ4z14pJnHl7M8E5IIOR/jUVqQGYSFUjAySBTHkZii5I3HcWI6A0eQ7E9u5aXIxGcHBPeo5dyEhn5yCe/wCH+fWpF8oMN3Qcjc3H5VFcESOCikADA3dT7/rSsVcbcECDc/TPArC1KRfMRhnIOAT14rWnkZV7EjkjHArDvgss6bckEjIPIqki46l+3le4CswwMcAcVZ6DuBjHPNU7KMqxCngDnPQCrzyKURQpLA85qm1YT3EwVQ88kgEDv70MNoOQSMA4HpSq2XJxkkckZx9ajMwRyfmxjBA4zUCJCpBPG44+8fWqN2xMUpyPu8Y6nipzI2QQSByMHkEetVL12MUrEAnbgAcY9zVIqO5iwZ3DAGOhzyRxUshBx3/TFRQOd3AIHf0xT3yQT17gdM+1UjpbO+nVmjTK5O0HHrx/9b9KoBysh+bDAYBIyB/nNWbqU7I3BJyoOTVIPzknjoeKzORllZJJE/dkq5PJB5x6fjT03bgqKQM4weMVXt5tuTzgjnByaWWcpOhViCQCxXnPtSZDL6IyjKtjaME45NTRTOUAYMwAwSAPyrMMzltuRkHJC1Y85goLHcMEFegNMlotTXiJFhYsnaQc/WqSyAODhsZ+Yjjn0/z/AFqIyFgBknPJzzz/AJNMyCSRnoBzjj3peo0rFp5QrDOMdgTnIqvNLuIGcA8cdKidigIyQG746n0qIhiAPmJHpUsuxMWGCA2cDgHv71RvhujfcccEnnjFWc4zuzhecHt/nNUrlvlPJIxyc5JqkaopWw5QYPTAIHJrXtCMYwc9hxWRbcMo5HGRnkVqW7EMuMkdCAOc+lUy2i2MAAZOTyM8AUwru9M+lPUkdzkAjrmmZxjk8cjNZkXIJzhRwwOOSxqAsAuSDgKTgZJ6dKsTqHAIyQenbmqroUY5YEAHqfagtExbkHGDnn1poGeAARyBnGSKSQhuxLA446fWlQ55OQOcDHGa2MB3GMZI9h/OnrwFOeM/gf8AOaZuIx1yRyT3H0pV5YKMkkk4A6UAh4+9ggjHAzxk0ZBBGSSO3YU1mG3uSOgPWkTgZBHPX3oFuSRkEjIyM4xUwwoABZpD2GQCPSqrngYJB69MkGnQuxkyozg5JNHQRd5jIDevBHI6U55PLEbggFugJquXzkliCep65pj98ZPORnofagmwsztKpYkYHTNUpZdo5zjPp09qnfqRggjj2qrMQeOCc4oNYoqleSeM5zShT15IB/AUpHOO+ecmk6k8Hnjr1NGxtfQacjt3zjFbejEDTp8uQGbJx0zWODgEZOc4461raZ8tjJzhTIcjgAmh7ES2JtuwAcgdcH+VGNzHgAgkZJ5+lErKDgKeTk57e1RPINpzkHA5x2qDLcT7pCgAg8gg9OajlBAIBzk8EVIw25xnqASQAeRxUMh2jrxnoK0Wg1uUbtR5btyOMA/jTbZNozyfb1pbs5Rk9TjjgUsa/KT1BPGOaerNlqhTw3oD/OkLfKFB64BpWYHGcEntn9KaVAwQd3HAPNDKMB8ebJjgbjjHbmuj8MyY06+JIALKMHkng81zYYM7EHjJOB6Vv+HebO5PIAdeP/rfjQaT+EvKxGecHt9PWpGcFD1684xio9p4HYYHHPNNJ9eec1JzAzYUqDnPdeDTywySvB9B2puAwzyB3IPANLjkAk5zySc54oAerk9TjJznP6U+NwN3BJByCcDA/wAmo+3Q4I7Uu/J4J6cg80CQ5iQR3x/KmtwfboMmnZ78jgdecelRsfU9sk4wQadhjJZCIpRgg45I7isfwuA2qlgCQI2IIGSB6/59a17nKROQT909OtZPhb5b88n/AFTcCmtC47M6YYHJ+6Rkj8KYJCW9R6HnFNbG0gEdeeMUn0ABHpzUtGDJWyq4Yq5A/hPA9qaJDk44Unk4pp+UE5yQOOwqR0CkbGDowByBjBoEPSYYwST2A96yfEcg+wuB+OeRWoiMx2gH33dDWP4jcm1K5Y5YE5700iorUsQsXiQjGSgAJ4PSpFORgdfz4qK1JNvByD8i5IzjpT0POMYwMUzRokyTkAMR0xnOPamkEKeMjp7UoPsSQOTzRjKkAnOD/LrQ9RGdb5VzwcZ6ng9auAE/xc4yAODiqdoQ2emf/r1bHDHgH060DsAyM4HJ4GaGGDkHn0PGaTkHtnHTNAbOeSR06cUrFah9zIGeeT60gGV9fcUnYgntz604HnCnjHFFu4WsCjdkZ7cD3pWB7cnP4DijI6A9T2FKDwMcAE5waQriAY4yF9uw4pRzjqT1APakU45xk9MHoaRj8wyTxVAx6duePSqdwdl2hIJXAP6mrOcY5Of51XlBa64IOF5JPXmkrj6k6g+rHtxzTwxyDgkg8j1psbZOM4Pp60o6jnGTgH0oZOg5hjPcY7DGavaZBvsHYHjzSMHuNo/+vWc+cdh2ya0NNbytJJYEkznCjucU2Sxm/oCvU4BHUUpHy8E4P0pGBJPOwE8Z9KmARkJC8gZ57UnoDGRZbC9wMc1MvQDnGeB1FVueGBwR1wccVMr70OSQM8YphYkKlV5PfJ9aRsjAIGSeM88f5NODk4JAJBwwNNGEBGWx155AqQYjDLsQMey96fgAAEnPUKOv1pAACBnORkAnrTwRuHJyeoxkimybiE9FP1HHGKDxjBJOcZNKDj5QQQTgn1HpTo1IyMEDOeaeg2wjTjgbeMYPQ08btvUnJ78EUoGMc9wPY+1eyfAD9nnUvjHqsU8ztpnhqKUJdak68ue8cPq3qei0m0tSoQc3ZGd8CPgPrHxq13yoI5bfRLdh9tvwMADj5EJ4LnP/AAEZJr7U8d/EDw9+zf4Ng8M+GILWPV0jBjtwMpaA/wDLaXu7nsp5bgnipPiL8XPCX7NfhoeCvAFjbnXniKsYl3rYBsc4/jmbrz04LdAK+arTQL24vf7V16aS81WZjKIpn8zyixzvYn7z+/5V62W5ZVzCotPdMsbmFDLabb+IqmzvPFWpPq2uPJM9xKbnyp23yTOT/rJT3zjha3hOLeORcBmcYJPrmmSEK5OSzHqxPJqFzgljknofzr9fweBpYSChBH5Pjsxq4yfNJ6DwTsz0P949qaeAzY4IxnueT/jSKdvUkccAc1agt9wLNj2Trn3r0eU8q9xLaAZ3OMHPyJ6+9TzTGPO0gyd29OKV2WM8El8YJqBgGJJJAOO1YtO5siKaLNrO2CQUY4z1r6f0RQuhaYuOBawqAOB9xa+XLuZvs03GDsbA9PevqixXytOtEHRYIwMd/lFfiviU7YWkvM/ePDFfvq0vJEpGD6ihVLkADLE4Az+tSKhd9qgkn07VYMMdoodgHlGSPUV/OTR/RVw+SzQZAaXv3qlNI0pJbr25pzuZHLE/MaaR+f55qfIu5HnnGOPrTgSpAPTpimtkEdcfoKVULEAZJ6AUA9UaOlXQQTW80K3dlcKY5oJVDI6ngqQeue9fDv7Vf7Mb/Cy/k8UeGopLnwdeS/PGMs2myN/A5/55n+Fu2Npr7lgP9mxlnx5hHCk8ZqEzxXaXNrfRR3thdxtBcW067o5IyOVI9DX0eWZlLDTSlsfL5plcMVBtLU/I11AYjI+U8k0wrtbtkDseK+iv2pP2X7r4RXY8R+Hkkv8AwPfPiNt2+TT5D/yxkP8AdP8AC/fGDzXzuyEnnj0zX6ZRrxrxUon5LicPPDzcJoRBzkkEfrUnQqflDA8HsKQKQf8AP507nngg+tdKZwNFiJ96E/xE4INZAUpLIucncc+taNuQkwbIKnse9ZzrsnmGNp3nHNNAkWrP5WGRkZ6HpVuEb2wTgAZHFVLeQZCtkIepUDPSrdqdzdee4pEMmUEYJxkDpnOPanKuCcgdO4/Ko1cnIGCB6DHepEbpySMflxUGQq4DoOOuCPenEIGOCdqk4x0BzSMpCHtnpnp0pFYYBG75uTk0bgOdtqHIJA446/X9aRgAD1BPOT1pfMVUPzDIwTzyKJG2S9Qc8kd/rTROxS1hF/s6455CEjI6n0pUO+KJAOAuM9s0l+RJbShTj5D81Ph+S2t1BAXaMZ47dTVFLYayAqcAkHjNRSAZODkAA59KndgMc4YjJx3qvL2bkZ/h6fhTQ0QvnIPUdieMimgbehJHv0pz/MTgnOMDPSmkHgjkep7cUih4wFPQHGM9s05QQBnjjp7UgH+1yPTpTlB9+v50rg9BwChc5ye2aMH7wB4Oc0vRmOAoyTgcAD0ozhccjPepFsIrEd8DPbnmrCTZbYehOCQagHzZ9MYJ5JowcEckdMY/lT2JJTzIQCSDz06DtWXEM6+4B2ny+h7c9a0iDGDv6p1APf0rLtcHxBMxB+VBjPSmlcDppyOACucdAc4qupA78ZAAA5I71PJGoiUsfnHUDoKhdcHGMhhjipMuo1yxfGGAPQHGaftJAxgNnPzfyo2sCTgjnkZwTxQo3Z7gde1A9SYSNuG484yeOpoL/KQACQSQScZprHbjkZ/nSCZIt2ELuBkYbAz70CHGTyVbJZ3AAyRxyOlVifmcYAAPTHQ06O7DBWH3weRtz+NSKPLwmcANkH/H86AtYjBOOcg4HGM5qVSWBwO45P8AKojIJP4m+vSlB+UjJA7DOTQO4HJI6kkjrzk0rs7ZwwB6EHtTseWAxXKkEAEcEY60x3VQTHkADAI5zSYIqTKyAgNuBwc96yL0ZmjHIXGcA4ArZnYbiVyQOVOMZ4rIuctcJnk4wAcAg1UdDRaMtWpJBOOvUdK0cqkfBBGCRjB5zVO1xGDu57gCp1dZCTkkZBz2qhMRmwv3ySCB9RUZJL8cgHg8gio5ZSXAOR3GRipI59rFWUtkYAzgip2RIoUEbEAKjAyT1qlqI/0aQ5JGP4ea0LrEkowxwOnGAKzdRf8AcXAQ54x6U0XFaoxoDjAAIHXk5z/nNTHhST6flVeE4yBzkDAFSElVbc2cdc9R61qzqaR2c+94YEBJGwcFunFNSLchZjjgAYySOetTyARW0B/j8tTuGTxiozwWOcqByc4JrA4nuTRQgqDtK8AgDAyPX9aldV2gKiHceSO1FnMqRHKDGSwA5yfSmEZdSBgkg4BwCaWzJIZAcFgWUE8qvHanRyfIM5OeeOR9KtS2xtwVbAAPQ84PpVSdgSFU8Dv/APW/GpAhR1yQfkGeOpp3ODySeOCOoppj2ZA5KjPByKQNnJJzwRjP6UXHuSKw2MCCSQQVaqqbkIDHAHABwAauW8yhnZsgkAAnpVa6Xa5kAJBH1ANDHccyjy+AQevHXNZ14v7pucepBOfrWn+7EAYuHOMlduD0rPuWG0qB2yAeATiqRojLif50GPbaP51rwBnQjrt5PNY1uNjKTyR1x0robNQlq7t88jgAAjge9N6FSER2YDJIVegAGaHf5DgE8gn1pyt8pGAAew4FNlkEaFSCzMMA9aTJ2IHdsnjLY4PrVCcZcP1OPoB/nirUj5AGcnGcZqA4Y88j8vxqbdTRFjA3ZyxJ9u9HBXHUZJ3E8U3dz15+vAFGcAHBOe/Q1sZDlDbexHSnqAWBJC5G0MecComJ4zwAc+1CHaRkg9jjpSepBM/OW5PYHoD/AJxTiyhVwAc9eajDcDBGOwHf3peuSVByc7vU+tGwC7js2gZz1Ht6VLuLFTllP3T71CTkY5J69acnLAE8E5x2qvIXkTxoSoGQMj/IpoZWJ42jPI7U8vhAB0z1HAFQqSVwCDknHr+VMNyOd1C4GQcYJNUXz057AnpmrExwTxnt161ATnPXH5UrGqQwdTzwOckUgxjA5HTnjijsc5Jzj604DGDkls9PbFGxaAggEjp7etbGmoP7NzwPmYnvjishiFB4HqD61r6bDnSCckjLbVxjHzc0XMpD2dZSPmyMgHB4qCUgSOVwEBxk8k00PtIGGIPB+tN4xjB/E5NIkQkFuQc9QKjckqexHHX9Ke2cc9unGfxqN3wDgEg+pAJotcpFO7JVRxnkfSlif5SOM9SOvFMvf4SxzkjPbPB4pYyoUcYOM+9UadCXOc8ZIPB9KCSATznBPA46U3cCTk59OetEgBQ8kpjJ7HpRqOxzoJz83X2710Ph/I065CkgGRQQOCRjiudT2yR/Sui8PgnTZ8nAEnP5dP1qmaz0iX93yggnqB7iouh5HJ4x3/zzUkgVQFC9Bgd+361DuPuT0OeKixzodnGPvAYwSevWnkjJz37+nvUYJGcZ4OAO9PUkknBAHGB296QdReeM8Hr6igHBOAQO4HWk3DOOw4HfApcnBGTg+nFUIduBzt6AZ+lITkYycHqcdOetJnk4yCOM8Um7nrnjqRipGyO6ciGU4IwpHH0NZ3hcbbqfaQcQHpzg5FXbwg2U24nG0jNZ3hFiLy6wf+WGPcnI/wAKr0LjqmdC5HAzjPBOO1ORWfJH3QQMZ5NQsWYnPBPHGMGpYQwBweSMc9CKV7oxaFVdx469R3qQ8EEZJ/vd6jAIYHdgAYwByKlDORwMjGeePwoWhLFhJXJxkDgd6wfEDnaOcLuxx0Nbm7GfU8Z9f84rn9eOTEO+STQi4bl6yI+yQlTkBQCc1JgHoSRjvzg1X05gtiigk44J6An1qfHUDk55p2NH5jsdOSNx49TShsAgZJAOKQ4yCcgdOOcUoYhScc449zQiehnWI3MhB9dq9856Vd6gZ5B5PHWqlmSiKykqSMgg4OatZDDjjnJxxmgoC/Q4yMcH1pBwM856A/jS89c4x0PUUhODwScnp61OwbgMgkc4x370EkAYGScg5+tGcZ575ozx345Ht70AAPHU5PI+lOBA9u/1ppJ7E/UGlXDA9gTT1C1hwzwen6/hTT6qckZz704tgjn2AqPPK57c/hmjYdxewyeM9uSTULKWn4GOMZNTYJA4+lQq2JAAATx17UxE8edp2j2LDk07AyMZJpMkHqSQelCgNjv6nNHmFuoHIBHer9iB/ZoJbH71iVz+tUWHB5yPbmrNsv8AoCnBBLMQQcD60EPQk3AEDA5J5I6Ghc9M4/HnOaYM55OSfT+dKrFlIGA2OCeaGA8jdnk5zxTSCMDkZ6g96XOAcHPOAfT3pp+8cdDycdPrQF7EsO1S2cljkden+eKlWQg45JBzx9KroBgDAAGAalXdkFunXrjjtSYmPB4z/Dk9BT8gjqeOhz0qNQVJPUE55GM07gZPXGMkUMY7zFHGdxzyO4qWNssAcZ7Goo4y+dvrz7Gvqj9kr9jzUPjRdW3iTxJb3Fh4CgbK7MpPqrD/AJZQ9wmR8z/gvNF7IcYOTsjgP2ff2frr4t6smoakJbPwrbSATzD5Xumz/qo/rxlu3OOa+m/iZ8VrX4c2MPg7wNZw/wBrRRCIGzQeXYRjsv8At89e2eeTW98c/H9loWtP4P8AAAtbWa2txbTyWUeyDSlAx5QYcNIAe3T614xp+m23hyForYma8kIMt1KcuSO5P9K+kyjJamOn7SqrQ/M8nNM3o5dD2dJ3n+RBpHhhdGmbUdSJvtdnO8+c24QZ5z7tz+dOnmcykE5J5LE5JqcuWySWyTktnk+9QTKBknr7nvX63hsNTw0FCCPybFYuri6jnVZRKupJY5Ocj0FOOFOSMk8YxxVgAKwZiS/QDsPw/GmeU6kmQZJOePT1rrZyWIo0O7cck9BUzzFEIDYPGW7EVE7bOh445pqAYLMcAEAA9KnUpE6/MASSR0HqTSN8zE5yV4zngUgbcxycenPSlxubPQ+tZu5umRzxiSJwwwm07lPU19WQI0iQqow2xPlHbgV8rzRM8LqpYFhjcBnAzX1o0kVlGFQZcqADnOOK/EPEl/7PRXmz9/8ADD46z9B2UsouDmXGCOuKpuzE5JJyaRnYsSeSRk570hJOeDn0r+d2j+hUDLjnJ/LpSHjAzjHGPSnjPpnHFBUZ4bPQDHr6VmVcZ5ZcgKOehFXkjSwQORmYjgDtQqrYpuYZmI4GelUXdpHLtnJPPNJooV5WmbLZJ6DNCtnggnA70mAOM5HrSEk8E47CldrYLXL9vPazWdzpuqWkWpaNextFdWdwu5HQ9Rjv2/IV8E/tRfswXPwV1RNY0Uyan4G1F/8ARLw/M9q7EnyJT68Ha38QHqK+64WwxRgSp5IrRmtLK90HUNH1qyj1bQNRgaG4sJhlWU9x6EcEY5BAIr6TK8znh5qMn7p8pm2UxxMHKPxH5DnjI5AH+c0E+/IHTFey/tFfs/XfwW1yOezaa/8ACWoMTp2oPg7Tyfs8uOjj/wAeHI7147tJ4Pbk56V+lUa8a8VODPybEUJ4ebhNCCIY6k8ZIzwKy1wZ5STgZIz+NbUKqyHkgkA7e1Y8yCO6mUZyGIya6U0cqRMhAIyeeeetTxZIyDheBk9zVNOF6ng456A1NHkP94hcDA9TTJfY0oJPLiA69+AOKcjcDjAPI5z+tVo5DkHvgAfnVmMbyCOQRnJ9altGVtBxIClSRgDqetRSOWPUH0zzg08ruXqT245IqPZ8wwCB2x0pCsxpfaOOnQipA2FAxkjAx3IqIJydpwORuJqQY4CkA4xgHJJp9BNdyC75t5QeCQR60Rg+TGSMkKBk96fcALbOBwduTk1Db82qbuBgEN+FWhocM9AMEA9ev0qOUY2tkkgcgjoKkA2kHBHp3pJAWxgcgc545pBsVmIBGfTrntTA27GCAT3GeKWUfOc8noR0ApgOMEHBzjjrTZaLSfNgjjHII/nQnHqAM8ZpsUu5xjnsPrUg5HJPXvSJegY7ZII7UpXcSOSPUd6cgzgZySM8nk+1Jk5HB9PYVBPQXGFwOn5Ae9B+QDkk+uMc0A5wc5PYnr0o3Ngdhng9O3SndCAv8uxRgg8n1NZunHHiacgZ2qpJPQn/ACa02JK7mGB0BwAPpWbpW4+IrtyM4XDDPIxjFUtCkjpGAJDAsS2Se5qAnbGxXoDjGeCfpUrEDAyX5wCePwqNkDbmzt2kZ96gxQnmgsC4wCcn1HPanvMpUjYd2flJOfzqBmz3zn8CKljCgAgjJONx+lAbDfmcjcTg8knimlmUryDxgDFPeQMSv3W6kgEgn1qE4KnaTkkdRnFNhuhI0bd8oPykZPfpUij5hjdhyAO5NIoCksuM4wDjJprMWZTyDjaBnGB6UhiqrNMQoJyMkHqKUEnPG04wQT1ppOyMYODuwT3pzHbuXGGPTvRsSPZleNemVGCc9P8AGo3RmAAIxgZJOMYpocHcu4YxwT6UpkxlQTjHAP8An3o3KIZnaRyclQAAo6AVlzgfagG5xyc/55rUY5Byc/Q9KyLn5LrByFIyOuetUjRF+M5UgjI7DpiplUnGM4zkj0/zxVa2IfAyTnjAq04OeHIPQ7eAaZDfQQlVkGCx2DPHc1CCwfPGCcZz0pz5dzzyBwMdaRgAD1BB5xzQPoKWLHk44wR2qpqAHkSEjnGCcZqztyMkAjsMcD3qlqDbbdwvAYYJPb3pIqO5kxDLBc8HjpnNPkyykKcnOOeBmmIQpO3r049akcgLg8gcgHjmtLaHQ7ncTzgQWgOQEjVSfwFVskA9Mckg9qb5/nW9t8pUbRg8ntQxKr1yxGQrcAc1lbucb3JoZmtwQFBV14XOMVMLhTxsyeBtHGPWmLEjYOWcMAR2H1pq+wJ7AY4NSySzLMZdz8EKD0wcYHb3qlt+Y4J5HJ6mrcpxAWGGB4HbAqpkLkKc9ge1SBJGQYz8uRzkgc4phX5sEYXqMYGaTJRwwIHAOTwM0pJZz1YdASOBT9CiDf5RHOQSepqRX80GNTkMMdMg01iwwAwwRkgimAfL0B5xzxSsNINpUlCckdCO4/yKq3ICqxx8x6AcCrEhC85BJHQd6qTMXUgEjdx0qkaLQzbMlpF5wck8elb9hvP3jkAZxn9K5+3YxSIUwSp6HvW/DLtYBSAMDoORVS12KkTiEudw5AHToM96qXMmO54OeOhq9CVMhLHAHJ5/Ss6aMse+TknHAzU3Mys4DtngsfXipYAi5LHHX8qixtYcjFEYwy9QffpRuaknBz26898elKOw4+nbGKb2HUjvgZIpy4zgYIx0H860Mtg3HIAIORkUmQMHGMd89eBxS5PHPBHB9qT8cj0oEh6nCn5hgjII5p4bBJ6HHfgf55pq84wcHOccGnH5vcnn6mgkQnAOecAkk+mKASApyAc8YHJ96TkKcbhnnPcURv8AKSSxGMjHWjUCaSRWQADLA4B9R/k1BuHfJx1z6UvBJwfYYqNm6H5iKbHawyYq7ZzyTyO2aiyAMDgngd6c5ZG9BnA71GxOD6+uf0oRewqEcjkds9M0uODg8jnJpEQn27kDvUjcjI6DpmjqUMPI6knJB5rVtZjDp0CowAO7A6k+9ZmCV68g9PU1oRORp8CgYO3Gcf7XT+VDM5MjYYYHgE9gentRzyQDxxwOtOlKmToRjAB7dKRHx34bnOf0pEpDcAdCPTPSoZAchc59iOtSvgEgdO3FRP07k9qaLW5Svfl8rg53dO9KgxHnnGaZf/62HgjOTwe9OQ/uxkjPTI44pmoMCVA6gdM9aV32Qv14U8r16UdCf09BTJwUt5GGSdp9Mjii9yVqzAiJIHYY4rpfDxA02dgODJ1A6cf/AK65mH7g6leCR6V1HhwldKnGA4MpB7Y4ptaG1T4SYkDPy5BOepxikJHPJOTzTm5YgkH1xxTSQQAOMkgg96lnMBIxnJI7EdKVZGxjkHOc9RTCTkjqaM5zjI7ZNICXpnjAI4A6/SlzgHGeBjJ61GMYxk468U8c8cH1700WB5zkDnt70vbO459O49aQ8e3Qn0pvy85yB+opi2ItTBTTp25+4QPrWb4TwJbt+uYlUDp3/wDrVf1kldKl45CnODziqPhXAF0TnaFUZ7U76Fx+Fm2A2euTj6ZqdJwBu65HIHGDVXoCMgU/PGe2MHPpSMi1G24E9N459Mf5Ap5bJLYKsOR3H1qFGCoeQT6Y4FP8w7dpweAATyKGrGbEclRyDjrg5zWDrBLTIq8BckZro7ly8LDkg4OfeudvQHvVHbAJFUi4blzTgEtSGHKnj0qUY/HoeetQWmAJQDhiQR7cdf5VLxxjI/P8qk0e5KrH16DOcdPakfJjIzng/WkGGHTJPvST7jE3suRx+tUyCnY/6jjjGepqzu+UevpVez2pGB1JHI6VZzn/ADzUlgAAD2PpR19SD09aQfQ5pQcKACT15z70rAA65/AZ9KOoHIBzmk654zgc0v8AUdAOlDKDuByARmk7Ekjb/KlBwMdT0APAo5Xtge9PRkhz9MfrRnj5RgccmjOMHnPXn+tJu3ZAzyehpbgKAVA5JPWoDxOzYO7jkHtVgsM9ycnp2quf+Ph++T/hzTBaFlTwT3PccfhQMgdT1oU4G3OQOw70mTn3J7d6pMBxJwO3YcVatv8AjxiUknLHI6DqaqZ5GMZPJNW4Q7WcSggDJOcZPU0loS9BV2scjjrnPUU4HJOT16Z4pEOAeQewPp706RNvfgjrnIzikIUZxkgHsOxxQzKQerehxgYpUUsMDtyFPUmnx4bnOTjByMCgViHgHkHHTPWplI46AE8Z70BQwyBz7UOpbOec8c8GrHuSovQkEDJwOuaeI8sM8DNLBDujLEZI6gcAV9b/ALKn7Hsnj+1j8Y+M4GtPDaHfY6fJ8j6gw6Mc9IgR/wACwahtLVlQg5uyE/Y3/Yxf4vyReMPF8Mlt4It5dsFkcrLqzjqAf4YgQNzfxcgV9KfHf9oWPTkl8BfDpoLT7LF9kvNUtVxDYIAF8i3C8FwMjPRfrXM/Ev49vc6GPAngCUaZpEKtDqWtWgAL9jBa+g4wXHuBXjJ8nSbeO0skWNYxt45CD+rdcmvrMmyaeKkq1ZWj27nz+bZxDBxdKj8QyJYdGtFtbT7w+ZmLbjnuzHuxqKNgQwLc4J5PJqAADoMg8g04HjOMnB69h6V+r0aMaUOWOiPymtWlXm5TepIXJH48AdqbKMIWxuPGAaTOwbuvcAVIsZUk5JPGQe1aNmBFFCdwdgd7cgdce9FxJtBQN09O4pZJgAQHwc9j1qqFIGWGc9PWhaMvYYU2DLEgHgCggOOSD6Buh/CpPv43EkDgr2qDzN2N3Ax0xTC+pIGLNk8A9qniBlYLjqcGq0cbTOAuR6k9q0UlFsh2jDdj3qHqaofLGkEJQsSSuC3GAM19J2Kk6bZlixbykJLdTxXzFMfO4zgyYUkgkDJH+NfUVoNljaqQQREgx6cCvwvxI/g0l5s/oTww+Os/JEijqMHj29qd3Hp6igZBI7/0pwRm+UDJJwMda/n5o/oG9xFUucAc/rVtQtjEGYb5SOAegp4VLEEscy4446VSmlaQhmJOR+VZtFIZIzP8zsSSeTzzTSN3JJ9MU7HXkg54+lJxg54NQ1YpMTA59T6etAXdgA5FKil2wMk4q3HCkCNLLgAD7ueamw7jIIBEnmSdcZApBes7nzCQhPT096hmnaRskkL2A7VHjjnge9Naag1zaMTX/Dul+KNBvtB1y0TUtC1BSk0DEj6Op/hccEEdDX55/Hv4D6p8D/EiQzNJf+Hr4tJpmqhcLOgP3H9JFyMj8RxX6K21zsQxSAtEegHUe9Q+JPDGjeN/DN54Y8T2v2/QL9eccPbyc7Zom/hdcnB+o6GvpctzGWHkk/hPk83ymOJhzRXvH5TQDdhsEH+VYl4CL+cHI+Y8D+deyfGf4Ja18D/GI0jUW+26dODLp2qxrtju4s9fZxkBk7H2rx/UEJ1K4GMHd25NfpFKrGrFTgz8pq0JUJuExF+6OPxzxT0HOe2M4qNRtzwRxjHrxUykqQenHpXRucriWYxgD1IyfWpAflyMgdsniq0b7sZJPHfj8KmX58EE/wAxTt1MmiUTbRkdcfif85qLLu2TyfTNIcDGO3TPQGgEHHc46HrUsQ9cEd8ZzwOlSjJUcAYOVxxnmoUcrnp7H0FSo2091BGCcYOaRDGzruibBzweCue1QIT5Ea4A+XlR1PvVmRd0TZJ+7g49KpQ5FtEOTgY5PSrEkSN8rZ4zkd6e+Ag2uDxn6VDwOcZ7A0rsWG0DAzgkUtirWK0nL8gAk44I5qIANxxg/rU8ifKcAEDtjpUX8QLH8u1VcpE0e0jgYGenvUqjIByck8ccAVWRsDgnAJqxERkZPv8AWosJ3ZITnqcepxntQO2ByxxjrQcAAcEegpxJOCWx7dqSYhp9O+e5pTwMnkA8k9h6UgIHBP1zQScYODzx7ijQnpYHcGMjHqQKztITf4guwc5xwxHtV5uFbg8Dqao6N8+u3jE7QGUAjkVSKWx0M6mMqMklR24A+lVwzkmNXCgjad1S6iShAA74JBqrwxzyRnHPGevSpMUhUOcqCDzjJOTinBdoIDZOecHmmAEbeACeT7VI2GYbQuCc8nnFPqArEKMg4AP1ph4xxxkA4Oe9OjIXK/KwwRkDNIAEBYkHIxgEg0gAqHlG1vkQ/Kzd+tG7DDn6ketIvq2WI4CgUFgw5J6ZOOMCgBQdjKQdrdSaTBXLEkkEnI60pALBs4GeBnOOKTc74wQQoycnAxQBGwO0YzgDkcfpS8cgHPIIOKHXzJemGUAken+c0yVyrHHPAyQOKNytQunWFD3J9Oeaxrgq85YHquBt5x7VZmdi5BPAPJHSqkxxPg84AOAcAVoioovaZHtIkYkcYC+lXAchtvzbvfqKp2b5B7k9COMe1W5BkYwNuKGQ9xjDMhAJ49T1pWHXqBnGDTchSw4IPBGe1OwTkAkHHUHGKljQO6IpAIyR0PQfhWbftmyk4zkdG4xzVqRc5wCB3zzxVLUCBZyjuCBwegqkXFWZmo/THTp1zmld/lfkkkdKZC23kde31pWDMpwMZ6c/rTbsdZ2ijdBbBCCqxKpHQAYqNn3v0Bxgj0OKkmbNnCnRNilgOMnFQYwpUMVHcZwKyOLctmREJUZdSMnHGOv+NOXOQAPm6gKelVUk2ISQxBHbgmpJpfMZAMEEck8AGp2IJ2naKMr8pCZAx25pgygYH5dwycetMLfu24LHGMDjmpi6MoOTgjq2SfemydhhIYk7fkHG3JII+tEr7VABKqOgH86Rjkk4wc8g4I+v8qY4PLZyWJIyefqaEUR78ck5A54oLB1LKSWOM/Lik4YccjAAHanxR5kOc46ZH1pl7ELfeIxxjODVGZ3jZgoBx0rVli2sV6c5JI61nSgscY45A54pIteZjwIGkAYsFBOT1PWtuCXyzg5I9fwrEgf5sYCnnI9OtbUKbowSMEjgAZJ4qnoNl5Gd4xhc+gHXNNnA8osMFwDjA45qNGa3U8MwzyM8fWnCXfDwCCT1HANZmZnc4BJIPc5OaYZlDD6dAe9XZwuzuD0z/nrWXc/u5SpyQRke4qzZalzdg8nB6ZHFKDwBnjOT2qMcLxx9OKGbHQ/XNXsY6kwbeBwTxkds0IOBzlR1z3qON23Adjxk1MGGDtOB6nuaWwDh8uMcYOcgc06N8IGV8Nnoen0qLeBk9OeAT1NIGIPBAI7gdadn0E0PMuc56ng01m4Pdfbr1pnLY7+vqaVT83XBJ/GnsFhxYcMCcc/e4xUblsgsc5PAIpznK/eyeg4ximSZ9cA8cUvQZHIxIxnP17U0YPYkDGcUc5AwTj36UDnGDn1BHWgpEisT05GQfelGCBg8Hrj+VRq3PGcZ4GcGpC3BHHORk9PpT0Ew34U9Rg8AcGrz/ukiQggKisAeoBGc/rVB8FTz2wQDxV26K4AUFsBR1yR/nFG5LI2JPOe/bpUiNlBuAGCTnv8ASox93OT6Zzjv0/WnrtORuxn/ADii1iRsg2uB0OMj0pjYwecgYANPbgYGTzxjpUO47jjgZ47UzRFDUpNrxAYzyfrToyNgOQfXA6VHqLD7TGDgfLkcYyc06Njjjj9M0bl9CTqD1Izg96ivjts5+uQueKlR8FRnOTj8aj1DC2sozj5cZxnFCsNbmBGAuB6dMV1HhwD+z5MFs+acj047f571yynjB611Pht9mly8YJlwCe/H/wBenLY1qv3SWTliATTCc9if6elPlwPwPSm54OCSe+B2qDmWwZyTyefp/ntR1IBPsOaMgZJzinISrZ9+aChc7R0xjk8dPejpxnB9aM8HuM8+tG7IPOT37GjYBQQGOT2xStk5BIJNNyADk4GPTrS5Aypz0BPHSqFsVNbP/ErmBGOMgjpVXwsv7q8IIAXZnPfrVjXGJ02TnuOv1FQeGwfs91jI+ZQcdqNjRfCaucgdRjpinkDgDJwOSe9RoQowM4zkelSoN2XHUDle596DF6DlGAff8OamTqVIJGOw4zUZwrYHJx09KVW2EbT7+9K5LVhJjtGMEHOCT1zWNOgF5gHJI/WtebLHJPJ685rIkX/TyOvIB571V7lwRNbMTPMoyNoBJ7g81PnrnJOO1V7UAX1yDnGwE49c1Z284wQc5ye9D3LY5SMj8CR606cL9mlIOGVSeemMVGcrjGSMZOOlEzf6PICSCVxwMinYllWzyYwewGMY7VZyeBwSTjHUVXsceUAckjGDnirO0ZxnLDipKYNwOuRn1oz7ZP6ClwT7EDt3phLDpxjj3x61WggY98ZJ9O9KM5xnHt60decZHH5UbT9OTkmo2AeD3696QcAc4BJFGfQ/h2oDAEcnp0A4qkhpiNgjkkk8/WkB5PJ4798UpyRjGTSYyODkmkL1Gjr1J4Ix0zUcZLTEfhjp/wDrqfadwHU4qup33jbTnnselVYCwvQDqOv1pV6jnknink4PB4HPsaaB3+b8e5qQG7gOuCc8cVet8/YYsgZI79zk1nOzBCc8kfTFacSn7HbHGRsB5PPXpVIT1GcjGQQScZxUhJZQSADgZGenvTFOGH8QPBz3p3AQjAJ7k85HpRYkkjlZHGOoBGcc1KW+ZsAhup/KoQpbLA5AODgYqUA7gMcA/jU7B6DlG4jkAE9Seg9KliVWYlhkJ3JGMUsC/MMqSchRgZJP0r7c/Zo/YkntbCz+IHxItltNPhH2u20W7AQhQMia5z91eMhPpn0pNlwg5bmV+yb+xmfHNuPF3jhv7M8PW4FxDY3C7Dcpy2+UkjYnAOD1AyeK9U+MvxofxoknhrwxKLTwlEBA91bqY3vUAA8uMdVh4x6t9Kzvih8Yrrxqtxoeizy2nhNmPm4yH1FgerekfAwvf+L0rzO5uBbqY4iAxGGK9FHoK+3yXI3Var4lei/zPlM3zpUE6GGfqxZLiOzhFvbBY9vyjywAsY9F96zXfKlcnGRntmlck4A4AGAPQetNXJB574NfptOnGmkoo/MqlSVWV27jg3zHkds+v4VIqjfnPOQR7VDxvDckDpx0q3GgcZB+XHJ9K0uZJIRIxuySTzgeg96bPP5RKqcnGcZwcUs8wjQbCCSeB/jVRgy4Ln5zzz1pFeY4DLAsc+inpTCGOSTz2I4AFAJLDByc9x7U84UbRwc8j3pbjsRPlV24J9j61FHEZJAoPzHk+lWxbmVsKSSO/YCrTRx2MJAOXPU9/rSbsNK5CEW2QhCd3UnqagL7znOT34pXk3HGCeOdvQcVErZJPIHb3qb3NFoTRnLoCSg3rlupxmvqaNdsES9CEUZXjnAr5bt03TwjGcyoMf8AAhX1XFG0rhcc4A+gr8M8SHpRj6n9DeGC92tL0Ft0Mr7Rz0ORzV1wlkpxy54HtTsR2MWBzKw5I6CqcjF2LE4/HNfgTP3zYhctIzFjk9cnmkBz359DTjzjsO2KTn/PaoaZSYEcDv2x70hHHt0zT0yx9T71bEa28Zdz8w6CoaKTGRxpaJuc5YjpVS4nMzDsM8AU6eUzE5Jx2z2qIAEHHHHSpasaDe2M/lxRwRyf8aXP8scUY59jUgIAc8cc1dgcCExyt8nbPOKiSMKAWGB601jn6UJtMTV9Ch488I6R8QvDMvhvxJC0+kynfBcxjMtlMM7Zo/cZ5HRhkV+a3xn+E+t/CDxzeaNrKCQMBPaX8Kkw3dueFlQ++OR1U5Br9PoJ1ZDFKCUxwR1BrkPip8NdM+Kngq88Oaw3kMwLafqSjMtlKe49Y2wA6dx7ivqcrzOWHkoT+E+OzfKY4iPtIL3j8tSuCDkjtgGjB45Pua6Hxt4H1n4feJ73QddtGs9RtWwQeVdCPlkRv4kYcg1hY6LgZx6k5r9Hp1I1IqUT8trU5UpOMtxY15JYkY/UVITxnr3HpTEzgADHODgcE0pI55yoOMZ6GtGzktcmyGA4A4/CmjPytjPBGc1Gr4B6EU7lh0J78cD60ibD8ErgjJxjmpkYswLH5hgc9RUAOwAMTnqec4PpRGShAz35yeM5o3IsWs/K6t6cE84rPh+aFDnjGPrV4kFPl64IIHasyDiFeDjAxjrViLHJPpjr7UjngEZBwTgDtQcLx69velU7SDg8dc9OtAFebccY4OeQexqMMBgkkZOARzUtwc7cZznr689agyM9SDjAJ6UFK49P3g9Rjkeh+tTICHBBznj2qOI546Y4O45qQHkY69N3rSYMniyjg4BABzk9aMkN8xGM8AHg0iuR2Gc9u9Nxyc856kCpt1EyQhsEsMdCRnnrxSMQOuMHB3dzTM++eeeaU5A/ixnHQc0E7iOcqecZ6cdapaF+91i9ZixAkxt9Ku43c5OOmCKp+GjnUL/owMhGD0FaIpbM3brawYAEknJPTPtVAHYRjIBxx0Jq5eusbFQd2RkH1FVFOCHBGQQcA9PaszFbEkk5AKqSN5+b09qdtLAkgEA5GeeajdlJByc9TgDA9BThPg5ZjkDnAzTvdD9R68H5QcHgelEr8Bcgg9/X3p0ciIGOck8qAehzyKikKsQQcg8bV4wPWjUkY5bpuYAcDB4pQcpjvnIOcUxvmO3f97OSTwAKWJ1kwANmTyByaLgPb5Nrg4IGQTyadt3kIp3HsQMHpUe4SZCc98ngVEpLHk4HUY4PuaRW5YZsseTjue9Qy5kG0kDHSnAHD7WIA5NNbOSBxnt7UFWM6RNpIIOT9cVWdQZ3BXkDAOeMYq9PG20lSSFP0yKoLIXmI4APFaItM1LRFjhUDk459hU8jhFOMbs4GOMCmaeC0b5yNo49zUk0YAAAx698Gk9TF7lYfePOT7dKdnA6DOeSO9CMwYjBAIwMdaR1OARycnIHcUF9SKRwQTnBAyQeKpaiuLJyRzxx0/CrjfdbABAAySOfrVLU/ltGxg8gZJ7Zpo0juZSkqwOSASM+tSOwXHOB1+tRpwBgnjjHYe9PLEoeSxwOSaZ0M7d2VbeDDAExgYB4Bx0queD1BKgEYGBVmWRfsVsQv3YlUnuTjrVTJI+UEjvjtWRwPcXO0EZIOBjHYdqVm3AZyec8df8APNABZ328gAcAcH/GlVdxG4hOOM9TQK9iRysbgZDEdTnOTSRkvnGARwQfSo2JD/Lkg8EHofalETeUR2xgkcE0W0Bkh4wN5HGDx0NRl/m3jJ9SBjikd9hUc9O3OOlOLEkcZJ7+tADCWJLD7xHfjFLC7LhkZhgDkdSKbMgjkA2gnaCwBznmnJNlDh8sTzg9Kn0LehPv3g9yRwPSs2aYhjjg46CtFGGx2GTgZBHQ1n3XzZOCMdumP8/1q0UuphplWYL0UkZA61t2Mu4LuXI6ccHOKxEIDEqw9Tn61r2OHjKg5OOvTAobLki6hBfnp3BNOYbMZJByeQccU1FJCheSeq1IyHcOQXzgjsaRmmVyMHkdMkLjp+FZN4reeVYjjoOvFa0ihUOxhjPO3gGsqZSXO7J5/KhaG0SwM5I6ZOaE+ZcjAPpTSOMn9e1APIyc9ee1WY9SVRkgevUHPAp4wV2nnAIAWouDgd+lOVuNvQ9sdSabG0SE8jqRnHA60zcN2ckn1BxTdxwO2ePTij27kc+pprQnoLu6EjIPpzmnrjGRg9AfWoyce46HHOB6U9TyOSeeD60mBFuOcnPUg+ppGbkYO3HvQW54655xxxTOOO/OCDwQaF+BSQucgDgDoaB844BPOMnpRnJAzyBwCaUHcBnpmjqGwJnK45OcZqQAqCc45zTFABG79c9akB25GM8fhRoLzGvliAOu7A7d6sSjbKyjJwT0qvGC8kanJJOMY5xVg5DkHqTjNFwYgOzI5J6ck8UikqCef6igNgAA4I64puSAM59cr65ouTqOd8Z5wM4/+tUTPkggdKeWHPIBA6VGSc56jNC00K6GfqIxdxgnI2gkE5705B8ijIJHANQ3xxfEZxhQcevvmp4ioQEnPTHpV6GtrIcoyeuTnOKZqZH2KYE4bbgH3yKkHBI6jqKg1Rs2MoGMgZyaYLcxByOpx/IV02iMRphxgKZCMjqa5iM8cD8+hrqNDz/ZLgd5CePpRJXNp7Fgjkc5P5UhJ5Awf1pcjGd2RnjnPNNz7np+dZs50DYyeSfxpQRg8+5pp4JPTPBFO34OecH054osIce53DJGPpSZByATjpn0pCc5IOV9fQelLnaBj6mhaIBSecHJ49MYpNxwOeO9Jkjnk/qaXOc9Aff1o6gUtbONNfrjcOfSo9BXbZSkH+LGBz/nrTfETf6CigZJcEU/Qx/orcHO8d+vFU0afZNEYJA9Ow7n0qdDwAecc+tQgcEZ4J4qXhWAPrypHQVLMWPDE49xgD0560uVDkZJwcDjAHHWlVsfdODjFIGyrkAHP4g0yWI4yD7dc9TWOi771yOfm+pFbExyvLZIHbtWZZxk3D4xwT16UJlxCNCupuQTgx5Oexz1q0OR1PTjnv61VRturr1BKFcHv7fpVojGe4+nNW/MsM8H6delNuABbycEgrkAjindOhOe31plySkD44G3n6UmSQ2IKxDPBI98VZHJ44bsemBVe1YhB1I69Oc1YBzg4OMdMZxQ9igyTnv6H19qQnBGDntt6Gl9BnHY0dO/sfU0khNiD5V6ZFBPAwN3bFKccEjOew4pc45zxjt1pNCEPU4z0pNx47jGR9ad3ODjnt1NJ0B57de4qx+gA49iCRR0I59ueDQCffpzQF4zwT0x61AhU6genSqkABvJTnqSv48VdABxyQOee/WqcX/Hw56sGJ/WrGi0FA598UvTpwfanIcgEnn17Um3aCMZJ5wfWlYRBIuQRzwOPfjrWop2WttgEnywfUA/5xWeRgjPYVpzZht7YDHzRDOOp9qZLIMYU4bGD+tLtwB1Jz0PFLycYP8A9epACFAIBPXPPNJhfqx8Kn5Qeh4yDjFWbe3kaZVAaQt90KCScnoB3NS6Xps+qXUNpBDLc3MzrHFFAhd5GJwFVRySSRX6O/s2fsh6F8EPDq/EP4qGCHW7VRPFaStuh0xO2/H+smJP3R0OAMmjeyW5cI9Xojm/2T/2PbPwLZQfEz4oGC0Fov2u0067OEtFHImm/wBrphe31rW+N/x1vfi/fNpWnmew8IRSFhC42zX7DpJIOy+ifQtzWV8Z/jZqXxd1UQwJJY+F7eTda6ezYMzA/wCumx1PovRfrzXnkk/BCt7FsYJ9q+7ybI9q+IWvRHxub51o6GHenVhd3ixF44OFJwZBx+Aqhndznmnt85GTk+4pu3aAW4UE4I4yfSv0WCUVZH51Ubk9R2AMHPc4J70jDd3PoB2FN3lsgnAPAA7VZih8/GCSByT0x7VrsYLzI7aEyktkKink9s1JPdLChRVHPAHYe9JLMsIEcYAAP4A1ULHJLHJP6VO5QK20jdlj3x1pWBdg3U4/Oo0ZmJyPx981OPkI556Ejt70xoUEx5CjDdzjpRGjSthAWP8AEewp0UDythTgZyzHoBU88yWkAjh+X1YH79RcpWJFkFvG0cZBJPLHrVOc/Ox6ZOSTzUYmcAnOSTkZ6UwsScnI7UFaiD5ckEjB49KM9eOaVhgZzgHGKdFG0zjacHqfYUtCkXdFQy6nYqEzuuIweOnzCvrHEdigRfmcDluuK+VNNm+z6jZLGCWa4iBPXGXFfUEzkyvkknOMnv71+DeJMryo/M/ojwxj+6q+qElcsSepJ6mmgdTyD04pRycdvbrQOOvB+nFfhFux+7CBTnHWl8sk4GcmnKN2eCT24wTV1SLaMswy3pjke1NopbkMUa2ybnwHI4B7VWuLhpjk9R2H86WeRpWLE8dqiIJx1z2FS0UncQ8g8nGOO1Ioyee/SnFs5PIGMEHvSAZz9OKzaLTE2BsjoeamjRRgk4A5x60IuM7uMCo5HLsc8Cpt0LuEkhdjjoKaOvJ4oDHPNPUHvz+GKAvYEGD14z37VPG6OvlTZKHow5Ke9Qg+vSgDOMk47+9CbRLXNoee/HP4JaX8XvDB06/22et2aM2k6xjPlk8+XIR96JuM/wB08jvX50+KvCeqeCvEN7outWcljqVnIUlik6exU91I5BHBr9YopopIjbXAJiIwj90PNeS/Hn4B2PxV0dIJGjs/EFon/Es1VvukH/ljIR1jPY9VPSvqsqzOWHahU+E+LzjKI4iLqU1735n5w8g9+mCO1DdDwSBwO/41seJfDWpeEdau9H1eyksNStHMU9vKOQ3Y+4IwQe4IrIcMo54I4O2v0OFSNSKlE/L6lKVOXLLdEZYAgbsAetAlIQ5GSehJOPpTWJyc846EUwtyOTz096sxtcshu5IJPI4pytyGJwM/jVZZfzHBxUyN1GTyOBjtQZtWLUZ2uWZsDBxt+lUIBgBAc44GfrV9OXHPTtk4qjCMl/8AZYjnvyf8/wD66CESYxxgDOQQD1owexbryOwFIG3YzkjqPal3EqBjPHUngGqsMilClMHn0PeoDx1P6dKsSr8oOT9arvjceTjHWquC7CrnJGe/PvVkKNnXB5PPUiq8LBFBznuSOhqcPuHUkdvU+1DBigkkAHAHT1pwyABjGD69aZu55IIxS5OB3x+NRfUVh68kbmIA645FIAABjBGcZJyR70ZPGOc8n0oHz4xgZ5IJ/WiwhzL8pwB9Oeef/r1n+GD/AKVdnqPMIOTkdauuSvQ446Dr1qj4eygvCcHM+flbP+f/AK1Vsg6GzdfvJBknIGCTxxUDqWUAkqByo9qmlAIAxkEc5GcCq25i5LE5zznighIc42N0+YcDHamHkr1PzcZpXyMMc7CcH1NLjarsx5OMds1OwrakplUHaoxtOM+tOdOGyORz9BjpUClVUEjg556kmnSyl0GAyADBAOST/nFDY7ajHcbh3GASexpqgR/UYzu60yTJwoA3ZAPPanE4JU/QgHikPyJC+4EEgDp9ffFNEmScckc4FMGeQCevHqaIyASeQegY8Zp+Q7ExO3+LcDzzwBUbke3HbvTncFQTxnn1qEtnPUknj0+ppEjXPG3jJ7jOSKy8+VO42nrgAckVpHOX5IJPUdjVF1YTSsOCxxkdq0joWtDYsUZLYGRVxICcAkH/AD0qxdR4WNmYA4xtHUj1qOzT9yCTnAJOOSBQSHZiM7epOckUjPqV5mBYEHjke/SmswZGKnIU4OeM/wCf600sGfOBtxgbhyORzTWkK4XPH93Ao6lbBztPOAQMqO9UNWP+iHPr+VXh1J5IznPpVHV/mst2ecgDn9aadjRbmVGxyDn3PanDhRlu1MGBnn8+M0smChUHqK0uzoO4c4tYMZKmNQM1EBySOQTznp9atC3zptoSW/1YIAOB9KhZQkhVTkgcZ65rnOAjyeRkhSMccGgEqRgYOPrS7g2fmGeAe+eKJFDkp0YcEk5oC1gBwcjgD0pw2kHcTt6jHHamkAErnG0dScUSxgbSpHIyDn9KBsrO+7rxnp6CnwSFowcYwdox/Omuy7sgZPQnPBp4BZB0JHAGaB2sOxnOBnHOAc54pyyZHy8cdMYA96iztYDjBGc9BTojkncCAR+JoDdD5JArhgARgADHGPWqMjZ3A/wjtVuQBh97jHAFUXXLYzk+h600upSMgLkkk9T09BWray5CcZJ5IHb3rK3/AL18ZwW4GK19PzxgAHHPFDLkaKvhMYGSO3b3/WklkCHIyWIx14pok+buSw6dxUdwcqOxPFSkQiIuSOpIweOBmqUjDcACBnIx2zUrzEnGeBxnpmo2zwMggDkj61SRpawDpjgg9COlKTxt7DgcUfexyDnp6ikyMD0781aMuovJI4x+GD9akA5JJAPUGmr25zn2wcU/nnqD7DOaQMQtg8HIA4yKFJIHIPPPqD7UvJxj8ugpqk4BJIB9O/tVCHKzAjBABwDjuKCxH19j/nFAIGc9PX1phYnHQDrxzSauWNPzeqnOQTSNyxOcn369aD09aQcY6E9AeuaWxOogxkjPQdT1/wA9akz1J444pgyAc4GPWpVAAHzexFAMVPlHcDnIp5YAgc4J7n9KRHwSeM/TpSfgRyOlHmFwiGJ42UHg5OfSppCcg7uc544NRxZ35zwM5oPJPcY/Gm1cNRSfmP1zjpQDhgeMeh70nrz26df896UdDjk+/wDn3o0QWEyM5HGT60h56DgHj1p3sMY9+aTI2tzkE49M0low6mPfH/iYPuP3dpzUyLgDHQ9M9DVaclryUnnkYHpxVhGG0cnBHP8AhWptbQlVjuJ5Ix+NVNXOLRxgcsMZ6datqT1H0z61U1r/AI8z0B3DB9fagqO5lL8oz0HWum0M40sg4JaQkHHHQVy6nHGTntXUaS//ABKo03Z+ZiR0A6VL2HU+EnfhvQYyG45pmTzzjntT2PGOSOxqNiR05+oqX5mC0ANwe4zwCeTSq3PXO3vmmZ2g88HngZpQ3zAfhn+dIpbju5OCc9KcCeNvJxk47U3v0zx2PSgHA5Bx1JzijqDRJxg9h1zTVJXoMYGMdaTr79iaU/ePOT1zinsLQzPEDf6KnruyD61NoYzZdcYYk9OtV9cbdEg5OJOB6jBq1oa4sCScjdnI71W5S+E0FPXjPGMe1PztO/IwMdB2phyfqevPan9+PoP8agy8h+Q2eDzTgfkyDwRtOKYzYTHzBgRg9gKccbzngDvjoKb1YWIJ5CoIxkAY4qnZDZcP2JGQelXJtqqTnIHAJGCaqWaM7DAJ3DJAHI5q0NaIP+YpGRk8dfSrTjDAgnOMEdqqzEjVIwW2kDBPXHFWec5Yk/j0plaMM5IHXjP40y6+W2fLY2qck9KeOMdMc9aZd/8AHpIePuk896BEVqxMGcYGe/FTqu48fgD0qCBt0a8cYxgGpwxAB559+tJgG45PGcHt3oB4GDj0NGB9ffNLjpzk4PBpXsUHQHnPfNGTn+lHYYOe2aCepyD159aVwAnpzk459TQGKk8545PXijPXt3oJx259qd7iYDkjv2yaf2Hr0x2pBg4z+frS9ByM47djVDFVSzdR16e9UoxmRwccseR0q9EdrfTAAzVW25kdtoPznJ980LzAuIm1Sc5wevSkKn3zxyO9OjbCY/Een0oxyQSQB1x2oM2QS4Ck9+cc9617pR5MOQwKRqMnjnAzWVPGdhIbnkHv+Fbl6pa1t1cEOFAIHpigUtDPQBcc5B64rQ03SrrV761tLO1lurq4kEUVvCpZ5GJ4AAq54Q8J6r4x1+w0fR7OXUtUvZVht7S3GXkf/AdSegAOelfpP8D/ANn7wn+yf4Rn8XeM720v/E7ARs8CiQxsRxb2wPJc85Ye5yBRfmfLHc0jGy5pbEH7NH7NXh/9mvwnJ8SviMYF8SRjdbhvnXTwQQEiUffmfJA9O3rXD/FX4r6t8W9XWa7DWeiwNus9LDZVP+mkn95yPyzgVB8SfiTrHxa1ldR1b/RLO3JFhpcbZitlPdv7znu34DiuSkdYxxjGRk+p9K/QMmyX2Vq9de927Hw+b5z7S+HofD37kcw+U8gAnnsTVY8/WrZUSqMkeox/SoXRVBONqDrzjNfdJJaI+JdyLblRzx7d6iuGMhG4j5TgYHvRIwniaPkIwwQDgmpYITdyhmLBBycDBNaIwkNtoDcEEj5AcEnpj0qzPMqxhIsDBIOD0NMu7kRL5aYCdPl/lVNGzjI9sdKpa7mdkBGe4GOp71Gib2JJAGcjHHNWdofO48Dpjt7VC7AZA7daVx2HK2FwCCfXtT44nlfarYX+Jj29aW2tjPhsgID8xPTrUtxcLbqI0GFJyoyNx9zRcLBczpboIoxkYHB7nPeqbv5h3Nw2MHJyKMlskncc9T1oA6dwD360m7CAfN3yOpJFSPgdOQRx05pGHHqM8D39aVVLEk8kHFO5VgjgaZ8ZAOemKmkdICUiYKAPmY81FI4VSu7Gfwqv5u9xgHauOtSzRGjo+Zdb0tcEg3sAIHOf3i19TSZ3tnk7iMdMc18weGkL+JNGBDKn26AkgdSHFfT0pw5zwSecnivwLxJfv0V6n9HeGUbYeq/NCKcnrn+lPUbiAOT6UxF3MQOtWiwthg4L4/Kvw8/bnqPDLapuwCx6A9aqSys5JJPXOKa0hYkk/wD1qbk8jrxVlJCg54IxQFxnJxjoaROue+Op9KeO4HIFSyug1lyAeT6Z708J5fJHbJ561IF2c45AyBUMzlyM/SsmF2Mllz347AU3rjJ4pCOeTj0pQMYOcDtSKFHHJPT9aOvQYPegHOecYGfrQo654XHfvUsaY5OeScDt70pYn8Kj3ZYc9sCnk4Hv0oSC9hVOTz0q1HIl1bm2nOY8fI552n/Cqo7c9akRflIzxjkmtIszklI8t+PXwBs/jJomIvJsvFtlHjT9QbhZ16+RKe6nna38J9s1+eWv6BqHhrWL3StWtJdP1OzkMdxazKQ0bA9P8PUEV+tcCLKVWRygA4cDI+leR/tE/s92vxy0k3Vj5Nh43sYitpdEhUv0GcW8x9f7j9icHivqsrzJ0GqVR+6fE5xlKqp1afxH5sMoB+vX3qHABXjHoK0tY0q70XUbvT7+1ls9QtJWgntp02vFIpwyEHuDWa3Xa3B69Oa+/jJSV4n5tKDg2pCLnIJ/H61ZhbDDbjJ7Hv7VW65J6nH41Ytm25GckHPHFX6mDNG3G/GRyDkj29KzV+UuMnhiR7VowtlsEYA4IB6elZ7qTI/AA3Hgcd6bMULwwzz6euKcgyo56DkU3ccnLHgcDHNPViynGQBk4FVcfmMlJEBAO0HuBVInadpyxHJB9KvTcoPQj8c1QdsZHQeoqUhrUFyuMHkcACrCMBjk8jmokJPTn26GpokIx684FMbHDII9Tzn+lKSdoOcenFKB04BPY04ADGSSf0qLWIY3blfmGQD3+lPyFx8xIH4ZoBKnoBzzS9SRxycDPJoDzGEjcfQAnGap+G9qwzn5cGZjzxnpxVkn58ZBJ45FVvCqgISeSsrMpOMEjoavoJbM1pXPOTnJ57YFQP3zg/1p9y7CQgnnqT2qMngdxntwai9gEZdzAEnjB/TrTpCZCcjAGBj1pme4JyecjkgUA4B5yPfmncVrj2DZPX/ZA6dKY7nIIAfHOD0PtSOzEgquTnAB7GlZWUhXB56c5BPpSGKpDc4IBBPJHB9Ka7KcgjPH4GjBLFcAMOuR09qayncQOQDjml0AQ5OCCM47Y4FKjA468HoO/tUTDqcAHucClUcnLcdcdqfUB7Ek+gBJHvTW+6ecEkYOaD8ozjPvml6E+pIzjt7VYdCMkhjkgYGelUVctIxPUnuKuyMTI3yYAOcdcCqEWd7E5IyTnH6U0gNSyO+OQsQoxxyeTUkjcHkkAZ4qO0kKxHBwCPQmpNp4wCO3TilaxBVaUhuMKccimFsseTnoMdBU0iqW7DjsOtR7cAnGeaaKTGySEHAwcjDVR1Vla1BA5DZznpVxk569Rz71T1Rc2yjjhs0I1juZgPHXPGSSKV2Kgt1AHejG3PTNNlGVwxHGQMelWzoZ6Gq+VbQEHy1ESnHBHIqjIQckD6AelX7gkWNsT8o8pAe2OBVLZnA6kc5PAP4Vjc83ZshDY479jtyRTXlZXBA5xjnpT3TYSCBkemRUEhLAZPGc/r1pFInWXzCeQeM/L1+tTecUUgqDgYUnqD6VXWQBcA4A/iIxnmnbtwBHJwTkDpQGhEilUAB5wc5GSc1LHmMH2HNATrhjkEnkcH3pxGf4sHsR1oWoXI5Bno2eO/anFgiAA5JHJPSghd3XPcg8UxiQBtAfBOAeAaCkOBw3rxz6GopmO7aecDjFSM2GCk4J6DFRMMIQoBHUk85NAJmDLkSsp5y2OOprb04KoHAGR355xWIVxO68nB/M1q2EwBTfkAAkAd6pmstjTf7oJfocAjnHHSq97IWhLAjJIx69ak8zKqSQQex5FV5jujPGCfTjmlYzRVL8EZJ5x9Pemjg9eAMDFO7nnj6dKbnpx36eppuzNiQfe6jpwewHrQnHU5JB9s0gbdxgAZ6Y4pQSGK4xyeD60zJWSHqeADwB0HWlBA74Iwc55pgfBHI65A6Z9qeegPQA/l7U2K4g56gZpGP+Bx1oGc8EAdDx/KkLEg4I54yaWwwPC+gzjHtQMHHJx1GOaZuJwep/rS5PsD39KewaCHOBjnnGDSc8ckHp708tk8/n0puPfkc5ApAEY6DHPr2NTKSCCD0PHbHvTO4yfYcU8DBAwSOmRxxTQmKBkcDvSjIOCQ3vjjrS4xwckg46dabJycZ4pEXFiYNIQARxgDPWlyeBjknAPem26na7DkYwaMk9CAfp09qaZVxu4HuOvJHek3EnjIH8zQeSeOeeOmBQccc88EDPWkUOBw2BwB+Qoc8H+R60zfhf0GKN3bnpzmqWoGQ/zXcx/wBrA7Z4qdTgk9MnHrUMhH2mU/whiB2NTRMCcYAzwfc01oakyntgg8cdM1S1wgWiggnLjB9KuocZXjOevaqeuFhZoCefMzj14P8AjVPcI/EZWeBz14966jSMf2XFls8tgEc9a5dSSR6evpXVaRFnSoTnkliR0GM05bGlW1hd+Sfmwc5JxzSN6duvHrSygCQgcn1/pTDxk4OcYyRWJzoXOWHbnB5zRngcgjqOKRiefQcH0p23rknd2B5zTaBoUHk9uBznINHTPp70HjA4Kg4x1oYcbc4HTn1pDAYUcDjv3Ap+ffkDr05poG1uDkAjJFOXkcnntjvTuJ2MjXSTFCMY+cnOeenT9a0NHG3TkB4O4k/lWfrzDEIAydxJ49q0NM+SxUZyM5A9OKZf2S2Dn6kYB7U8MCcE4HGTniod2MAgnPI9qkUDn1IxnGKDJkobnkd88+tG84bHToOKQhiC23AAxkcYpHJCA56jJA+tLyFuMl2kEnpg4A5FVrHckyMMkYJ44yKnmO1DzyRTLLIXIJyOOnFWiiC4AGqRFQcsQSCM1bfhz3GTx/Wql1/x/QtnHoatSZ3se3PuaYbCAjOMk8ZyMZouiPsUpyT8pwAKQA+g9abOxEEjcg7euP0qAI7VQsKdzjJx0qwABgA/pUFuVMIPTBxgVMH6dQen1o6gKPYfh14oztBAI/LrQOQMHj1oB/PngdKbRQA5IOf6YoXqO45yfWgfXPbpSDp3Oe3rRawJijjA6j9KB8pHc56HrmjGTjnPr6UA9O2emetCQmOUnHc+9G73z9aE9cA54PGBmlzjHJ78VQMVPlIJwBn9KqWr7XkA5Bb0/WrI5BHTnOfbFR2SGPdjGM4BNAMtKenOB2H9amU4GMZBByCM80xR059j9KmWPHcHHX296exDIJ02hl7beK7Pwx4P1fx/4gstG0K0l1HUbohEiiXcB/tN6AdzTPh/8MPEXxY8R23h/wAMaZLqepzZIjTO2NR1eRv4V96/TLwb4F8E/sV+A0urwR6v4yvolwqACa4cD7q/3IlOfm9u7GhRlUkoU1dsq0Yx56jtFGN8Ofg54Z/Y0+HX9t61dxXfi6/j8uV4VD3M5I/497fP3E/vN+fYV434l8W6t4+8QPrGsS5kAK2tnG2YbSMn7qZ7+rdW+gpvjHxlrHxD8RS63r12bm9kG2ONRiK2jzxHGvZR+Z6msxGwoXkknjHUmv0jJskjhkq1fWX5H5/m2cyxL9jQ0ivxJWfCEbsKeMdyaIoSuXcAAchR2ojRgN0pAK9AOlSKcks7BFXn5jgfWvrz5QQnKFiQEA6HpVO4fzDtQkoOmM5NOubn7QSowIs5GOp96ZEAAe+D344qkiJSEgtTglsegxTr268sCNGGTwcDOKjmuTkKj4Hdh/Kq2zHzE5Gau1jnbG9SeM5OKdtAB5yQcZo646AZ6HoaR2O7GcnOPpVk7DixIAzkngjsKns7DzyHkIWBeSx5/CnWNmJj5koItl4Zhxn2FSXl/sYRRgKAOEXoo9/es2+xaQl1drEBFEu1ASEUAD8Wqhuzlgwbd1Y85NI+WIz0PJPrSrgABQPw6U00Owq5yCOeefSpBgAk4z0H/wBamqCG5OcdPep7W0e5dTnCjJwP5USsFhI4jcsxxgAjpwBTp8Qg5OWxwO5qd51hxHGBx1J9az5ydxZmySeppK47IikYs2fTGAe3vQg5PbuBjrSZ+YHPXp709eSTnAzn0FUgN3wcTJ4w0FAQFF7GOeB9K+mNnmkheufxr5u+HUDXnjfQE5RRdhiFGc4Un+gr6ZZktE2g5frn1r+evEh/7RSj5H9LeGi/2Oo/MNy2wIyC5GMj+VVWYsSW5NBbOe4PP40mCD79q/GrH7QnfQANvXr/ACpccdeKBjnnmlHfHYflSKAAnoMHge1SouxtxPPXHahQI1684pkjZwM5HqOKl2QCySFycnGegqFjuOM8Yp5wc85xSdB/WswGbSOvfpRjDetO+9/I0o+XBJ6dPWlYfQaTjscevekyG4znuM0jkkjnpxn0ppb3Ix0GKLBcfnPanYz16evrTU7Hr3/Gnp1pDZIqbsc8YzjHWrEMfUkgAce+aij4x2GOTVhGwuDwPaqiQ9CTtwBkccUxtwIxjA5H+FSr8uOeD0oMe4cHj1xW8UYyV1qeFftK/s0xfGzTpvEOghLfx9aQgeQSFTV4lHCE9pwOFb+LAU9jX533tnNaTSwzwyW08bMkkUq7XRgcEEHoQQfyr9gJ7cTKYnAxxgg4J5/+sK+eP2sv2bI/iNZ3fjbw3bKniqCMy6hZQLj+1EHWRQP+W6gc/wB8D16/W5XmTptUqmx8Nm+U896tHc/Pw8KOOeg9/wAacD8wYc89hT5owvQ9Mg/XNRqBkDgjGePSvt007NdT8+lFxbUi9Zv849+PYVWO3znABHzE89alttoGWbvnAzk1FMSZ5WJzzk49Ks5+o5AARzg9M+tSDPIOABzk9qhHJB45zin7umTxjt60LsDHMTt68A8gfyqlMDkNtAB6Y5FXJDuGec547YqnLnABx9fWlcEER3HAIPbIq2O3PQdaoxHbyBg4wRgVcjlAULgH0HYmi9gY5Rj09cZzSjPAOc9SfakLbwc8nOBjoKT72Oe+eKkkkBPPTg8HtRjJ4BJIyKFU7ecA56HpSAkk8AjnmjQGRE5zjHI4PWq3hY4tDxk+YSc9xnpVmVWVeCCMEjIxk81X8LOBbhtwCqSRnnJNX0DoXrgkyHk5zwGFRgjGOAOOop93IJH3A5ODn1x61AWwRz16kdBUbk+g5mJGRkA9Ceopd5dTk9SCfU0wZyQSSAcZNN3AHpxjr1otYCZWIxg4IOeOSBQc4J3d8/LzTEYY7gg53DqKVmIJVuQQCSevWi+oAc7s5HJxn+lNc54Bwc89qC3fkKf0pM9Mc89e1ACHgjkEg9vWmj5j689aeeATkcH6YHpSFtzEsTyRknn8KaGxSdw6gds4xipN3lrhgM579jUA6Z74zjGaflWJwOPT0/zmjYRXkYLnkAknBx196pRNkvnPXv3q7KybiM5JHTHSqMf3zg4wQB2/Cr1A1bZmEax8k+tWQ5hRxjcSMEA5FVbMcOByeueTVjoQSdoHX1IouTYg+4fmwAeOeeabJwp56Ee9OxliccA5FRuSScnA7HpS3BDM4znnjGD1rN1M/uwAcfNnrWjxkHnPfnis/ViVVAQCGPJPUVWxtHczwcLgjg85PNBO3IwTwM9yKBwp6nt70rcZPT0oNjvZI82dplmA8tThTkdBzVa4AWRsZxgEZ4wKtmXZp9tnJCxJuz1BxVByeSOM+vcVn1ODqxHIcAEk+45qNnAy2RgetBOcnPPpTd2c8+x9MUMokUBzluABz9PSnISoOeeO3p60i/eAAxxnnn8aLkeW6ohxkZyeTSTAkUk42nJxgFeaUDovQAdAMn61HAT5QUgE5JB9akYn1BGcblHSgVrMRjggtjgY+tIoBJB4IHfBzzRuIIBC7QMZ/rQzlSFVQSRnaTxQMY6ZYkHPGAD6VEVOOvGOB05qdSz45z+hqKRQrHI4x9B9aaAwAw8+QjkZOevFXkBaMZIPbArP37Z5Bj+IgYrWsMSQnkA9CvWrbN3sOilKKVOMAYBIyQaJG3MMY/3m5p7wb/u7gV5LAcfT9armYA7WPz9zjoO1R5kgWwcKATnjtmmElT0GeuelSyDOcYIxyMZqLJxzgEjntxRcrUkJx0PTuO1ICPx7Ypucnnr0HvTt2MYPXg45OfWrZnboPDE8ZGO/Q8Udz09Qc0IV2sTkeoxgn3pRIGUHgN7CkGw3dknjAA5x0pqsSSDjnkUZBwc8E8gUh5I78ZBxijyAQ9ev1OAacp5wWAGcZxnFNBzgHnng0Z47EA8igNx+fXgg9e9A6jBGOoGcU3IKnnOTgU5RnAIHBxT3QEqj3684Pr6U5c9uPYjI+tRrjPbPqOadk5IJxgYz60tyNwZiT75AJHemtJgcjvgY7ilI6KcnBz7VEx689+g707AWbUg20h5Xc2ASe/pSOOvQc4BPpUloy/YSpI3eYSfXt+VQu2WHQZzjvQxpWGHgYznnPrmgNgHOBz17ikPK/h09ab2z1APPHNMoU9x16c45PNIpIc88nr6fWl5OM4PXv2oIxzwRnqaAWpkZ3s/bLHIHarCnC9+ueKqWreYT1ByeD9atquB15P41W5qWEPXBx6jrVDW2LW8Xs/cY4xVyPgjnPOPx9Koa1h9hByQxzz2xU2uxx3M8NnGevrXWaQ+3R4uAG3MQR6c1yWD+RGc11+kY/siBuSTuOB65NU07F1dhhGcgnJ65PGKaWIH0GMZ4+lPkYHOTx1B61CeM5JGMAYqOpgvIeG5I5AIwRQGJ68nGSRwBTCCBjODnnPFOH3fYcDFNgPBBI6E98DilwAAD349TTQSCeR+NIepyMdM5OakFoOJxgDpnA704MBnjJ+nSmbhkcEEHv2/woPJ4PXHU4BqgMvXMl4O4wTn8a0NOYfYIwOCDgnvWZrBBni5wApJPtxxWjpRP2FRnA3MT78ihltaFrGW2gkHnGKkB5JyenbjFRnAxgYHvTgMk5Yeg9KDIkJ444PU5oZjg/TPt1pASwHTPbPb8aacbSDz24pdSdhk7ny26Zwafp5yoA+cdSRx3qK5G2BuQeMg9MVY01SITuAAI6Zq9xvQp6m2y7jK8gcgY561ZuuJmGeCSMjqKrakDHcBRjKjINWrz5Zjg5OMk49qeoLUi49R9SevNNm+a2lGO3X1p+7jOAAecGmzE+RJg/wAJ7UmMZAP3I9eo9M1NnHGOevFRwsXjB7EcnpUqgkn0HP1FMoUHGAePw60hOfcg5yD+lL0Axg9Tjr260ncZPIOSAMUAL2ye9Kvyv7AfnSA9P1wKBgd/YYFAPyAdRk+v4CkU42g8jHBpRxjkZ6/jQvPsc845B4pbAOJweOn060vVhjpzmjP4cfiKVVJ24xzxTE2OUEAtnP06morNvkI5IPOCKk2Hy2xkHGB6YptgPlbJwevrQ2J+RaAO4EDjOK9B+Dnwa8R/G3xnbeHfDtkZbl/3k9xJxFbRA8ySN2A/X8avfAj4EeJPj14vj0XQbfESASXd/IMQ2sfHzufX0Xqa/RW5fwX+xV4CTwx4UhTVPGF6iySyT/M7sR/rpsfdT+6nfjsKuFOdeapUleTHKUKMHVrO0UXNNsfA37D3w6j0fRbVNZ8Z6hCHklkx512+PvynqkIPRe+DjrmvmfxL4k1TxnrdzrWtXbXupXBy8h4VAOiqP4UHYf41FrOtX/iLVbrVNUu5b7UblzJNcStlifT2A7DtVMNhs8E+nrX6flGTwwMVUqazf4H5tm2bzxsuSnpD8wJwByc5zjHWp44yjLI575I/CogPKwZBucjPHWnglSGYkdyvXivpj5xaE24YDt2PAPUVVmfzSxJYoAMDqCaSSXzMDkAE4zTW4BHC+/pVRiZynYVeM5GfrxUU8hb5VIAB596Y0u7gdevP9aUHacDkk4raxhe437vuc9KAMDLYBzgDr+NOICjLNhzxjPAqMktnnqeR60XsHqLuyTgZwcdO1WrSx81WmmJSBew6v7CiyshI4lmBEQ5GDgsfSpLq8D4VQFVeBjoB6Cs2+w7dxbu/4WOMBQBgDqE9vrVFf3hIAHXJzSEFsngUjHpjhfakhpidMAZI5yT3p4XDZ9Ow7+1CbWq3Z2nnOWkOI16mh6FWG2li1w++Q4QcjPGPan3N4CTFEflAwT0zRd3zSAxRHag/i6ZqsozgD7o6epNQVaw1fl7nJ6k1HLJvOABgdBTpBnjnjrUQPB4wOOKq4noKAO4BX0pVVpG2gA+voBSRI05IHAHXPAHtV1QE4U89PrVNknS/DtRD410BVI4ucluhP7t6+gXGWHOT3z2r5/8Ahp+88e6ICeBNI3AzgCJ+a+gGPPv61/O/iM74umvI/p3w2XLgJvzGgnoT75p4Y9Oc0YOehBPXNKi5YDv/AD9q/H72P2DzEKE9ASPWpljEYyTyBwOlObEYJzgjjB7VC759gTkdzRcAaTnnpimMSc89OabnnkU4Dk9OmahlbB39MDmlY54zk+9IOcnI9vSlBzyeMDvUtWExSMqCTkdqa7d8/hSs+cc8DnFMP9elSUhp6de1IWJGOgx+tK/APoOnFIoz/PgUA9BwPT09PSpkBJP6UxFPJbgenc1IJOSB06kdKAFB7ZwKkjY556dqixvz6+vpT157/wD16pEvUuRPkAk8epqeIg8e/GKpoPftVyIkDjn39Pat0zJkuwSKdxKnsOoxVa4GQY+QM5DDgg9iPera/PjBPToKcYQ6AHqAcfWt0jJ2eh8WftW/szNM15428K2imVVM2r6dbLgOO9zGo7/31H+8O9fHIGQD19O9fsDfQMjMpJUj5lIGSK+Jf2p/2ax4e+1eNvCtqRpbvv1TTIE4tGJ5mjA/5ZE9R/AT6dPq8rzLkao1tujPh84ynmvXor1R8uwj5gDzk4z0ptwvlXMi8Eqckds4FTIrcYOBxyKju1Hmk5yDjA9a+wTUlc+AcWnqRqxxyOuTjuKkGMDAyORnr2qIEYwcE55NP3Y6EDrj0qkZtDw2QAQSSOvWqt1lOMjGeDVvHAbPGOo+lVrgggZ5Hr2pgl0K0TZYcZI4z/jVkYGQeTnp0qBQQQTwB6cA1YjJIHqeuee1T0Bkinocg4/KpQTvHGefzqENgnjHTmnBsYHGeoJ5xSMyXOSQAMjqT0puSWAHToQKUHaxGc88HpSAEk5OQDk88U7ARScKRwDjuOlQ+HkEtjG27GCc9OKkkYhWYEdDgA9aboT+XpsfPYjp71VtBdCxcxmNsEgHt7j1qLP5Z6AYoZ90rMByT0alY9Tkfj0qXoPoMJwSB+HHFCjOSCSwPA6Z96UgbRgHkD86AMcHoeSff0qUGwvTgZ+bHbOfanyOGcdOoBpq5xgYwRn3FNGNuM4IJGfWnsSORVcNmXYVIGCBg8f/AKqaudowP8TQcHPGMGkHU4HfAAOaBMMcDg/Q8il7YHQ8HgmnKPk9eep60c84HGec0FIiB+bqP6YpdxGfr07AU9VLBguTxngZyfSkZcfNyAOp9aqwtCuBuds9Mdev4VTtWG98gkHpjAxV6ckK204yDVGyUvnBJUHBI7GtOjHY19PRREc5JJySvT6VLtVmY5wOOP6VHAuwsrAkYyADinbiARtC4yAPUVBl1ICwBYgd84Hb2qKRx6EjjgDpT9x+Ynls4yeMVG0a56dBkZPAo3LWo9WwMgg++KytackRcAc4xirwJQEEgFvy/wA8VQ1dt3kqWyBk461SsjWK1RRDY4zzjqaGJ2nA78UwHjH8+n1oYkqQT1Hfqfehmz0PQXyLOMjOAibiepOKzmbJPOcnr3q7OhFvbcnHlKCRjC8f1/pVHG3HIGRzis9zh6jGb5eh9C2eaHOeM4HU46Ck+6w6ZByeMgignacgYJGB6Cla4xy8Zxjcen+NKBkgYySR360/Gfu9TjGOT9KjBJkOOTg5HemwSuTsnlhG46EZ4JHtSdcrnG0c+gpu/Kgegzjg0Dg+mBnnk+9FwH4zwvLCmy5B54OMetOEhXAA4J5HXFNOFbGepwTnjFIBQwRQSRngbcZqK4DOw2gAdiDT2T5s9M9D2PHWoyfLAJIOeQB0qkBz0mBPLxg7iSB64rX0sEQrtPDDJzg49qyJAPOkAOct2GAK1tP+VUCHnGM9ab2Nnsacj5jC8YBwFA6Vm3kJLbwRkDOKvHPQtnBIzmoJf3vA4xzgDnFTuSnYpxyiRF4AAOMH1pG+vfn3qO7jKEMFwM846/Wo4piQQfxAp+hqlcsjIxzjsewoyQQD0PFHbrnnnmlVvmHOOBVeZiAGOp44J9qcOcAHp3PGaXJOOeh4FJnco69eKQCjJ6HnqMdqaTkgjPYdeTQSGPTAzkU4HC4H0yKfmNJDBwSOnvS4yTjnnkgUvHrgUYzj8s0txgCSvZucgjijJGOh54/z3ozk84649qQDrz9KCSQEZHABFO9OvXGetNVs88gjgAU7oo5z0IA+tC0DQTgAZIx6moXGTwcDrk1I2WQ9MZ7dRUGSDyec8k9PypoViygPlJkADJPvTchSOfr7VImEs4MDLMCWBGCOT/8AWqJju9CM9aQIaTyMnPPJp3J465/Tmmk4PPfjIPT/ADmnZ9/QelUtBje3tnANKzBUfpjbxn6Uc4IyeODxjFMnO2GRgcbVOOPahDRi2mcIOowACO1aCdOSCQRjms+1xgDIP+etX1wQOO/fjirNWSg4Pofcc/Ss3WfvxDPXJIrSQ8gcEDoe/wD9esvWmIeEDA+9g+1CHH4ikME+nbnvXX6S2zR4QRkgEDB9zzXIKwHcY/Iius04/wDErgySRjr+dD2Lq2sDAYIJAx3xUbHjgcc9eKdn5j1znkDn6U0uPXJz0FQYoQ9ADgjp81PXkcnHqQMg0zIB7AU6MjOCeB3PpSuDDhueMHgjuKUHknOR0oA7Yxz1I5pc4JOcDt6UMXmN+6vcnpxTgM5zjj26HFIoPPqfzpRznB/oBRbQRkaziO4hHfaT6itPSwEswOh3Zweay9Ww1wh6/L26/WtWzObKM56H05H1q7FdCcAlRjqeuacv05A6U3oeSMCnLgEckHGfrUWJF3FcgHjgZ70m4gdBz7dKOOME8g/hSFtxByQMEZ70xWILpsxsckgDGe1XbAhU4OcjPNUrjJiAJxg9vr0q5ZfcA656ntTbEU9SA+0KSOqn6VYkbedwBGQDyfpUOoKFuQMgfKT6gGpc7o4WPJKfTFUndD6CHJ6D3FJMCLZ9oJOMkehpeg6gnrxTbk/6NJycYpMLCWfyxnkA1Kx4zjOfTtUMGdgHI4x61YB29ODjGMdRTGA+vbAox0ycnv2pp5Ht2FKDgg5+oPOaFoLUB1JznsaD0Hce1KuBg5B/XNKBkDke3vTY7CAZxxx9acgB9T2470A54x37U4dBzwOT7UgADp6jinRruYD2zim4wR+XNT20RY9Mf1oQAYztPHIB46Z4r1b9m39m/wAT/H7xClppFvJb6PDIq32rtHmGAH+HPQvjPFd3+yn+yJrP7QOsC9uTLpXg61kAvdTK/NIf+eUGfvOe/Ze9fbvxP+L3h/4F+HIfh38M7S1sbmzj8lmtVBj0/jqx/jmPJOemefStKVKpiqipUldsVWpTwtN1azsiLxL4r8K/sneBoPAHgCCGfxAFVpZZFDeUx6zzkfec/wAKfTPFfMF5e3Op389/fXMt3fXDmSe6nYtJIx6kk02WSS5uJbi4mkuZ5WMks0jFmdieST60x92EVFBJ685xX6nlWU08vhd6ze7PzHNM1q46pbaC2QrfLtCgEnIAzkj3p6DygCCC/Qnr+FIoEQOwgnuevapFGxAznccYwOM19CeCAciMsSNoPBI5BqGSTODwT0HPT2pJH3HDEewHamngE5AxxxzVJX3M5Owo2oCfzzUMk3mdD8o/nTXctkZwOhWkC8+vPAFaIwHLxg5yTwF709QFJJGH7n0oHyNk4yOPTFNMmT0xyQADyfek2UkKWMgxjIPXirFvZDyxJMcZPyr0JH+FS21ssY82Ybsj5Ixxnjv6CoLu7zIfm3MeCRwPwqWyrDry7MilFAVeny8VXSLagJIC9l9B60iqXwzE46UjTCQcDCjgAd6BPURpAc44XoAO4piBmICjPPH0pyxtLMAoIJ7CtKGAQKd2Dg8t6+1O9hJXG2dl5eXkIAAyf8KZc3vmKI0AWPuT1NMur0u20D5AQOD0NRKmSCQCBz9KjV7mgY75OOo96Qtk4B6DJbpilkOQygkcY3DtUZJGR6HOKQbji+48EgYwAetNSJpCecc9afHES24naB+dSkgA4PHqKaBdhE2wqQnPcknr70m4NnB4x+Jo4cEA5HBwe9KeTkY4GMChsajqdX8LlB8faUSACvmkYPbym/xr349MEg888V4L8Jhu8dWfYLFOx9T8n/1697RdxIH06V/OniFK+OgvI/qDw6jy5ZJ+ZJGzMTyTxjFPOIweeRwD6UNtQZ4BA7VE75wMcAV+SH6wgdtx5OOOvXNNBzjkD0zSAdSc47Uq9+o+nejbUYZxnn2ppBz6GlJwCcnHQ05gFAGBkVBY1flGe3p1pGYjP8/WkJ680fePp7UC8xQMjqBjmmnGfT604k9se4prfkaBbg2TjPSpFi2qD2I9MUiDI5xj3oLliByQOgqAuKxzjJ56j6UgOT6HrRknvx+opc89RjPWgd77j14X1HtxUinOBnBqKNgTjqOmPWrEaZBJbg8dOntVLsK4+AgkAnrU6ygHAH5GoGfgYxwOnr701OScYP8AWtomTNKJ1yOeDwTVkAZGTkdOay4lIPBzx07Vow9BzkD1FdMdTGWg2a3aYjn6jHaqF3pWDhFDRsGVgy7lAI5yO4IJBHvW0uWPT2PtTWKsCuSQeCwPUVpYzT7n55/tP/s5j4e6rP4j8NWjDwvcPumtUyf7Pdj2/wCmRPT+7nB7V86X0RRsYIGRk9+nSv131bQYbi3ltriJLuyuFaORJVDKykYKkHgggnIr4F/ab/Z1uPhffNrujwyTeFLhgCcljZOeiMf7h42sfoeev1WV5j/y6rP0Z8NnGU2vXoL1R87gAk4OPQEcGnnG4HGCDQ6YOB35xntTPoRk8dMV9YndI+HatoyYAFeR09DmoJTyTk8VMuVXGQPQVC44J4x6k8flVkWsQ7sN2PcGpY2+Yj9ajzk9hnoKdG2DnnHSoAmHcDqCD60nHHUc596AQ2OhOc470o6+hpsz1HDHTOP605XAwNuQeoPGab64OR0x/WjA4GcfWkL1I7xv9GlcAL8uPl6AY6fpTNP2LplsnViOgHQU6cA2s7Z4C0zS4sQRPkFVGBj3FX0GtUWCcA57HtR/LoP8aVlG7BGQMYx1H+c01cjHUc55pbsh+QvUEAjj1HB+n501gcnBJA7nnFPByMYJGc4HQ0m3DDIAIPTril1GIVAXnBHXOeCKGGScHrxg9jSgDnjGT+OKXkHJ7jPpke1DJ2BEznPAUjnsaa4zyAM/pS9SBnI+uMUYK5Ixk4GRzilsAABsAc5GMGkdsDGR15A4H0pSuSMAkg8euaenloR8odwMbj0B9avoAu0qCSQeMioWB6ZOeOCOtSu+/vwOoB6VEBycAEZ5Pc0B0ILldqOQSRjJzn0qnp2wbiB8xAAPqfT9avzoxgc8g88k9qzrUGNRgk5OTznFUtgtobEA+V8nqMYB4FK3HQZC/wAR4yahsZjNlNuWHoe1WHHykAgnHDEVPUh7lSQ8scYGeB0/CmM20ccdsEZp7D5nOep79vaoGOQdpBx1Jo9C15AwyCB9Tzxis3VZGZohuGO49K0QeeeR79qzdXIWRACAOu0dRTSuaR3KWckjP0pHJ42gZPAzSZ5yR0/IUow2OePUdaux0WPQ78slrGmQCIkz2PQfl0rMLZXrgEVZ1DEkcOIypCjLE8kY/WqQ4Axwe+TzWKOHcU4OOcDrnHBqPcOvqfwpxPXkAetVySrHPPOfrSFbU0Uk3KMDGOTt6mo5Bhzu53dMdT6URSYjA4O0cE03LM5bJ54HpRuFrDhxnJyD1zwPpUwG5gAABgkY4xUAOPQjr71KkuM5B9M9TS1HYRWwTwT9eBTTnrnHPpzTyPnOBlvRuaj65HQ45NMQgbBIHpnJ7f5zTZhk4J/hx061K/zEHHPAz+FQ55xg8cHngcdavqUjn5nP2qXnJBwa1NGABSQZ5OD3I5rKuTuu5hjHz4IHNaeljYhO4qe+TmjZGrWhrOdxUAAZ59jVR+D046c1NxyOp7k81E/ckFex7/jUvQhFe5b5Bzk4A9BVQcEDgDvkdKsyoH6njOcdv881XweB1AOMdTSNVsT54xjPT86VfYYAH04oyp79e47+9Oyc9MY/hHU1pa5kwPI7DHIJ70D16Zzg+tGSMHOOeDjrSFsZGMYPHakIOvGATkH6UvdRjgnIxSbug7/lkUhznjgegqt0PcUYIHB68E0ueRzg5yMUwyHOM+2e9IHI4PUHr/hUrQNCQk4/HnFN3Zbpyec4pobJAIx29qeoywwePpzQTYenQjOD2I6VJ5pHPHTBA6fX+dMHQZPOeCKQ/OpBxnHHFVsCGtICQRySOQw4NRuQynHUDOenaldT07Z61G+dhIAz1J9KCkaO7MEWDldg5x1/ziq7H5uoPOD6UMxIXksAAOegqMEjI4JznPpQIdjHsMDGOtMLc8EHjrTiBnGQSec0KD0wCc0bhawmcA85HIyTxUd022zlIOSFJp+Pmx1weB/WoL98WsoOORz24oGjMg+XGCCCODWgnC9RkdetZ8AJAwMnIGTWiuFxznFX1NWODDPUe5xzWVrJBmiXvgk/WtQEEA5z6E1l6s3+kRDodpz6dagcV7xT9eMnpXV2yFNGtmJ2jbgE1yxAK/rXWWw8rSrQHqY+Qe3PWrehdTYiwMccjP4/jSHgevQfSncBSARj17g0jnLZ4A7AVOnY5+oA8E9h1oHOfboKQ4UnuRwSRjNOUjJH/wCqoC/QVgykA++SOtB4BGc85xQTk9DjrQTwRznjrQNoG7dSPwpVPTjI9B2pBxjr14FOUjbjHBPUdaoRias3+lqvUhfyrYtv+PWInBJ61j6rg35xzhABmti1OLSIHA7YHP40FtaEw6474B+lAOM8kfzxTBwTk5x270/PPTmi/QzY4E4JHp/k0hHPXI6g0g7+mAKQ8Ac+uDiqQMhn5JyAAOgPQ1ftz5cI53Z5/wDrVRuG4XjI3DtWgMYQAcEYGOSKLCdihqSgXQORgL0HSpefssJIJIUZHPFQamc3Ax2Xn0qxER9jgBwSIwDkYzzTH0GjqPcZx6CknAa2kGe2eadksDzj39abLkQSHAPykcjP6UDvYS3yEHYkDC+3pUp4/Dv3psABTLHJHUjrin5xnk47Gl1C1hM4x9O/Wlz35FGQD1+uaAc45+gPSmFhRzznA/XNOA3Z9O+BTQp9TkjAPB5qRV6AgDHekwsAQFeeee3elC5x3P0p6oWwMduasQQs7gKN7ZA4FMe5EkeWGBnnGK+pP2R/2ONV+O1wmvasTpngq2mVZZiCJb4g/PFD+Ry/QZ9a0/2Tf2KNS+L01p4o8VJJpXgeJ/MXPyS6jgn5Y/ROPmf8q+kvjN8frLTNITwD8NhHpmiWUf2SbULI7VCjP7q3x0HJ3P1JJx610YfD1cbVVOktSK9elgaTq1Wavxq+Pem+AdEj+HfwzSLTIrGP7JJeWYHl2SAYMcX96Q87n7En+KvmGFfL7kljkkksST1JzySc0scYRAoGB2BPvSoTJIEXHU5ZcEAelfquW5ZSy+nZK8nuz8tzDM6uPqXl8PRC72ZtiAb8Yz6VMAsaBV69SfWmg+V8qYyRj0pWfywCxBY8gV7B4w5cKMkk+gqN5WbuMep5xTGnLHGMg8E96OR/XJ4IrREtoV3EaqcZPQDuagaUkHnjjIx1FDNnODketAQkDJ56YHStL9DNiIAEA45P3ak+6Ce+T3oJCYAPOeTQAWYAj8OhNJCsI56njI7VctbbyMSSACXHCk9B6mn28Itl5VXnzkBhkJUV1ebQyAhnJyzHkj3qW76Iq1hLy6wTg5J6kHr/AIVQYY+diAAcADqaXdknPPOR60x+oJ5A6DvRYBrynBJJCdQPepoYjN/DxjjHGB60kEDzOWAOBxz0rTiijijJIwM8noWo5h8olvAkMfBJxwWJ5PtVe7uyzBVOFz2PSia5MkhAwAMgVGqqrFsbiBxxmluO3YaifNz37U5pAeASQOp6Um489COhPTNIc5Ix/jRsFhobJwPwx3qRIfMPoAefepLeHd82SOetXJnVkwAAeAQBUcyHytlRmC8AYxxiomwwP8jTpT83XBzjjmmdCfXPequTZ3Jck9ACQAOKQH1IGTjnimo5TGOD7c1fjtFuVBUqZcZI9faobtubxVzp/g/A0njuDHUWs5Axz/D/AI174NsKEDJJ7ivFPg6CnjR8AgJYT5B7Hcley5LAc5Ir+cfECV8wivI/qDw+Vsr+bFdy5yMA+lNPGeRkfrSdB7dKcMtnufT2r8oP1IUYxnPOfypdnPJ4poOeKlA+XBwD7daNwEAABJ4xxg1Czdfanyc9O/FNbknvTWwDD2z+lGemccUAZJ9uaG6j0z3pDuKCefr+VKACTuJHYe9Jt2jOce1BPA5+lBQpb5se2aTduPBwBSZHfGPahjg9aViVoOLHJpV649ehpoO4/wA8VPFHwDkfT1pi2FiQADLduuKfv5HH1FNZs5xTSMnqM4zQkBKG5HT+lOBKnI6+g7iog3y+3vShiD1yM1a0JL0bArwOT271ctyeQOnc9hVKAEDeOOMcDrVpX6bcAYyR710xMJFxmGw5JC44x1NRI5eJSBtBHIPUUI3TOPxqeRVccnB7EdTW/QyW5Tmk/hzhT1B6Vk6npllqljc6bf20V/p1zG0U1vKu5XU9VPt/9b0rUu1KZBBPqapHO7Ocjv8ASod07ouyasz87v2m/wBm66+DOqRatpgkvPB19Jtt7g8vaSEcQyn8Dtb+ID1FeFBenpnpX66+IdKsPEeg3mj6nbR3mmXkZint5Qdrr6e3Yg9QQCOlfnV+0L8Bb34NeIPOgMl54XvJCLK9YAshPPky46OOx6MBnrkV9fleZKpalVep+f5xlLpN1qS0PIgmO3OMnioiu0cjBIz9anTOBwMjnuKjmyRwAQO/avqvQ+LtYqnJ6jBzSqeM9zj8KQjoAB05FIG5xjJ9RVEsnU5HByDx79KXo3XnPHHFRqc8nPTp0yaepGOOB05qWRtqPz9fx7DNKevv1B60ik7cZ6HvyKcCB0OcdxwKoT1Ir7Jsp8nsTgdRxTdPG2zhTkALkkjBNJqGPscoCkZGAPSprNc2sJyGYqCST0/zijoLoPbkgk8ehHNJ0DAjHTPHWk3jIGM56470FuMZzjgd6nzJGglcgnjv7f54qUZGeMEkY6c1ETxjoSePenhxxgArjGV70gHk43ZJAJ5GeozTG5AOQSfyFDMQPYccimiQBSCCe3FAnqOABB3AA5+8Kd/3yOSB9aiDcZAAGehpwkAwc4NAxznAAyAT6DimkhQdw4zzijIyeQQPUcg00jn0ycHvQSKJC2cH8KcQeQQARyexqNWyeBnHA+lB54OD3/8ArUFbDZF/dSAEMcZx0BrNt5N6OACCDgjHHSrlydsEjZwQpxjtVO0GFyBgZ7d61A0bVNq4xg55YmrLnK8DPQkZqtbISAc5yOCOc1aLDDDGOOakzZWzyWGDjOSeahK9ckZPAHqKkLkgkjAzzmmMep4IGcZ/lVFDCBz0J7Y7Vk6zgywsNpbB5xWuT/DnHBxgcVj6rzNEM87SSB9etCNYayKZHOAeOOBzToyAwBOBnHTOaTqff9aQcMgxwCOnPGetVfub9Gd1eMVghXuFUEjqDiqJOe2OMH3q9fJIYwFG0FRuAI4GKodABkfTFYo4Uu41s4HI54A9qY2WJ5J7YOKexyPUn0/wpOnIIz346UMrQfESCMcnjPY1Kq/MW5HGADyKijIAPPB59CKkXkdc8AE9zS2FuLxzzn+Y+lPVWCp86gYBA4JI9KjkAQMOvGTjt7UglxjbxjjPp7U0LUmMmR1Jx0HYUgxwM9eOaaeSBkk4wT6+9NJ2g9T2+tIexJnCnkdcEVXYdeM9OamLcdefXGCaibJAB/E4xmrH1MGdsXcoGDhjgjtWjYEbc556nA6VnzgG5mKjjPbvVqz3McKTn1z1qnsavY2o1AQE8Drn+tRzbQSP4s5PoD6VIjfJyc44JA4qKdwcDGD29qyMivLgROxIHUAnpn0qoMhQSckE8djVicZGSc46DH5mqQyDnJIGQQe9WbRLW7B6jpk5pwz0zj8aTHIwfzpw4XsR6Zp+ZjsHIA688596aeGHJPUn0p2TyDwQeQBTRyBkZHQjNMLXDHOOw9OlIOcDIwfWlKZ4z060igjjB6dTS3Aa2c4JwM9qM9OvHHPpThzxntn3pDyB29/WixS2G5HHTrjino23gj8B0NAGcfXA7cUuOOmSSPoKexJKsu0Agn86ReBjPU5Jpo6Y6ke/6U9Cqt27kgjtS1C9hkmdvHy+hH8qgfoAOp4x3FWT82QSM5xjPao/LBnTn+LIxx3oTGiabC5QEZBGCKiJwexx27GnTyF5WOOMk/WoxycdM5yM/nTuIcT15HHtgilXLAnOAOuTUY6jOOehpyHvjnoM8YpX6D6C9fy45qrq7AWTA8gkY471dQDjPI71Q1vizORklgBzimrjW6M+1wflxznn3q7nqOoJwKq2uAD35Bq1nn9as2eg/JLcHB4J5rM1TLXaYJxtwAa0z78HqfSsrVOL1QO6g8/WhbijpIhwAfTPeupjGdPtFyRiMEAc5rlj9084PY4rp4z/AKDbEgAeWBgHofek0XPYTgDrk/0oyemOB6etJnORznqCKVhjgnJHOKmzOcTHX8M0oOB6+lM6ZB4x3pwywJyCehHrQ9x2SHZGf69aXO09cj35pq5UdM+tO6dvSjcdxCBjOTwM4PSnJ74zgZ+tJjJGO44oHXrnJ5wcU2iTF1Mg6i3b5QOtbFsMW8ZyM4yQOtYupMW1GUZGQFAxW1a8WyZ5IHJqi3sSHIB9epyDTxgZ75xTB14579aVe5yD6Dv9KgT0HDjtkE8k0jHKcjPvzTscgZAA/PFMY9TjjHTvVWJe5Gy5K5zjJ46dquwsTk9wOMDiqEjHgnA6856cVfgY+WmCG4x6imJmfqBzcNyTxj2qyhxbQr97C4PGP89arXnMpHB6gjrViI5tYQDyBz65oGJuJPr6Cnzjbaynr8ufpTcdecZ5PrSTn/R3BbgDH602AsC/uw20Yxye1SZIOMk5569KZAwMSKMDjP1qQJj8KRXQTopwe3TFKBggnH4Cjoc9hTgMjJ75INBDAAkgZ+hqZVzgHBA69jTo0+XIPUVYt7dnI4z6DtQ9BhBAWAIIAxkk9a+1f2P/ANiL/hNY7bxz8Qo207wrCDPbadP+6a+A58x2ONsIx1/i+ldN+yD+xdb6faW/xH+KUEMGl28X2ux0i9wq4GCJ7gH+DHIQ9eM8V03x8/aJuPiZJLoGgF7LwnG2xnxse/CnjI/hi4GE74GfSurCYOtj6nJTWnVmWKxdHL6fPVevRGn8dv2if+Ephl8J+Dttj4XtwLeW8t18s3SKMeXGvGyEf+PfTr4MsYQAKAAOg6Cli+UDJHH6U4RNIdoI2dSfav1fAZfSwFNRgterPy3HY+rjqjnN6dENGWO0HA6EipQoRdseMZALYwTSsAmAoxyeetKdsa44BOCcnivUuzyRr4iB4BJJPB4FVmYuSxP19afK/mnGcKO3XJ+tR/d4P1/CrSJlK4q8MMjI7egpGcsSOg74ppJcgYwB1p4ULz0/2au5NrjUjHBzjnp608Dnb1p236E9sc9utPVScBAWY8Y70rl2I9uAAoy54AAzV2CEW2Tw0+ME9kHp9aEAtgQuDN0Mh/h+nvVWeY42IcAHJIxk0mwsOnnKgqpycjLE5Oap7cHOM8nGBx9adkE46D070MAnJIA5OM9Kd7FKnKTslcjyck8HNSRWhnJYkhMjJPpVCbW9NtyzPdxkjnCNuY/lUb+PLGNBiOQgA7U24yeO9ctTFUaejZ6dHK8VVV402dKirEgIGEGcZ4JqlPcea5jUkkHt/KuM1H4iXU6bbeCOMk4LMSSB6CsebxJqMwyJwnAGU4z71wSzKkttT16XD2Jn8donpUYEY+cgHvuOMmq9zqlpBkSXEYGSODzn0rzV7+5nALzyF+gbdgmqxGH+bOc45NcUs27I9enwzFazn9x6JceJ9NiwBcBznHyg4FJaeLtPbPmO0SgZLMCQefauEjtT1YKBjIGetXYNLvLwbLezuJgOghiZ/wCQrllms97pHoQ4dwyVndnXz+PdPjLJAkrgHAbbtBFU38fIchLRlJPHzCo9N+E/jTVgDbeE9XlVjgMljJgn8q6Cw/Zq+J+okiDwXqgToWljWMf+PEVxzzd/zo64ZBhY/Y/E5x/HeM4tATnruxjmo28bT5Oy2jx/tN1rvIP2RfipdA58MNEc4/e3MSj/ANCq8f2NvimrE/2LaqOet9ET9OvX/Gud5z/fN1keF/kPM/8AhNLksMW8QGccE5FT/wDCf3MDJm0j344KscZr0hf2PPiigIGhwN3H+nRf/FVHJ+x18VNmToEBbONovoSQPX71T/a/98ayXCf8+zk/CvxkvvCutSajDplvOz25tzHLIQACysTx/uj867mD9qiXePO8PKF4yY7nJ/Ue1ZNz+yR8VLfAPhhpQ3AMV1C2P/Hqzrr9mT4m2efM8IX2AcZj2MDx7Ma+czDDYHM6ntcRrL1PpcBia+W0/ZYbSPY7S2/aqsXK/afD90g5y0UysB055x7/AKVuWf7TPhW4AE1rqNoMZzJErZP/AAEmvFL34J+PdLdhc+D9ZjCnB/0RmGPwzWHe+F9V0yQJdaXfWxHG2e2dSPzFeO+HMrn8Lt8z2Y57jY72fyPq2x+N3gy/hVk1mOGQ4+ScFWH4Vv6f4v0LVgfsur2lwdwUBJQSSen8jXxBLFjO4hCDjaw5FNiUxsHUlH6hlJBFcNThLCS/h1GvxOyHEdePxwR97QzxTqDFIjg9CjAgmnMhx/nmvhSz8Q6vpjf6Nql3ACckLMwB/Cuk0v40+MtGwItZkmQDBW4UOCK8mrwfWSvSmn66Ho0+JaT0nBo+xQPkzjjp70pXHzEZPYGvmrR/2oNcs5FOpaZbaghI3CJjER9Otdpo37UPhy9CDULC906Qj5jtEiA/Uc/pXiYjh3MKH2OZeWp61LOsJW0Urep7AzZPJ5poGR+HbvXO6L8SfC/iM7bLW7SV8A7PM2t9MHvXRnG3KkEEA8HOK+eqYerRdqkWj2KdenUV4SuMztHQc0DI44I9+1OYdSB9aXG0ZJ4x0xzXOl0N1oLGBkkngDj61I8+VA7479Kg35xk4H8qCcjg47ihICZXOfX3qTOODjHrUGQ3t61Ih/Hiq2Dcec5Hc45z0Ip8aDrnvg0qx5UE4AxmkeTPAxjGMH+dG5DLP2kZAU8AYOO9WIpQCMHJ9qy9xTGOT0z2FSR3Gzr9CR61onYhq5sxMkgwD06jvU4cDC5471kxzhTuXv6Vat7lZVAwAOhJrojIxcR1zEQ2d24Z7mqc4VB8hH19a0G5G0cccZrPnBUkHkdc9MU3qaRRSf1A5PJBrF8SeF9N8X6Jd6PrNnHqGlXkZjmgkHY9wexBwQRyCBW+yEYPp0FRgbTkHn1rNNxaa0ZUoRmrNbn5sfHf4Gal8F/FH2dna+0G6y+n6gy8yIP+WcnpIvGR36ivMZkyuMcjrX6u+LfCOkeO/Dt5oGuWQvdMvFKupADRPj5ZEP8AC6k8H8Ohr86vjf8ABHWfgv4kNlfZu9LuQZNP1NF+S5jHUH+665G5ffI4r7jK8yVZezqP3vzPzbOMpdCXtaa938jyqSMhiMY/rzSEE4GMDJI9cUrAggMee5NJjgnnmvpkfHta6h09wPypwfkHrjHPamck4zjH5U4MVHoORmqsS0SoSCQDg8gDrSucqDjAz0x+tMXoBkkj1pSAVIwMZ4PXBpGbRDfSEWcvcFenapbNcQRbRgKox6VBeyYtpFJ7YOOatWyslsNxzgAAnrikwe1hu4HB7A9DxSkYB4JHHINN7nH0Pp/9anKA3IOAOfxpWIA5UK2Bg8gHtTQxBPOBnBI4zSEYc856ckYNGR0zz7k5pbFdAL84OSeOAenNH3e3JOP/AK9IQFz8vOcA9qUnPGevOSMfjQSLk/MM5Oe45zSd/U/1oyO5OMg4H8qGUbj1YHpxmnqA8ZwOeTkZH8qmNrcNay3awMYI2CvLj5VJqBGOCNuAOpHQ06e7mktI7Rpm+zI/mCP1bHX+f5079wt1Iw/y4ABB454yKRjtIzz6ZpcbCMkEDvnge1MOeoPOM88jNPqBDfMPIkB54zgHpVK2Py5x35xVu5XdbykY6Y55/CqVupGGAyM464pq9ilsa0LkR9QCOAD0qd2CMMkk9QepNR6aA6OHIUAZJI4HNSDHltggA/3jUsxZWLAZ5PXv0qM88d84zinvnceVP1yQKZ0I6k5p9C0NYtHgg8A5JIrL1Q4uCAQSRgnpWpIxDHJ+TGAuMc1kamcTIAcnbnJ+tUtTWG5Vzj6D160qL86jPAIzn0pOme+Oh9aIjukUDJJYYP4iqZv0Z3N/OwwgI2gYJHOeBzVEcdMlRx7VZ1JtsoC84A5HSqp546g+prM4OoNyCOmMimFuc4yRyMUrdBjGMcADNMOQzcZBOBg5FA7EgYEkHGcc+1S5KnIGABwF71EiFQSeRjPHWnBivQE8cgHIFS/IsVs8rn5cYJGCCKFOMc8imF8fXHPFNE5IPGCOB6/ShsTLGBsK4DgjBzxSMcHqDzjjqaFJCr0yB3ppPzDOCOwPPNC1EKW+UHOPegZUdecYxkEUKQMHGT0HPSmO5BOeoPB9aoNjDulxdyg8cgg+tXdOQiUclScAEnjFVLrK3chOckjPPWrFoSzBMEHoGFHQ1eqsbchJjABDDPbmqjsf8O9SBiE5OQBgkcVWZsnk4BIJoM7WGSsQvyn2x7elVRxgE845q3Nt8s5fuckc1RPDYJwc8U7WNkX1IweRnpihT1bGAMjjoaYSMZ7D0pQc455HJ9PpSdjFjxzjvxjrmlY5x0x3HSo1GDxgjP0p/cAdAO/agYgI6EZzxTS2TjqM9SKMgk4GQDjIoJ46gAHnFArdw6cZwM8cc0LxnnJA54NA4HHPv3NHTvnJzkfyp3GGOgzz0yacpwp54z9DTQP8TTwuM8HA7dM0JkienfnnPQUpXjGO/X196eEJxjp1PtSumV4PTqfahBqRFiFwCCc554ApEA89eQDnJP8AWgnjIPHQ+hpIiTI+WAwpOR3pgkIzZYd8cHHekGc8HBzwfWmscnkDPp0xTlPvkngdKkexJjrg596PqMH165oX0znnp60Bug6Gmt9R2HL35xxz6kVQ1Xi25wRuAJq+MEYJA5z/APWrO1Yr5CDIGZASRV3HFalOPAI7571bV/xP1/Wq0Q4569sdasL36Y44pmpMBz2wBknsaytU/wCP3/gI5rTGeOhGepOAeay9T/4/WAOflHJ7e1JLsOK94g6AjPbr1rqIP+PK2OCfkGAeorlx90/n9frXTwvi0tlJz+7GDnIFD0HU2EPBPTGOO2KDnk5B5/OjOMjHtxSjqT3qOpg2MbggEgDHUDrT1Y4+hzSbT0yMj1/lS56gZI7n0FPYoA3zdMcd6cOM54PSmqevQ04YIPGSe/PFBAd8Z/pSg4BOM/T9KbnPU8Huf5VIMjP14z3oA5+9+bUZcEEggZB4rbi/1S4yB39BWLe/NqU3Ygge5rbgx9nQjIDDGSeKs0exIBuz2GMZ9TTx0xgHA/KmqwBIBGBQTntx6daW5mKckZA4ximPyBz7c8VIWAAzkgjFNZfbJ7Y60XBleUgsg6Ak9avqBHGvI5HB7YrPlX96mRnvV9WJTHQgYHHX2poT1Kl2pDFuBx25qWEg20fQDBHPJPNQ3g5Jzn1FTwLttIgRj5SR79aLDDseMgHj0xROCLVzgkY69cU5RuOByfWlnP8AozDjkcinYBlsoKDAwSODjipwBk88+o6VFBIVCjJAHGTzU4B4I+mTSEwChjkcHt6UqKXJx+Ix3pyoRtwMk8ZrV8P6DfeI9RtrDTrWW7vbqQQwW8K7nkYnAUAfWi9tykm9EQ2Gny3kiRRI0ju21VUbmYk9AB9a/RL9lj9jTSvhdo6/Eb4rCCKe3j+022lXwxFZrwRLOO78jCdiRxmun/Z6/ZQ8M/s1+FU+IHxKktpfElsgmjikw8Omk9FUf8tJz29D09a88+NXxs1X4x6qMrLp/h63kzaacWyXP/PWX1fngdF+vNdmBwNbMavLD4erObG4yjl1Pmm7y6I1Pjp8fr74t3xsLAzWHhaF8x2xysl0w6PKPywnb615WPkGTwe2egNJt8sDJHA6nrTo4/MyzkqgOAByTX6zg8HSwVJU6aPyvF4urjarqVH/AMARQXYknanrjqasKeAgAUDjrnn/ADmkK5wq5x0FJK4iGCR059vau7c4mEkgi4yCf5VWdzIScHH+eajJMhDHgHjGc/jT1O0hieAfStkrGMndj+FwzcDIz2qEStM5wpCA8H1o+aRwWOQc4UVYVdu3ueg9B7VQkhEhA5PJ9KdtLEYGT3HYCnKMD3J9aliRpG2gc96iTS3N4xvokNSLdwgBPUmpwRECq4JIG5uuKx9Z8Wabo4aLz1kl5BSM7mGP5f8A1646+8e3tyDFbRx28WfvN8zfT0rz6uNpUt2e1hcoxOJd4xsu7O8uLuOJW3OqKM5ZmAGfSuevPGemW29Uc3LrwEjXIJ+tcHPczX8xaaV5R1PmPkA0+w0+41G4WC0t5LmYnASJSxJrxq2bNfArH1uG4apL+O7vyN688c3dzlbeJLcdifmYGsWe+u9Skzc3LSnOcHgD/Oa9b8Dfsp+P/GfkSDSm060c5NxeHywo+h57HpXt3hT9gu1gjD+IPEhlckEpYQnA68Zbr27V87XzdN+9M+noZZh8OlyQSPjRYvKzhASOcDtV7S/DWr+IZhDpmn3V/Ixxtt4S5/Sv0a8Lfst/DbwtskXQF1O4UgmTUZDKCc/3fu49sV6hpul2mkQiHTrKCwgHAjtIVjXH4Yrx6mbraKPTVJLc/ODw1+yd8TfEqrIvhqWwiJwZNRkWDAz6Mc/pXqWg/sBatNtbW/E1jYjP+rsoWmYc+p2j/wDVX235DyYOCT05NOWyOASwB9BXnVMyrS2dilSifNvh79hnwHpY3ahe6pqsgOSS6wqfwUH+dd/o/wCzX8M9CcPb+ErSVx/FdO0xP13GvV1tVA55B9aeLdB0A/HmuOWJqy3kWoo5Cy8AeFtMx9l8M6RBt6bLGPIx+Fb1vbpFxBBHEf8ApnGq/wAq0xGB/CAaeMAHjrWPPJ7sspYuG6ls+5NP8qQ9enbJqyPWjOV9v5Um2SVWtn9v896BatnqM9KtDrT+hPSoKKgsm5ywH9aT7G/qM/Srg5/+vSh+vHHagSRSNk4HDDFILSTnBAx0NXSc9MU4H1wRRcLFIW84HDfkTUclrLKCHRXHT5gDkfjWkW60E8nqePzoEzlNS8EaFqwAv/D2mXgBziayjYj36Vxer/s2/DTVyTP4NsYWJLbrXfCc+vymvXqO/TiqVSUdmFtD5n1z9iL4eaoxexn1bSG6hY7gSoD9HGf1rz3xB+wJdKXbRPFkEw6rHf25Q/mpI/Svtdoo35KAkfhTDaxEYAxXRHF1o7SFypn5s+I/2RPif4fy40KPVYhnD6dcLKT+HBryzW/B+ueHLh4NV0W+06VSQRdW7oM/UjFfrobPaeGwPeoLzTRfQmG4SO6gP3oplDqfwNd1PM6kdJK5Dpo/HZogjbgwzjO4HBFb/h/xz4j8OMDpmtXVui/8sjJvQ8/3WyPSv0e8V/s1/DrxeWa+8L21rdEki50/Nu498Lx37ivFfF37Atg++Xwt4lltnzlbTVI964/315/St3i8NiFy1YL7rjjKpSd6crHi3hn9p7XNOfZrNhBqcHZ4f3Un09K9Q0L4/wDhLxCEWS7k0uc/8s7xNq9OgYcV5F43/Zh+I3goyy3XhufULNP+XrSm+0ofwX5h07ivLZ7SWFmSaJ4ipwyyLtIP49On6V5eIyLLcZrT91+X+R7OHznF4f4nzLzPuywvrfUrYXFrPHc27cCWJtyn2yKmIK5/n1r4Y0rXdV8PSpLpep3Ng4JINvKVGSOeOnYV6d4Y/aV1/SmWPWbaDWYOhkQeTKB68fKe3avlsXwnXprmw8uZfcz6jDcRUKnu1Vyv8D6bUsSPU9P/ANdWYBzyPf0zXn3g34z+FPFzLEl+NPuiOLe/IiYn2OcH8674yeaeowAOnSvjsRhK+Fly1YNPzPoqWJpYhc1KVydpN+BnAHam9enOPwqJHySOCD3p7HOeePauP0NthCMk9qCx5HINORj1A7U3G5j0A7+1NXW4ND4iwPXgdR61MbgJnbgep9vSqrS8BRjPqKYHPc1onqHKakV4WVVJxjkHuakbByTyffuazI7hVODx2BGcirsEomXOc44INbp3JaSBxnPPFQlDuG0FuvFWSPMcBQAO/fFI+IuM5PqB0qXoNEG7aOxIyCfSuZ8a+ENJ8f8Ahm90DXrb7Xp10pJ2gCSB8HbLEf4XXPHryDwa6Y4YHnjPfv71VkXcc8nis4ycJc0dGiZwjWi4zPzH+NHwa1r4NeJ/7N1JBc2U4MljqcK/ubqMdx6MM/MvUfSvO9oH/wCvmv1b8ceCdE+I3he58O+IrQ3WmXB3JJGQJbaUA4liPZxn6EEg8V+c3xm+DWs/BnxWdL1LFzZT5ksNSjUiK7iyfmHow/iT+E+1ffZXmkcQvZVPiX4n5nm+Uyw0vaU/hPPSMNz+hpOSoHHB+tSMo2jAI7jHQ1GeGwcZ6Zr6O58o0ODHuRwakjRmXdnIwTmoSM4Hvn8KlVzgjOO/qKepDK16AICQOcAEjg4yKuuu1AoZWBAJ5yAKq3mPs7E8EkDk5z7VLuzjgA+nTFBmKoGQM4BOSe2KGwHIXpnGR3pp+YjnPv6UoPHABJ9D2qeoPzFOOMnBB6UDIPQdeeaaXyBxg45DdR7U0Nub1ycA9/8APShiQoGCR6HgentShsAZABznBPA4pu885ODnqKkKADjHTPqM0gsIPlHJI45I60vAG3OM9BmkXqCOM/3uKUsF5OBnjAAGapBqOXLKc4AUjJqGbKMQMD0JPJpVclsEnGcDA/M0jc46nJ4zS8xbjGOM8gAH8DSsCx+XAHUd6Tbx0GODyeKa7fKdrA54yM/nT3HYr3bfuXAAyBnPaorcYAHOM5x0Jp9z8sLk4O0fdFNhkBUDPIHeq2GadswWNsHB4Jp7MqpjAOTySeahtgAGBwMfkf8AP9ae3Cke3AIpGRCxG3JHIPQUzncOhJHc09z05pjYAPQDGOOTQNKxBOSdvIJ7455rM1Bv3wGMYHB71pkduvce9ZmpYF0COCUGe/eqWhtHcrAkduemakt8GZQQSGYAZx61EF+bsAT37VNAv7+LnjeMkc45qmavY6+8bjpk5GT17VUzgkcdOfY1bv8AchGctu46YGaqbtoHGQeMHtWZyIUZHPGCARwcik24YAYGB19qUrwTwMevSo9xAGex6jmkgRLGcZz3HbPWjGzIJGMZI7Co8n64HODz9KcCSx6Hjj6UbD3QFQVPPX16ikRQpznnPANKD044Pv3pAc5HAzznsKkFsTBhk5x74NIxLY5UjGcg4yaRiMDqB35zTMZJycjI6fypoCRcgdQMdKhbnJY4GcHmpMBhwwBxk/4VERtOD6YHGM0XsJGReMVu34JGcjPGKsWjFsgemcHpVfUBm+fhSQAODkCprNuh69+ao3NRBuALAgHoeaif5Ts4z+tWFJcAjqRwvaq0gPmvwfl45HJoWxiQzkFTzx/WqS89T3zweoq5OMqCSCccj+tVANpI9f8APSn0NlqXfQHp1FGeBycZ5PpSA9AADmjPABB644osYjlOAOmfWnbgRjJByec0zcCoANO3e2QPTqaQkByTnPGcZpN2D159KOPw6+uaYcg56ewPNGwbkm45xgZ6Yo3nBwfyPUVGD75Hr0oUnIHagLdSUHpk89CRTlPXjJ6HvioxycEj6VIBhQB0+uOaewaEsUwBwUBIOc+tL5jFD8oAySO+KZnHT0wB70132oV/vfhSEQsWdjkYGeR6U6BstISOVHb8aYZOe+e+OtPTP2VzgkMSoPpT3DzIRnjkHnvTgQO3U49yaaCQozgntxinY654Gf1o9CiTccZzyOAOtODgH9B/WmfkOxxxRnbjoAecHtTegD2bgc9CO3GKy9ZOUgHfcTwOtaBPB5GMZznpWdqpIaEZxnJHp2qyo7jLdtw2nj3qwo2n/Z4zVODP17E9quo+CB1/z1oSLaHdMdyTn61mamT9tI4yFA4rVBIOQBjpkjkCsfUji9kwc9M5+lBcNGQ8YPGOPXmuqhBNtbAkHEYBwOQMVyvXI9Bz3/GutX/UwH7rCNAeSe1JhU2I84JGOO1HGOmeP85pW4Yc8Y6im9M5I6YwRUsxQceoyec+9Lyd2MAdCTRjjqDnmhe/PB9elJBYXnGc9OopST1J46AUADAGevTjAzSccck8/UZpjFUjPJ9vanjoTkEjuKjAwenoDmpkPGSMjHQ96L3YHN3hzqM3qW9eDxW9ZKPKTnCgZ9eawLr/AI/pjjkNwOmPaugsZP8ARVGMKBkd+asb2RMwUY9geRR0AyMsP85o6jHAHekGenHTHFKxmGOPQHp/+qlzkjgZwRmk/HgdKDnAOADilsBWuG3Tx5OBggn3zV2MFlHJGOOvJqkP+PheMkDjPPer4ZQFJPWr3Ao3IIJBHbGO1XlUfYoM9l4IORjPNVLs4dsZz0xVzbts4htOduTzmkBGF69fTjvRMv8AozkYIAxjNKh59T0x2p0gYwsTwSMZ7U2DC2jHyk53YJ/GrESc/LnOO46U21AEaA9cZx1OMV23wz+FviD4q+KrLw/4c06TUNQumwI16Ivd3b+FB3NJu2pUU5OyM7wX4J1jx74gsdF0Kwn1LU7yURQ20CZYknr7Dnk9ODX6cfBn4DeDf2NfB7eL/FtzBqHi14xH58ahxE56QWq9Wc5wX+vQVpfDn4X+CP2H/hydRvpF1XxjfxbJrhCDNdScfuYAfuxDjc3tk9hXzv8AED4gax8TvET6vrUod+Vt7WM/ubWP+6g/m3U16OXZZVzKemkFuzgx+Y0sthbefY0fin8Wtc+Luti71Vvs2nwMTZaVGxMVuP7x/vOe7fgOK44nA+YjPdsfpSbwgOOTjoO9Cx/dklOSRwo4Ffq+FwtLB01CktD8uxOKq4uq6lR6irHvcM3C44A5qwi+ZkdMZwO2Kai7sZPX8qJLhITgHJHbGCfY1121ObRIjmuUi6tgkcDqTVXcWwTx/snmkkBkk3OASegA6e1DkoMtwfb+VapWMXLmFBCEMw3DnAB6Go1LORuGM9F7UuwyMD7AAdafNNHYRlpHjQqMkscAD0obUVdsuFN1HaKuSRqqAE/fPI9qSaeO0gklmcIifMzMeBXH6x8QIoFZLFFuJBx5jcJ9R61ydxeXWuz+deTtKgOQCcKOewrya+ZU4e7DVn1eByCtX96r7sfxO8vvHdvETHZRfaZOQJTkID/Wua1LxRqWpRGF7kpFn5vJ+TPPtVKw0271i4S0sLWW7nkYRrHCu5iT24r6F+Gf7E3ivxOkd34hlXw1ZZGIrhS07D/c7fjXy+LzNr45WPu8JlGHwyvGN33Z83xWzuPlXjqeCe//ANevTvh/+zj48+IuH07RpYLTAJurz91Efxb+lfdnw/8A2a/AXw8VGtdIj1O7GD9q1ICUgjuFPA7fkK9RCZUKoAAGFAGMD0r5avmrbtBHvwppLY+WPAf7Cmiad5c/inVH1GXgm0sRsjz3BY8n8BXv/hT4beFfAsQTQtBs7BgADMsYaU+5Y89hXWR2ucEnHoKmECRnIH0zXjVMRVqayZpa2xU8uSX5juJ9WqVLViOTgelWMmnD8jXOGhEsKg9AT6mplUJ0puOcmlzz9DSsND938qKaBk57ZpwGOw55xT0QWsIR705Rnmjb69aCueAenpUBYDyTSfoKpyeYkjYYk9qsRHcinofSrCxIzqByVA9zgVDFd288zxxzxyyRjLJG4YqPcVR8T+HtL8U6Fd6ZrUCz6ZcJiZWlMYA9dwIxj1r5B0j4P3/wO+L8OteDviB4dbS5JArWmraskctzExAa3kQE7jyNr+uK1p0/aEt2PtPheM//AF6cRiq7XKds5PY84PpTkuFc4zz71m1bQrcmAOPpQfbmue8X/Efwt8PrWKbxLr9hoyy/6pbuYK789VT7x/KuLh/aq+E8swhXxnZbyxXcyShP++tuKpU5yV4oV0erYFA4BrN0zxNpevWKXulX9tqdk/Cz2kyyoeOmVPvVpbtTnkj61nKLTswVmWcdelHbpioDdxgdSPwqaNhMCyEsB1IHAqXcY4c9OaM+1IrBMjt6mkLDBIPTr6UwYh5PtRnk07aCCQaaRk+mOtT6C1FDfiM803dnPGPajrS8fjTGxVx079896Y8CN1A/CndcdqcPw7UC3K7Wu3lGKke/Ncb41+EXhXx8S3iDw5Y6nKV2G4Me2YDPQSLhv1ruufwFA789qSbT0YrHyR44/YP0DUWebwvrtzo0pIItdQXz4R7Bxhh2656V83fEb9nTx18NA9xqekfabBSAL3T386Ej3I5Xp/EBX6jMiu3zAEe4qOWzVkIUAAjBB5BFehSx1al1uiORM/G2VFdSCuR0wRyD6V1HhL4neJfBBQabqcjwKcm0uiZYm9sHp+Br9D/iR+zH4D+IoeW+0OPTtQcljqGk4glJx1YAbW/EV8s/Ef8AYh8WeF1kufDV3F4qsFBJhC+RdqPTYTh/+AmvReJwuMjyVo/eOnOrQfNSlYn8G/tOaNqrRW3iC0k0S5YhfPjPm2xz7/eX8c17JYX9vqltHc2c8d1buAVmhcOrD6ivg3U9HvtF1GWx1Kyn0+7i4e3uoijqcdCGq54X8U6z4PuTcaNqM9gzEGRI2ykmOgZOhr53G8K0MR+8wkuV9uh9NhOIKtP3a6uu/U+8AflHp6npTHkAO0enUV4j4J/ab0/UxFaeJYP7LmwALuEFoXPqR1TP4ivZbO7t9Rt47mzuIru2lG5JomDI30Ir88xeW4nAyca0befQ+1wuNoYpJ05D2ODgkH6Uzd0wMD1NOfPp+PemY757YwPWvOueiKGP4d/arllIdpAGcnr/AI1URMnJH5cYqRJjFgLj0OeaSlZha5s+eu3nhx1OKhA5OTkn8qoJOTwec8HJ6e9WoJA2BuyPUmr5rmbVhzjau7GT2NQI4lj3Ljngds1fESvweRioZLfDKAMcdRSFexRkBII6/hXN+P8AwFovxK8KXHh7xBAZ7KY74pEOJbWUD5ZYz2YZ+hGQetdhJGEX5uo6e9UZEJySOOw9qcJSpy5o6MmpThWjyzWh+Yfxe+EetfBzxQ+k6qBPbSAyWWoRqRFdx5+8PRhxuXqD7VwTZOMdCeOR1r9SviT8O9I+J/hafQNbiL2rkSQTp/rbaUdJEPY88joQSD1r86Pir8Kta+EfiqTR9YRXVsvaXsakQ3cWfvJ788r1BzX3+WZlHER9nP4vzPzLNsplhZOpDWJxYJwcc56EijOO/wBeKXbkHk8cULyDyD6j3r6G58o0R3YBtiTgAEAHsOacCI1OByex5JpLniDbyGLCkEmWOMbQcDjFV0JepJn5jjkA4FDNgbeMZ9KbngYAye5600sxzgAZP+TUEeorHAAHQDvyR700MW7k446YpWPB4xjrTQp9MAdQO4zV9BCl/bPPOamjJ28EAHgds+1Q8ngYJJHT/GpUwo4ORggnFQD2JTIEXAxnPGecD6VCXLsecnqfQ0nGDkjB6EmlxjsenP8AjmrF0Acc5BHAzTjyOeQeMHnFI7dgmecZxgfWmk55GSB2OagY13JJA/8ArUx2woyBjnGKXB9ADnjHSom+VcE8g8H0qkC0IJzmEg5PPOfrTE5Y84PAHoaWUZjbcQDnAogGVTIJAPVqsrSxowpjpjgcgnIpXO0DGDnuOwpIl3DkZHv3pz5wx4PcZ7e9T1MCPkKOhB9RUb4GV/D3qR8jH8qjPGeO/fvT2LWpG+Rjg4GT0wD6Vlapu+1E4GCoAxxx/nNbLZwSBkdz1rF1EgzhTyVGMtwRTWhrBakA6jgnjjip7Lm9gyTjevA471WXrwc+lW9O51G2yAQXAJJ681TNXsdXfkvKBgYPJPIzzVNsevQdu9W77mTg4yc9Opqqw2sR3/nWa2ZxoG6DngnGKYeoAIP86cSFyeBgZDHpTGbJHADdietJDAcn14x704MV64JA7HpUfUk5HQCnE88cY4znk1SC1gIz0J7+2BQeGHOPU47UHGe3bqcmlxsYcZPXIpAKMFeN31wMmlPbsQOp559qAcMCBwfypJDu5BxkcE85qADPp+Z7cUxvlYDnOO570u4BcEAn25FLhlOMdBweM1ehSMe+yL1gcDOPyp9of3o6Bc85zim6ixN56kLj3PFSWvOBkA4+7nGKbNHsbQK7VwQQAMY4AqOUZbJA3EdO5ohY7B0wRgZps5zgg8kYGTgVNzFbla4wFXjA/vVQJG4859P/AK1aMvzgg4yOcenFZ44Yine5rDUt9QOQO/rSA8jA9vrR/FjAB7UY5A59u4xVLQyHYyBk5OePUU7HQccHv2pN2ccYPQ460uec9fYcUrAtQUkA9PrTNvQDnnp0NP6HqOvBHSmt2/zn6UdAEAOcZAHqOQKMHBIxn270A5A9evJpRjHTvnHehaB6hlieQPcYqWJOBkg01VxgE5Oec5qVMYPHseaOpLQ4RKxGM8d89ajkQA5GcnvnOanZwqgdSRyfWq7HOc8jpnvmj0AryYBI4yCcY71Oj7beNVGC2Sc9P88VATkHsM8egp4YFIh2UY/X/wCvQi7XDHTjHpz0pwIJ/wAD2pA3bPf60HI/Hv6UwvYM8de/OKd6dM9aUZUHvzz6UZPJ/QdKL9xsaQQMYyexrL1V/wB9AMZO0nk9sitbr07+tY2rH/TYxkZCc8dOTTvYcVdjYX5IUEA8fSrQwRj+X0/Wq0C5JwOnBHWrKjt+Wady9iVD7g46c9DWTqJ/06XoOQPboK1ByO3v6VkXrbryXkfe7/SnccfiIwcHPfrx3rr8Yt4D90bAPY8VyCjOPXPFdfJxHEMchRkg+woew6hGc7yCPzpueDknIo9QAB+fPvQDkdRnHGfWpehiwBxnp1xkU5CCxBzjt7+1N74x1OCOtKvGcnvjpj8aQMcf58k9KQsBk85HQDgfWlLYGMZNGOQox+H8qq4aCdAOcH+9UkfUkntxkd6YM+ufSlU5Ix1yelTYOpz0jf6VKMc7yD6da6G0ytqnTp07Vz5Ba5kK8HcfpXQRN+4jH8WOSOlUi5bD844xntRkcA5Pv60pIwePcU5RnPYdOlMyGj16Z4OaTPAA445p7DHU5J7ds0nOcnk/qKTF0Kw/4++mflz+FaUUfyrnOTyfpWdEP9NlOeQAB6D2rVQ4X0GOPamDMu4I8x9vAzg59KvFNtvAMnLIDtPSqtwn7xiOpPergT91GuckKBnPWnuPoMRfmPTOMYFPlXdCyADODn0+tSpGeOhJNen/AAN+AfiD47+MLfw/ocaxlxuuLyfIhtYgfmdj39l6k1Mmoq7KjFzdkUfgl8FvEvxs8U22geG7Brm9cb5534itYsjMkjdlGfx/Gv0x8OaL4F/Ya+GVvZWsEWr+NdRiHnmNv317KBycnmO3U/n9TR9v8E/sU/DmLwj4Xjh1PxbcxeZKWAMkz4/11weqoP4U718teINd1PxZrd3rGsXcmoanctulnkOPooH8KjsB0r3MqyipmM/aVNIL8Tx8zzanl8PZ0tZv8C34z8Z6x8QfEM2ua5dfa7+UbVA4jhTtHGv8Kj/65rGUhD0JBGAPehv3eFADMRwCf1p6BYQWYBnPQZ6V+p0qFPDwVOkrJH5jVrVK83UqO7YLGFYOxyx5A9BUoXdksRxnBY9qYq7suxxzkkjrTJp8fKPmPb1/Gt15GY97kRqFBJH90dz61WU/MWc73bgGmHIHJy/dqSRxCh+YbyODWqjYwlK5K7CLqQWHQdiajJ6tIQoHr2rG1XX7fTULvIHlP3YlYZJ9a4nVvE95rBEbuYocEGNOA31rz8TjaWH03Z9Dl2TV8b7zXLHv/kdbqvju20wPFaAXU+OXBwq+31HFcVf6pd6xIZbuYyDOdq/Kv4CpdB8Pah4n1a303S7Oa/v5ziK2t42d3/AV9dfCL9hSSRYNT+IN2Ys/MNGsZAWA9JJOg9wM/Wvi8bmrfxy+R+mYHKaGEiuSOvc+T/DfhDVfFl8LfS7Ge9l6lIELYHr/AJ/pX1D8Lf2HtQ1RoL3xleHSrTGRY2xDTEe/UD/69fXfh7wXo3hCyS00LTbbTIFwFWCPBwB0z19fzrfitXcLngD1r5Kvmc5q0ND3o00jkPAvwt8LfDOzS38P6RBaMBg3DKHlb6sfoOldgInY+uepPWrQgCqAOSO5oAPXjNePKcpu8maDEtwg5OT79KmGMDjH0pAeOxNKPXOOelZ3LEznv0PFLk49cUM6qCSenYUseJBlcEVewkxAe/WvLPi3+0j4V+DlybLVYr661MxCVLW1hOCD0+dsD/8AVXqpTae2c15L+0j478B+C/ClrD460JtfttQZ47W1ihDOXUZOHyNnB65qqceadrXE9Edl8NPiZ4f+LPhmLW/Dt4Lm2J2TQuNs1tJ3SRP4T+h7V1B4OK+G/gP8fPhj8PvGSwWPhi98P22qP9mm1a6vvOMCk/JvXgbQSATjjr619ru7MeH3Dggg5z7104ihKi720JUrlzzFB6jP15pYpFlkC7gCTjJNU0iaRSRx6HNIUMRJbjHOf61x3GfL/jf9veLw1r+p6PYeCp55rC6ktJJby+WMFkYqflVSRyK4HUv29PH92jTWPh/Q7C2GRlkmmxj33D1FeP8A7SNnHafHHxxHDLHMkt+06tG24fvED9vcmvvb4JeMfCPjz4caRY6ZJpOo3tnpdpHqlpDCjGF2jAKyfL1JU5+hr3PZU6dGNTluZN3lY8B8Eft53pvII/GOhQ/YWIEl/pDMWi55YxNnI+hzX2J4f1qz13S7TUNPuY72wu4lmt7mJsrLGwyGH+fX0r4K/bN+EOmfDfxFo+taBAllpWtmVZbKIYSCdADlPRWB6diDXr37A/i+bVfh7rfh+eUv/Yl6rW4ZskQzAtt+gdXx9aitQp1aPtaasJNp2Z0n7cnjX/hGfgm+kxSiO68QXcdkB3MS/vJf0VR/wKvgW68F3tp4WsPEklqBpWoXM1pbzqBnzYtu8ex+YY+hr6D/AG+PGw1r4n6RoEL7odD08SSAHjzp/mIPuEVPzrc1GXwFP+xvpvha48U6PH4ht7MavBbfa0MwvGcyeXt65KsUxXThIezpqVtyJu7se7/sq/FD/hbHwqtJbyfzNd0kjT9QBPzMVH7uX/gaAfiGr0Pxt4mtvAvhTWfEF4N9tplpJdsucb9q5C/icD8a/O/9lr4rn4UfFuwnvJ2g0LVwun6ip+6AxHlS+2xyOf7pb1r7X/azhuH+APjFLYF3+zxlwozlBKm79Aa5cVQ5KqfRlwd0fBViniP9oT4r2Udzci58Q+IbsRiWXJjgUkk4HaONAeB6V9Z63+wH4e/4Rt4dH8RakfECRZSe6CG3nlx0KAZQHoME9RXgP7Fs0S/tF+HjKwAa3uhGWPBfyTgflmv0nhJeVcckkAVviqkqShGnoiaau22flt8IPijqvwO8fxzbpodPW6+z6vpm4hZFDbXJHTevUH29DX6ZSbSFeJg8TqGVh3B5H8xX5UfF+WG9+J/jqW0dZbeXWL0xMhyCDI3I/HNfqR4dgktvDGhwzArNHp9skgbk7hCuc/iDWWMgnSjU6hHSTRp20PnA/NjBx0718ofFv9nb4uaz8Tdf8TeFtXMVrezhreC01drd1RUVQCuQP4f1r61siREe3NTy3iafbzXUpAjgjaViegCqTn9K8qnUcJJo1tfRn5mt+0d8XPA2q3emS+ML77RZTNBNBfLFchHQkMMspzyD3rtbf9sf4reGox/bWg2V0m3cWu9OmtS4PQ5Ugc49K8J0S2l8d/EOwgJ82TWNXTI/veZOCf0Jr9aNQt4jCYZEjniGF2SqHUgcdDx2Fe3iJU6dOLcVdnPG7e5R8Eapc6z4T0i/vYRaXl1aRXEturEiJnQNsBPXGaTxn468P/DrSE1LxLq9to1jJMtuk902A0jdFGMnsT7AGrSXlrpdtc3V3PHZ2VvE0ss8rbUiRQSWPsAD+VfnT8bfirq/7S3xTs7TRoZpdMWcWOgaZjDPuIBmcf33xuP91QB2NeVSoPET00Rs5cqP0R0bxdoXiayS70jWbHVLd1DLJZzrKCP+AnitFbqIj74zX5W+DLeX4ffGzRLeSQR3Om67Fa3D27FVYrMEf6r161+pk+nvEWwVJUkED61eJwnsLNO6YRnzblsYPIII9adWDqHiCx8NWEt/ql/Bp2nx/wCsuLqURRofqxxXL2X7SPwtv7pbaHx1oplbpvn2Kf8AgTACuJU5yV4ou9tz0Yd+c8UH6YwKZa3Nvf28dxazx3NvINySwOHRh6hhkU8nHes2nF2eg1Zh0P8AnmjqeuRQDn0+gpSeO3pRuMaePSmS28bjkAfTinHjHuKTJIxxSJOQ8efCrw18SLI2viLRrbVU2lVlkXbNF/uSD5h+dfJHxV/YZ1TS/NvfA17/AGvAMt/Zd6wjuVHoj8K/47TX3OOtIyLIhDdSMA+ldFLEVKLvBg1c/HnXNA1Pw5qk+n6tYz6Zfw5WS2uoyjr+B/n0q14V8ca74GuzPo1/JaAn95CfmicejJ0r9TvH3wu8O/ErS/7P8Q6VBqkA/wBXI42zQn1jkHK/nivjv4ufsO614f8AtGpeCrltfslG46ZcYW9QZ/g6LJ29D7V7MMZSxS9niI6fgKMp0pc9N2ZB4D/aP0TX/JtNcQ6LfsdonJLWzn/e6p+P517DCQ4SRWVkK5DKcqwPcEV8Canpd1pd1cWt3bSW1zCxjlhnQo6NnoynpXVeBvjH4k8AFIrO5F3pobL6fdMSh/3T1Q/Tj2r5zMeFqVaPtcFKz7dPkfV4HiCcLU8SrrufaUrAZCjjvUAbGPSuK+H/AMX9A+IsQitZzZaqB82n3TKJfqnZx7iu2AIxjAz6+tfmOJwtbCT5K0bM+5o16eIjz0pXRIp9smnKx4x/Ool+Uj9TUg9gMn8q5Uzdq5o2tyThCckcDHergkDr15/lWKr+S3c54I7VKt0xyeSOp29q1i7kOJoTRfKODg96qyRNxxwehqeG6EwGTxgYqZgCSOtXoxbGVJGoXDDk8Yrifib8MtH+KHhubQtchzCSXtbuP/W2suOHQ/zHRhwa9Bni2tu6n068etQGJcjeNwznHenCUqUlOD1M5041oOE1oz8s/if8L9Z+FHiqfRNaiyw/eW12gIiu4s8SJ/UdQciuMPy5Hoe3ev1E+J3w00f4seGptE12EEBi9pexqPNtJP76H8sr0YV+dvxQ+F+t/CrxTcaJrEQLqPNt7qPPlXUR6Oh9OOR1ByDX6DluYxxMVGfxH5hmuVywknKGsWcVc5FtuAycgU37uBx61NcKWhAYAfMOc4qIrgdMY4xnpivdPl2hPb269BS5xj17CkOPy60vHPf0buaqxLQgIz156EdRThGWwBgc8EnFIgAIJyB64yM1KGyMgYHp0waTI6jdm0dQe2QcZpGKqDz6jr2qRlBRs8nPBHamKqqpyMj1x1o9RDfvdSCO4pxJPfjOKTO8k4IHbjBpedhOQNvTHHFFgEI25BBGPfOKTfyfUc5J600YwoxgdCfajqvPODgj0pAB6Dnn3qKfjGOnH0BqUYIA6DkAGmylcEcHgcAfpTQFCf5EO714pYAWBPQ9++aW8UBM+4xnpUduwWUZAI6GtB7GvAW2AMOufypTjBHJI9eMU4MCBj5Rjr3phUgk5GMEkYyakzGN3x8x7DvUTDDkYBx36Z9qew4xkgdfTNRYJA6Ad8mjYXoJgYPQc8HNY+oY+0kDpgck962MfMcAZ4xk9ax9RIN0R1qkbxIFOc9BwOtWtMwNRg3DPzg5HequMH29TVzSGI1O3ABbEgyFGQRTa0NHsdNfzPLIQNoAGPlGAfeq+COcAHr+PtUk4JncEFSCcA9vaoic8kEHOOelZo5Og1hgHsMdPx/SmYOcA8dz6cVIz9M9vXmo8ckcDA6Z5p9RiZ5Ixz2FA4HA46/X3p+AcjPUZz60ckAHp7HvQA3rk4yT/Dn9MU8EjAIySMntQNqsQeWxjjHFAGcccYxjPJoG2J0IP4ew9qXJOec+ufShgOeCQByPf0pSCWHGD09aWwhqkL+PXPTFIrMrccjGQMZzShsAd+w64obntkHkntUvQroY+pDGoud2SVBan2zbSBjHfmmaicXZJGMDA44NEAwwYYGetWvM1W2psxDCKw7d/Sms/O3Oe3HWhXyq4wRjjHemt1z36e2aTMBhbaORnjsckVR6yHjnue5q8wJQhQcgZ54qi7fPnGMcY70zaBaz24P1ozz744yaP4sdcnGBR15yDnsKDEMgY6lvyzS55HsTyOo4pF6ngDtzRjAAxjk+/HFUVYdkYGBjj64ppIOMfXPpSZIBGMY7jvRnPcCpJsGccdCOoNOA/wA9aaCDkA4wT1pVb06d8U0BKG6HPI/GpFOMAAZ7Z5FQq/HX8KeGHA6n9aYXHElm9u3fimOcrjGVzye1P7464PTPWoZmIJHUDpzRsT1IHfA74NTTAKUC8YUAjr+NVc5YdRz0qxI2XYnI5xgHOKXUoQHGBnA64NSBgOOwOeOgqLP09ORSqfm6Y9DTuVoTAhvlJyf6Uo69OncVEDt7DqMc9akDZPYnqMGglji2ABycdcdzWNqpLagRkEhFz29a1mbPJ55+lZGotuvnHGVABI7mhM0h8QWy4Xjuc81bA45GTnHFVrZ8ZBAx09f0q0OB6+1XayLYHjI4/CsW5bddzccbufrW+MEckY6e1c/IR9plyMneRQiobiryQOMfzrrZiQgAKk4H8q5JOvbrjpXWTEbsgk9Pft1odhVGRE4PQexpQVAPTOO9HAzxnnpmkOOh6HjtSWxjbW4uck+w54oB5Hp3FIc8857elL1PsT2qRgCecZI9KA3rz6/Sgk4I69smkHy9O5p7C3HYHPQU5OeAOTgUmOnUD24o6DgkZOP/AK1LqPQ5+M4kYkdGPXg5zXQwrmNc8cZxjIrAiyZiBgtuOcDrz1roIXwgA5I7nvVsqRIBkcjA/OlxjPbHvSg55/WlX3x70IyEIyQcHI9KRhjsScck07JH+elPC5wxPAHegnYp23F3IQMkAA+ua1CNw4GOO/as2Af6bMQBjjHtWqOV+UYGOaBszrkFSTjHuDWiY/kiGAMKOnfjrVZ4gzHuOvpivqX9lX9jfWPjvdrq+pyvo/g62IEmoBcvdMMZih9/Vui5pSkoK7NIQc3ZHN/swfsp+If2hNcMkX/Es8M2Ui/b9XmBwB/zziH8Tnn6dTX3N4x8f+E/2YvCkPgT4a2EB1tFIlmcK5t2I5lnf+OU9k6DjPFR/Ff43aL8LfD8fw4+F8EFn9hT7PLdW43R2f8AeVT/ABzHqzc7frXzAMlmZnaWWRizyMSzOx6knua+lyjJp4ySrV1aHbufPZrm0cJF0KD97q+xJeXtzqN/c3l7cS3t7cMZJrmdizyMe5NR7tx2gbm6EHpSEhTtQfP3HpTg5iQAEFzwSOcV+n06caUVGCskfms5yqycpO7H7Vhz0LkZJ7j2pIkw2SOB6+tJGm35mPI9aikuDuATAxnnoBWm5FySec5wCcnntx71Eg5AHzE8EnmmEbRjGT3asvWNej0S3MjYJxwoPLfSiTjTXNIqlSniJ8lNXZp3V1HaKTI4AHJOcdq4jxB4y85Db2AIJOHuG6f8BrE1fXZ9dlBlJitxkLGp6/Wr3gn4f6/8SNei0bw7p0uoXrgttjHyondmPRVGeSa+YxubaOMHZdz9Eyvh6FK1TEay7GBIXup2kdi7MclickmvoH4IfseeJfiakOp6uX8MeHzgrczx5nnGM/uoz1Bz948V9H/A79jrw58NUg1PxKIfEniJcMquu61tTj7oU/fIJPJ44GK+igrykAAnAwMDAHtX5/iszlJtQ+8+8pUlTVkjjvhz8J/C3wq0sWnhvTFtZGGJryQ77if/AHn/AKDArsY4S2OOPWrMVsIwC3J9Klr5+VRzd5HTaxCkCoOxPrUwG3HT60KOecUbSRxUKw9kJuwPpxTSP/rU/bjPI5poXPUj1ob6IoQHP16U5RkdM471WvHZI5VhZUmKkK5XIVscEjvX53fGn4y/GPw98RJbHXNYm0S8024We2tbFQltIoPySD/nojD1z3B6VvQourLlRDdj9FpQg6nHbNfEf7RH7WnjTwv448ReFfD32fRIdLuPJN4qeZNLhQ27LcLnPTH4819D/Aj46af8cfBqXyrHaa9Z4h1TTw3+qlxw6DvG2MqfqOor4d/a3s/K/aE8ZooIWR4ZTngfNAn+Fd+Hw9qvJURDlpc/Szw7fyar4c0e/kIaS7soLhiowCXjDH9Sa+T/APgofMiWPgFN2JWnu2Cjk4Cx/wCIr6T+Fl79o+GfhCTIdX0i0Ibpn90v+FfJf/BRDURJ4v8AA1kCCYtPuJyOc5aRVz/45+lRSilibLuU9jxzXvgxex/Avw58SLENc2F1PPaapF1Fuyyssb/7jAAH0bHrXvn7HP7RBvorX4eeJbnN1Gu3Rr2ViTMg5+zOT/EoB2+oG3sK8+8E/tXaf4K+BFv8Pz4QGuyvFdQXTX04S1dZWYjhcscAj05AxXz+LO90uK0uwlxaEtvt7oKyHcp+8jeoOOntXszi6vNCe3QxT7H6/wBs5OR1A4B96TUY1mt3hkXdHKjRuPUEYI/U14Z+yz+0IPizoEml6syR+K9OjBuAOBdxDgTqPXpuHYnPQ17izmZumc9AO1fNVaboy5WbXPze/ag+EemfB3x9YabowuDpd5pyXMb3Mgdi4dlkGfqB+dfSn7IGqeENB+CFpq8sum6Rqcs89rqF1POsTzeXIxQtub+6wxxU/wC1j+z14l+Ml94TuvDUFtJPZR3EF01xOsSorFWTr15DV5Zpf/BPXxTdOp1TX9GtAT83lq8zAfkB1r14V6c6Kp1JGbi1K6OY/bB+N+lfFXxFpOj+HpRd6LohlY6gpwlzO4AJT/YVRgHuSa9d/YK8EXmg+DPEfirUUa2stXmjitRKu0vFCGLy/wC7lsA99prpPh9+wr4M8L3UV54hvbjxTPF0tmXyLUn3UEsw/EV9C3mkWd3o0ukNAiadJbm1NvAPKVYiu3aoX7vBPSsamJpxp+yhsCg73Z+Vet3F78aPjXeyWh3XPiXXDDbk8hFaTZGfoEA/Kvp+L/gnbYwsDd+M5ZDn5jaWCgZ9QWb6frX0R4Y+BHw+8HajaX+j+E9Psr+1bdBcqrNJGwGMgsT6mu73cDn2rOeOlyxjT0sNU03dn5gfHz4E3Xwm8dLodkt1q+m3VstxaXXkkvKvR1IX+JWB6diK+xP2eteuvi98EW0PxZY3Yu4bdtHvTdQtGbmErtSVSQMnaRn3X3r3xdoYNsXcOjbeRSs5fG4k4GBk5xWc8ZOrDkl95Sgk7n5lePPg148/Zz8cWeq2sE8kWn3C3Wn65bRGWBwp4346HHDKfU16D4h/b18Ya54cn0zT/D2n6Pqs8Rhk1KKaSVkLDBaKMgYbBOMk4r7xLCRHjZVdG4ZWGVI9xVCPw9o0U4mj0fTkmB3CQWce4H67aaxl4pTjewciWx8Gfsw/sy6r4+8RWHiHxBYz2HhOxmW4P2tGR9RdW3CNA3O3cBubp1HOa+9r1mkuHZuSTknHFXy5b7xLdhmoyAc8AisK2IlWtfYUYcpFbjEfPrXC/tA+I28K/BPxpqCMySppc0aMhwQzgIMf99V3+Bj1/pWD478C6V8SvC154e1sTvpl3s81beTy3O1gwGee4Fc8XZ6ln5xfsoeGzrn7QPg2AAMLWWS8OemIomb+eK/S17aUdRk+3Jry34Yfsv8AhP4NeNW8S6Le6jNcNayWi294yOqK5GSGABzhcfjXo3jC11rV/C+p2nhu/t9M1qeIxW17dKzJATxvwP4gCce+K78TXjWcUuhlGFj49/bK+O41S4m+HOg3AeygYHW7mNv9bKCCLYH0XAL+pwvY1zP7IHiT4eeCPEl7rvivW4tO8Q4+zact3E6wwRnG+XzMbd7fdHoAfWt3wT+w34r/AOFi2UXi97Q+GI5GuLu9s7rzHuwDny+zBnJ5Yjpk9TXr/i39hj4f64GfRrjUfD0xJO1JRcQ9+Nr8jr613U61GlSUb6sz5W3c+IviXqsA+KviXU7CaOe2XWZrqCWA5R1E29SD3HFfq9HqcE2kR6nNKIrVrYXckrcBU2By34DNflD8U/Av/Ct/G2v+FpbkXr6dL5H2kKU8wFQQ2PxFfdfirxNdap+xpPf2rFZ5vC0SlwST9xUb+R/M1eKUZ0o8r0FC/NqfGfx3+NOpfGzxjNfSPKmgQSGPSdMUkqkecK5X+KV+CT7hRxXt/g39gPU9X8HxXuv+Ik0XXbqISx6ctv5qW+RkLK2c7ueQo4968S/Zl8M23ij49+DNOukV7Zbs3TIwyHEKmQD8So/Kv1ILNIxJJJJ/M0q9R4anGNPqOMeZ3Z+Zmj+M/Hf7JXxLvdHW5bbZyg3mkGQvZ3sR53ID90sp+V1wRnn0r9ENC8VWXjDwxpOuaZIZLDU7VLuBsjIRhnB9xyD7g1+d37X/AImt/E37QviiS0IMOnCHTDKvR2iQCQ/gxI/CvsX9lqyuLD9n3wZHdoY5Ht5ZkDZyI3mdk/Qg/iKwxMVOjGo17wRdpWPYLKVnc5ORjv61ad1TG44+lU7KeNFCNkHrk96+e/2o/wBorXvhB4k8P2WhaZFc2zI097NexOIpweFhjkHRhgknnGRxXkwpub5UbXPo93HBBBz0NJu45rwX4T/teeBPHxistQvT4W1p+BZ6qwWFz6JP9w+2dp9q9yW8jdgcgqRkEEEGnOlOm7SQ00ywpwBk9qcPw9eKMg4x6UhFYpFCjjOKbLGsiEFc07+frSDr6+tFhbHmPxa/Z98KfGG1P9s2Ri1ELti1S1+S4TGcbj/Go44b07V8J/Gf9lfxd8IWkvTF/bvh5eRqlohPlj0lTqh/8d96/Tzdx2qKaFZgwIGSCDkZBHoa66GKqUHo9CXFPc/GWORoZIZ4nZJYyHjkRiGRvUEcg17Z8Nf2krrSRDpviwyX9mo2rqca7poh/wBNB/GPcfN9cV9IfHL9ibRPG3n6v4O8jw3rTBmayC4srhjkngcxMfb5fYV8O+LfBGt+BNfuNF17TptN1C3PzRzDgj+8p6MvoR616lSng82p8laOv4/I3w+Jr4KfPTkfb+lajZ65p0F/YXUV5ZTDMc8DBlarRcR45APY18S+AfiPrfw2vWl0qcPbSndPYTMTDP74/hb/AGhz9a+q/h/8TNG+I9gJrCYwXyLmfT5mHmwnv/vL/tD8cV+Z5tw/Xy9+0h70O/8AmfomXZxSxi5Zu0jrDITyTk0rASIUJIB54ODULHGD19CelKCeec+3rXye259D6FmKXywqg5x0BrRtLjORnOOvqKyomD//AFutTrJ5Sgg/NTU7CauaEsgXk8kdqqSyHeT1J6YqAS7nBJz+NOY5x2B5o5riSIW5PIzz+Ncd8TPhlonxX8MyaHrkewqTJZahGMzWcx/iX1U8bk6MPcV2mMn/ABNMdFftx39qunWlRkpwepnWowrwdOaumfl98VPhhrnwq8R3Gha5AEnUiSCeLmG6i7SRHupxz3Ugg9K42ROCSQCOcDsa/UH4p/CvRvi14Uk0PWkMbR5l0/UYlBmspsfeHqh43L0I9wK/Oj4i/DbW/hb4nudC161NvdRjdHIuTFcxnpLE3dD+hyDyK/RsuzGOLhyy+I/Ks1yqeDm3H4TkRzyQAM5oJC5yc+3Q04qB05PvzUe7aTXvdD5xoduz1/McdqUOT83vzz1qMcjr1/SnZAzjGe3oanoZtEqZCnkYHP8A9ajdv4zkZ4WoS288EAE8CnKTwByfQ+lDJsO3bzyeRxgdBSFfmPfPp3FO5YZGOgB9KUY4OQMdiaLkjSpTAPB7U0jIyQARwTTiwx0zk8Gm8gfMe3+TRcegFsYxz2GOMmmON5+8DjgECnkYJwPcg9DUe45PTPSqK1Kd+uNvQHPP0qOMEkEcEHjFTX2Aqnjk96ZFjIOQT7Va1H0NK3ACD5mJxznrmnv0JBHBwR3+tMj/ANUQOecc05j19e/rUswGKN2e/GeKiZOMdQeTjoakYgYHTPHPpSBwFKkE5HBz+lICN/3RDYB4wM9vese/5vG5ypAxitiV+Dg5GBznmsS9ctcP6DGB3qlodECPPJ9xwKv6Fj+17cjJYHJA6EVQ7DuKv6Kx/tOHaOc88ZyPSm9TSWx0N4zS3BPBB4wehqswJ7de3pU87YmIBAycE9M1CR+g9OtQcaaI2BGeuMceuKYTuxyTnkZFSMuScYHt2FQtlSSevAAzzijYew4HqMY7GpQfXHboe9R7g27jA6Cl6Z5wMYx2p2EvMcG+bnk9M0oY+nHqeoqMcnGee/8AhUisrKDk7h6Zxio3AkBxjLADoB61G/B5fPAOcY/Ckc5UHGfxqN03gHdgA5A74x0o0HsPzkheDj3zijdkYBOB09KaCeAQAMYznPFIWKkZxgdvwqhGZqX/AB9AcH5eh7061AMqqQeSSAOabqBP2pTgj5OPzpbV2WWMgDOenSn0OhbGuAoiRccADp1+tRBwfYdSCelTrIpwDgHGOO1Uixy2AME5yR+lK1zOxM/IIHLY49R/jWe5w2D17ntirm4DHOB0x6f5zVaULvJGO5wO30oKWhLkgYwMkc+vWlDZxjAA7elMIx3x7jsaeijHXgHqRx9adyFuLzjrjA/CkJxg989DS9QOc5zgE01iMYHUd89KZNuggbeAAOhz6UD6f4ijGe5AB596aSc8Dn1zQUO7j1zkYNSEnnp149qjHKnr17cUq9Rnof4qBeQ/IHrgdz0p4OCM9D0zwajyAewGe/QU/O9c9x6+lBI5i0bFc5Ge9QTMWGfxFSM3IJOTnHOc9aikbGegHem9RpFdSPMQEZO4YAqdz85PoeSKgj/eXUXTO7k/hVjPBOMDOeev1qUPyAcAjjrmjPT1owemcccE9qM8D1607ag0KDznj2NPzj6/lxUYYKegJBzjvTh3GcnucUBYkyW6c55461i3v/H9KQMc459cCtpV7YFYV02b2b2fFUioasngxkdBV1OM+/aqMJJJPGOv0q4jbeORTKlcmjxjGQQT0Nc87BriU8HLHmugLY6c5OAM9655jmWU4BDMTwM0LUuG45R8wHvxjvzXWTosYAAIGAMZrlFyGHYkjHPNdXdn96Rjp/EeD9KTJmyI4II6jr9KAMYHtjFBOMdAM5NHGMDIHTB9KlEXAd/WlHAPGcnrnpSfgD7UvX6g89qrcQh5z39SeaP4gOCeoGetLyQfTGKVRxz6fXvTDYUE5+YAnsO1KoznPPH60h46DHYA9aGOAeMnHHY9KAWpz8efOb1LHntXRQNgkAdsA1ztv8sy55JPPrnNdNGABjHOBTZU9kOAHIxxjjPFO6gHGD0470gznv8A408AEHuR+tT1MWwUjkEc/wAhSlvlPqRwD0NOVRjGBjGeOhpvpn8qrcRWtFBvJMnJ7ep4FbkMQkQhBnPSsrTIzJdypyWY8EDJHtX3x+yR+xAuuaZaeO/iOG07w/Bi4ttLmXy2u0XJ8yYt9yLge7c9qhzUdOptGHM9djB/Y4/YgufiXNaeNPG8UuneEo2822tWXZNqLLyMZ+7Hnq3fGK9z+M/7Qljp2k/8IB8MEh0zQ7JDazahZKFXAJ3R2+PfO6Tuc4rO+Pf7Ss/jpZfDHg2U6d4SjUQ3F5AvlPeqOPLi/uQ8fVh7GvCdqogjiRUjC8bcAAelfYZNkkqzVfErToj5XNs5jRToYZ69WJFD5YKoMY75yTQ7MW2x8kHBIIwPaow3mny1OQBy3QGhmQAooOB1Pr7fSv0mEI01yrY/OpVHNtt3bHsRGNifMcDcw9adGgjTJBJHQZwTSRpsI4wewJ4prSmXcF+5jBPc+1XYi4Su0gKjjIxkdqjIwAoOO3FOZ1iXceFx2rz/AMT+MGnLW1i+EyQ8gOCR6f59awrV6eGjzTZ34LAVsdUUILTubPiLxfHpjfZ4CJpyp5U5C/jXC3N3NfzCS4kZ2A4JOQKrxQvPKoAZ5XO0KBksx7Cvs39nP9i5nNr4k+Idtth4ltdCYkM47G49B0+Tqc818FmOauV3J6dEfreWZRRwMbRXvdWeQ/AP9l7xB8ZbiLUZt2jeGEJDajOmTLg8rCv8R4Iz0FfoN8PPhx4d+Fnh6LRvDenpZW6j97MQGmuG/vSP1P06CuktLOK1ghtbaGO3t4VEccMShURQOFAHAFXEt1Xrgn3r4XEYupXer0PolFIiit2k+ZgQP51bXEa4A/xoyOtITwM8c1wbmlrDic4HT+lFKOMEnmjBPT9TQMAMjPT0qG+1C10q1kury4itLaIZeeZwiKPUk8VDrWrWvh3R77VL+QQ2VjA9xNIegRRkn9K/N/xv8UfGH7U/xHtNJsxItpdXBi0zRo32oiHPzP8A3mwCST05rqw+HdWXkS3bY+ytX/a0+F2l6kbJ/FNvI6tsaSKN3iQ+pYLj8a9V0XWbLxDpNvqOnXUN9ZXC74ri3cOjr6givhrW/wBgLxhp1lYPZatpuq3M0ipdQRsYhb5B+YM33lHGe/pX0n+z78IV+CHhafS01i41R7mQTTRP8sEUmPm8peoz3PfA4ratToxj7ktSbvqeoXJxKO/Gc1538c/gdpvxy8G/YpWjstds90mmaiy8xtj/AFb+sbd/Q4NeiXLK4Ug8Y59ams2zHjjrXEpOD5kP1Pyt8LeIPFn7PPxTe4igax1vTJTb32nTsRHcxZBaJ/VWGCrduCK3/wBpvxjpHxD+IcXifQ5CbXVdLt5JI5Mb4ZVDI0bD1G0fXIPevsX9qb9n6L4ueH01XRoUj8X6dHiA5CC9jHJhc+vXYT0PHQ18I+FPhF4y8da1NpukeG7+5uYJDDcAwlEgYdQ7NgL+PpX0NDE06qU5aSRk4vofo38CJ2uvgj4EnJJJ0e3B6cELj+lfIH7dd4br41adBuz9n0WBAvGctI7f1Ffa3wc8I3vgb4T+FfD2q+V/aOnWK284hbcgbLE4PfqK2H8C+H5/EB1yfRrG51cosRvp4VeUKudoBbOMc15XtlCu5o2tpY8W/Zb+BXgy3+FPhvxBqXhe3uPEN9Ebi4n1GMuQ29guEb5VGAO3869P+LHwg8PfF/wlHoOqxfZYoJBLaXNoiq9q3coOmCMgjpz7V3B4HoB07UnT6Z4rCpWnUnzXC1tEeZfDj9m3wF8L7yHUNI0yWXVYtwXULuZnlAIII4wOhPavShGqn5QAPan/AI96MYI9qxlKUneTBWHZxx3FLk4/nSdKX+YqQ6gG2r0z70mRnOBS9+O9B7+lK49wx19qQ9B6UDkelL68UbjAH8qMEnHXHSjHH096T3wMChXAKO/tSgdhS4460iBvX6UUoGfpSkcHpVDsNpQenp0pKOvuKXoHkE0YmAycYpIoPJB5zmnrgt0wKUce9O4jmfil4wl8A/DvxD4igtjd3WnWbzQW4UsHk4CAgc4yRn2zXjX7M/7Tet/GzxFd6Fqnhy3sprKyN3cahaTsEHzBVXymGQST69jX0aG69D7Hp9Ko2WgaZpl9c3llptnZ3dyoWee3gRHlA6Bio56mtYTik01cLHnfxG/Zo+H/AMUdRutT1fSpYdXuQPNv7Kdo5WIGASOQTgDt2rpPCXwx0fwt8PLTwW5l1TSLe0exJuMB5ImJ4OOB979BXWZ6/rS8jmp9pK3LfQVlufm78R/hD42/Zi+Idp4j0kSXOn2N0J9M1pIS8R6jy5R2JUlSD1ycda7jxL/wUC8R6n4Vns9K8NWeia5PH5Y1NLozLAT1eOMqPm543E498V9zuqXELxSoksTja0ci7lYehBrh774FfDrU71ru58E6JLcE7mc2oUE/QYFd8cXFxSqxvYycOx+dHwa+DmufG/xXFaW4nGmeaJNT1iUFkjQklzuP3pWycDrk5NfprpOm2+nWdnp1nCLeytYlghiXokaAKo/ICtGw0Sw0fT4rDTbK30+xiHyW1pEsUa8dlXA7VLDAsDHHJ6ZJqMTinWskrIcYcpVnthGCwP51h+I4dHn0O9bxBDaz6NFE0t0t5GrxiNRuZsH2B/SuhvCVAGODzXyz+3J8Tf8AhHPBVl4NspSmoa4fOu9hwUs0Ycf8DcAfRTWFKLnNRiN6Hxd4iubPxL4sv5tE0sWNhfXbCx0yLLhEdsRoM5JPI/M17Jaax8Z/2VbmKG7S7Gj5DGzvSbvTXHPyrIp/dt14UjkdDVr9i34XHxl8R38TXkYk0jw5iRAygq94w/dD/gIy/wCC1+gtvbpcWzwzok8Uow8cih1b2IPFe3ia6pJU7XM4pvUwfDnjJ0+G+keJvF8dp4UkuLaKe6iuLoCK2Mn3FMjY5OV49TjtW9DqCTbWQh4iMq6nIYdiDXwv+3N8Zj4t8XReBNKuRLomhtuv/LJ2XF9j7p9ViBx/vFq9A/YM0PxPJ4U1HVtR1O5bwtI/kaXpsx3IXU/vZkzyEBAQAHBIb0rzpYa9L2r0NObWx9ZqwYZHTGRSg4x3+lZmpa7YaZeWVhNfW8GoXu/7LaySqss4UDdsU8tjIzj1q1bXYk4IwfavPs0rl+RZJ5FG7P1pApbkKSPWjt9Km1xiqSxx+lcZ8TvhF4a+LOhNpmv2InVRmC5iIWe2b+9G/b6HIPcV2Q9MfjQDn0ppuLTiwPzF+O37M/iT4LXL3jodY8NM+ItVt0x5eTwsy/8ALNvf7p7GvJbHU7nSr23vLCeW0uoTuingYq6nPY/5zX7HXlnb6jbTW11BHc28ymOSGZQ6Op6hlPBH1r4x/aC/YnNu1z4h+HcTPEFMlx4fJLH3Nux/9Fn3we1e3Qx6mvZ11dEcrT5ouzON+Fv7QVt4hMGleI9llqjERx3vCwzn/a/uMePY89Olez+XtbH5H8K+BprWWCaSGWJopVJR45F2sp7gg16/8Ivj1L4PjTSPEkkt5o5wsF1gvLZj0Pdk/VfpXzGc8NwqxeJwX3f5H1+WZ44tUcR9/wDmfToHl9/n9R2pC5Pf2HtUcFxDe28N1bTR3FvMgeOWJtyOCOoIoLZHA468V+XThKlJxkj7yElNJp3RIsmCOAeeaUS5fn8u1Q5A/wDrUvJx6+vrU3LsWEbd64H6Gn5wDkge3rUKsEHJwCePemvNvOeg6daLjsPZg2RjI7g1xXxW+FWh/F7wwdF1tTDLGS2n6nGu6WykPcf3kPG5OhHvg12Abrjnt70mfU8Yxit6VadCanB6mGIw8MRTcKi0Py7+I/w21v4XeJ7jQtfthb3UY3RTRndDcxnpLE3dT+YOQea5MqD7V+n/AMU/hXoXxf8ADDaLrY8iVMtY6pGoMtlKf4h6ocDcnQj3ANfnZ8Sfhtrvwq8UXOg+ILbybuMb4po8tDcxE8SxN/Ep/TkHkV+kZbmMMXCz+I/JszyueDqNr4Tkjz25B6etNBwB2wOB6dadKp6jt+GaTdgdc44BNe4j51rUCTycgnHXOcCmj68+vOaRnG76nHNJnB6d+femS0SCU5GTgZHTvUmc56A9vXFVxw3XPbinHI49uKSXUViXqRnB9D/Wkz1PIyeo7D2phJUEcDpkelO5z1zkY5FG4gZgOMZOeSRUTOCT2GMZzjFKTnnr361Gx4PTGCPUGnsNEOoEGJOMvuwD0psaYGc5z0z0xSXo+SMA87ug69KI/mIGOfbvVXtsHQ1Yz+5XPT34pr/Ljgk5/TvUpYCMZ7rj1xVZ855OTnvUmFrsbKeRgY6DrmmqSM9vXB7088g85IHrio36HgZOeBmi3UscWxkkZBGfasO7O67l55xj0NbAYAnGd2Rj2rHu3H2uT34Oao2giHPOfx54rR0TP9pwEEg9O/FZ6nJPGexrR0Qf8TKLaQSAxweh4oKnsbkn+sPJJ5+YDg0xm3YGM/SnyoVHXBI4/Gm5xj8x6GpONdhGPAxyO3Pf0qJwcdAccZ9ae2Tk5z7CkI68jA/Cl5jIicZ65B6Hj8KTIyCTjj35pWHJ47ZB600EhgRjAGOaT1ZSAtjIA78DpUobORnqOBnioSdoPY4xkjJx6U+N8EgnI646AUaDFJ284yRznrQ3C9Tzzj2pTyQc/iDyKUZ69fY9jT2C1hVQkemeagcdCoHqPSpt/B2gsOnHWo3Kqc8gnOR6UWFYzdRkzcooADKuCfXn0otm2SAsAR6Z4Bov9v2pTjgrnmmwjMmDgDsBVdDVPQ1DKD6AYBwBzmmHAwTnOMZJGKarg8ZyR26VIe+dpUAYyckmiwupGQeAcZ7GoJTkgEE1OwBGCevaoLg4bGAB6DscUMaJMZweCe5HSnr0x1OelRgsDyMe3TNALccYPamzNbj3bd0wSe9AycjrjggjJpgLDp168nvQCAR2xkdeBSQDi3HJ5PIx60zhSM5AApcY7c0hGBjOM9cU7gPXgYznsTQp245APPNNHGOc+hB604DGOOR3FJgPUDI4B7HNO7dMcc5HSmr1A4xjP0p2QBjPWrQrDSct1yfeq8x4J6EY6VM5ABHA59arSHOAeOfWpaBBaEG4PYhSenH0qYPnkDjOOaitFBkkJA4XGQenNSkgY9Scj6UbFPVDgBwcD1NHIA7DtmkHfIB/z1ozk9OtO7J6inqAefYU4YbHYemcZpuecHinKMcZxz25pXHaxICAB3965+c5vJz0HmEe1b+3KbW5J/Cue3Au5B6sSf1qkXBWLcORgehq0oOemSOaq27bhz1HXvVpRkgA57Y9Ke7GyUgEcng9ya5/I3HIPU4z61vnAznpjtWAmeeec9Qf1podNEyEEgE5Of611UwyxOMEHkE8/SuUjz5iADPIznvXW3IxIVGSPfsaGFSxBggn39aCMcDn0OetKcbMY5P86b3zjr096nYzQdzxnPH1pexHUjpTSNuTnJ6Hngil/U4xyf1osIMDI9fUn9aXp259BzScd+R3zThx/LAo2AARx3JpTyG5BOOfTpSrgnB6/lQwxu6g4PSmJHPxH5gccnpXTRjKjJ7Drz2rmrcESRgAEZGc9K6W3I2hCe1NoueqHAEk+vQAd6kX5eo+oFEY5PHOMe/Wp4Y+vPPYUmjHYaE464wOmM1LbWM11OkMMbTTOQqxoCSWPQe9aOk6Fe63fW1lp9vLdXdzIIooYkLM7k42gD6iv0c/Zz/ZV8Pfsy+HD8Rvio9udfgAktLJ8SLZEgEAL/HcE9APu0m3dRjqzWKVuaeiRz/7Jf7FmjfDfRD8Tfi5Fb2hjUXdlpN9wlsgGRNcA/xdNsf0zzxVr48ftDah8X7o6Vp4l03whC3y2x+WS+IPDyjsnA2p7DNYvxj+NOs/GfVVe7V7DQbZy1rpm7OeTiSX+8/6L29a4ErnGflCjueK+8ybIlC2IxW/RHxGcZ3zXoYZ+73GFNyhQML198VEzeaCiEAc5J706Ry4xjag/U0zGQF5A7Dua+/SUdj4STb6jQxVdo5B5znkn6VKvAHADDse3vSqu0kk/UnoKYv73kjC4yB3PvTJDl+P4M5JPU0y4uY7WJpJCqIATgnApLy6js4XklKoqjJGa838S+KW1l1igBjtkHJPDOfX6VwYrFQw8Lvc9rLMsq5hUstIrdkvijxbNqLPb2rmO327WKnlvYVmeGPCupeLdas9K0iyn1DULtvLit7ddzOf8960fAfgLWfiN4kttC0Gxlv764yFVBwg7sx6BR3NfpL8Bf2ftF+B2hAQbdQ8RXMYW81QrzjvHF/dTP4t39K/OsyzN3u3dn7Bg8DSwtNQpqyOP/Z4/ZN0z4UR2+teIhDrHiwEMmPmgseOiZ+8/q/bHHrX0PGrSt3x3JohgLnJHA/WrajaAo4HpXxdWrOrLmkz1krDUXZ0NO7daUDp60n+fpWNithfw6UAgYBx9KF49zXh/wAWP2uPBfwq8R2+hu02s6iJ1jv0sMMLGM43M56FwD9wc+uKuEJTlaIbbnsPiDXI/D+h3+pPb3F2lnA07QWib5pAoJKovc8V8aeGP27NTufinFea9bxaZ4Duh9nNoi75bMZ+Wdn6sQfvDpgnHSvsTTtSh1W2tr6zuEubS6jSaCeNspIjcqwPvkV8N/tn/s9jwHrP/Cb+H7Qjwzqkm2/gTkWV038WO0cmeOwbI7iu7CqCm4VVuRJn2N8W9HuPHPwd8XaXpbLcXOo6RKLRonyspKbkwR2bAx9RX5q/AH4gw/C/4s+FfE92MWNrceXd4BJSCRTHIfwDZ/A19M/sNftD7ha/DTxFcgTJk6DeSnlgMk2rH1HJT6FfSvNv2tf2dLz4d+Lb7xRoNkZ/B+qzmciBSRYTNy8bgdEJJKnpziuylFYecqctmTe6uj9EVkW4ijmgkSaGRQ8csbZV1IyGB9CCMfWvmD9p79qO5+E3iCXwtoGlI2vvbxzvf3ZzFGsn3SqD7zcHr6dDXgnwh/bM8XfCzwdD4blsbTxFp9qpWwkvJGSW2TnEe4ffQZ4B5HTNY3hrwN4//an+JU+rXETvLdOPtWpyRlba1iHRR7KDgAc1nHCKE+ab90L32PuP4E+Ob74l/Cbw94i1JEj1C5jdLjy12q0iOULgds7Qce5r0ixQ+W3GRnjNZngvwTpvgLwlpPh7TVP2PTYBBGzY3PjOWPuSST9a3hgJjGPpXmVZRc3y7F2IniD8NyAelKsawqQiqgY5IUAZPcmn0h456jNYlIafYZ7cU8YOMfjmmdc9uaUPgfjUjHE5PtR1OaM5pR3Gad7C8hBn6jpQevtSO4XjIFRm4HPXIouHyJ+ooJ4J61Va78uMszKigZJYgAVzeq/EXw5o6ZvNbtIsH7olBOfTjPpS2NoUalR2imzrSwGcmmNMmfvZrx/Vf2lvBmn58u7ku+hBhXOeDXJ6h+1vpyR5stGnnbGR5hwB/nioc4rdnq0cmx1b4KbfyPoozge/4UjXPPANfKd5+1rrMrMIdHt4VyCNz5YdfrWHd/tOeMpgSv2WA44CqCD+lL20O560OFcxnvC3zPsc3Ptn1Hag3BXovHvXxE/7QnjuRR/xNkjbHJWEc1Tf45eO5GO7xBPnHQIoI9unvUe3gdi4Pxz7fefdP2hiTwMdevWgXDEHgde1fCH/AAu3xyAAfEdyw4HIXJ9qlj+O/j2IADxBKfqiEE+vSn9Yph/qdju6+8+6hckdhQbgkegNfEVv8ffHsUgxrW9cgkSQqf1rZh/ac8Z26qjmyn9zFjPPWl7eHcynwjmEdkn8z7G+1LgZU+hxQbpc98da+U7H9rDXY5CLrR7SVMAAqxXBro9N/a30+Qhb7QbmAjq0cisDVKrDuebV4dzKnvTv6an0YsynkHPapd4J6V4zpH7S/gzUGCyzz2T5wRMnA/Ku60f4g+HtfYCx1i1ndjtCeYAxOOmD9a0Uk+p5NXL8VQ/iU2vkdb/OlzgY/OqUchxndkfzqQzke9WcLTW6LB7jqKP0qEXIOM8c08Sqe4/CpIYjHDenalU4A7HFBIOB6UuM+1PoIMn6GjP0NIRkDHTvS5NV0QmhwIbAPIJ7elfn3+1P8GPiZe/EPW/Ft5o0mr6ZdzLFZyaYxmWCAHbFEV+8nbPGNxPNfoIrjPPFKHIOQSp7kH9K0pVXRlzITV0eV/BX4Tp8HvhjpGhbUe/ZftWozJ/y0uZBl/qF4Qey1S/aC+NCfBj4Z3eoQSxjXbzNnpMRPJmI5k+kYO4++PWvXSu7gjIr4b/bb+GPj/WfGJ8Ttp5v/CVpAtrY/wBm7pTbL1Yyp1Ds2cnGOgzXRTn7WsnUJasj5NkFzeRzyEz3LEGS4uArMcseXcjpkk8nua+9v2f/ANrnwBeeFrLQdcEPgS50y1WGOGQlrKSKNf8AllJjhuCdjckngtXU/snfAeD4X/DP7VrVkkviLxDEs2oRXKBhFAcmO3KnI4By3qT7V8t/tn+DvAfgb4iW2leELT7DqUkP2nVrKF821sW/1aop+6zD5ivQDHTNevKtTry9iloZJOOp5/8AHH4vX/xp+J954iBuIrSN/s+jW6krJb26t+7C4PDuTuOP4iK/QH4XXWo/C34K2Wp/EvxBJNe2Np9q1G9viC1srfchJHLsoIXuzMSK+UP2Lfgr/wAJj4sk8aarbeZoWiSBLSOVcrdXvBH1WPhj/tFRUP7X/wAcT8RPFJ8KaLd+Z4Z0ab/SJ4myl7eDIY5/iRMkD/a3GlVpRnajTGu7PvPSfH2leKfD1nqnh2/t9W065AMdxA+VxjkEdQwzypwR3rTtLoTpg8P3FfHn7Bfwt1iKPU/Gt5d3VloVyDaWWnhyIr1xjdOy9MLjap7knsK+xdscKngAdSRXjYikqM+VO5rGV0THBGaQ/r71R+27iU+7nowppEkZ3b8n1zmuUryNCkHzEDHSmxMXUNjr1+tOHBzTsNWPA/2iP2V9P+Liza3opt9K8WCPBldcRXoAOFlx0fsH+melfnx4n8Man4T1i70nWLGfTtStWKTW864ZD/UHse9fsJyOeprzf41fAbw98b9EEGpKLLWLdCLLVol/exHBwrf30z/CemTivSwuMlRfK/hIcbn5z/Cz4van8Nb42m1r/QJn3TWJOGQnq8RPRvUdG+vNfV+geINP8T6RBqOlXcd5Zyg7ZYz0PcEdQR3B5FfIfxL+F2v/AAo8TS6J4gs2guUG6KZTmK5jzxJG3cHH1HOag+HvxD1X4a6q11pwE9lMw+1WMjEJMvHI9H9GrlzbJKGZ03Ww+k/zPocrzeeEfsqusfyPtLsMDpT8hQu714ArI8I+LtK8caHFqukzebA/ytE3DwvjmNx2I/I8Y61ovzyeOa/Ha9Cphqjp1VZo/SaVWFaKnB3TEkkLcZ6fpSBzj8zTD1A9eBQOp4zn+dcx1pEgkHH9KfuznI74qDdnJyMmnoMAE8D9aL9Q8iZED53YCDkk9DXK/Ev4YeHfjD4ZPh/xGrW4jJbT9WhUGawlI6j+8hwNydx7107SZXAwBTC2VIPOTmuqhXnh5qcGcWJw0MRB06i0PzD+J3wy1/4SeKLnQfEVn9nuYz5kM6EtDdRE/LNE38SHH1HIPIrkHBB696/Uj4j/AA20H4x+EW8NeJl8goWk0zWI1DTafMR1H96M/wASd/rX50fFD4V658I/Fd14d8RW3kXaYkhmQ5hu4T92aNv4lOPwOQea/S8uzGGLhv7x+TZnllTB1H2OKYfQdsHqabxjjIJHrzUjJjPH4ikwDkcDJr2z59roMJIYDoew96cfm7AnsO9JnBPbilQ44zkg89KW5mHdRgkE4yOg4605u/HU4yaQHAG7kkdegpMYHP0J60MB3JJ4we49aidTnHfqAKduOBxz0z14pkgx15I/ChCRWnJJQcZJJJPbipoFUnB49cc8VDMcunBz2A6mrMDB3IX5eep/lVXBltmxlRnJHO7n8KZI3tj0A6U7ID8ljgZGOppjD5RznsT0pGfUb1z169KjZchuQSfQ5JqRjhe3B6+1KcDbz16EDmgCvtK89j69DWRdkm5lYkkkjB9a2pF3E4XA6nPesW7XF44GTg9x7dKpG8NSI5+vHStPQvn1GPb1wSSep4rM/Tj6VqeHiRqicgAKwP5U27Ic9jbuFHmE8nPbPaoicAcdehx3pblw07kDBOBz2qPIIHr0PWsrnIthe5GOemOc012wQMZb0pTyxwfb2phOSOAAPXpT2ARixB4GT6HnFN6+nT1xmkyF5HJI5PQ0oySABkfr9KWxTYDBBBPuD3qMqynPBI6E9M4qQHpwM4znmms34DHXNUGxIGycgYJH5U8NuYAY2+vNV1JXv7EHrUqgKxIOQQOTQth7jwSVwOFBzhecU1xkdBxx16UKRz39R6mkPUeuOw6ClYDL1AbblD6rwc9aZDlSOMdMY60/UCBOgHTB6+n0pISCQDjnAqzVbGjbMQrgHHOevFO6EHhc9qbHwMZyBx/+ulxgHgA+56VOxm9RepA4HHTNUroMHTPIxxntVwtgHBwcZznpVW6c4VccZ7jODT8i0PzgDjjOeaCfTjjgCk4OD2I4Pajnj0x+tIzDPTv60dgPw44xQT25HPXtim5OQM9OcVQDjkHGfwx0pFbgDP1pCenr69zSg8YwM0AKABgjp69alTt645qJex464qVRyR3PHNNq4C9R6985/WkBxnr1/E0pACkYwc8g03JOe+ePpSAZLxySearydTkHA9asSHjrk571XY4H04zVjWg+1xskPUkgdP0pw4Oc5PSmwnbEQByW5x0p3HuOetQh2H9+RjHpQDwPf8qaAcnjJ7j1p6jnjk55NF7aCYoBHpnPUU5O+MYJzntTSMcY96cp2j37YoSE2PB5BA/P0rnVILE9iSfpXQE4BPI4JA9a5+L5iPzx7VSRcC7B9cc88ZzVxMHPf+tVYVG0ADPoasxnjPfPPvTGyRuImJ6AHPvXPqMDHUVvyjMJ5OWBwehrA6j3zQioE0K7pUAJHzDoenIrq5m/eNxjuRniuVtV/ep67h0rpnkMrk4ATOCMYpvUVREZO4kZx0pMDJ44649RR3OR0OAc4BpcEg+/ep9DIDx6EHnml657jqSaQnB65PbsKD14Bye3WmAuMdeuPWn9QO340nJ7e3Wj1PX9KAHcFgc5pzrlH44CnkVHn1GQfenSf6t2x/Cc+/FCAw7VN5TPI4HpW/brkg5yMdO1YNmu50XqegNdLBAI1HAAGMCmxyLEMeRjBP0/lXReDPCep+K9ctNP0rTJ9XvZmwlpaqWkfg5xir/wz+G2v/FDxTaaF4b02XUtTuCAscYwAO7MegUdzX6ZfDf4b+CP2HfATanqki6v40v49heEgzXLd4LfP3Ywcbn/APrCs/enJQgrtjUVGLqVHaKM74D/AAJ8K/sf+ApvG3jpI5/GDlo4MYlaLP3YYFGR5pyQzDsOwzXjfxN+J2tfFzxENW1lxb20JIsdLiYmK0U8f8Cc92/LgVD8Q/iDrfxO8RNrGuTAuAVtrOMnybRD/Ag/m3UnNc0xCjLDgdB6+1fo+S5IsOvbV9ZfkfAZvnTxH7mhpH8xrEYyeFAx70wkvgkYX0o+9yw4PGB/Kmkl229eOg9K+0PjA5YkY9wKcqhc5GDjkjrRjavzHrwSODSqpJ5HI6L2FWJiBd+AcAAcD1pl5cxWcDSyMEVeTk4Apt1dpZxF2IXjk4zivNvEviCTVLh4Y3ItlJAIP3+etcGKxUMPC73PYyzLamPqqK0it2ReJPEkmtTuiEi1B4Vu+O9afwv+F+t/FjxVbaDoVsJZ5PmlnfIjgjHV3PYD9eBS/DP4Y618VPFVpoWi2xluZjueR8hIIx953PZR/wDqr9MPhB8ItE+DPhVNH0eMS3Mm1r3UGUCS6kA6+yD+Fe31r82zLMXdtvVn7Hg8HTwtNU6a0Qz4O/Bnw/8ABXw2um6PEJ76RQb3VJFxLcv6f7KDsteiwQ5YMw49KLe353MOcZxVk9u1fGTm5vmZ6qQBfwpcdKUetAUkCs0Mbt5HpSsnPQ89BXNfET4iaD8LPDFzr3iG9W0soRhUBzLO/ZI1/iY//r4FfAvxT/at8f8Axf1Kax8PPd+HtEJxFYaYSbmRemZZV5OfRcAV2UcNKrtsS3Y/RKW4bOVyAOMnpmvi/wDbS+AI06e4+JXh20AtZmH9uW0Q4ikJAF0o9GyA/vg96+cNE+Ifjf4c61HeWWvatYaijAmO4md1Ps8b5DA+4r7j/Zv/AGktM+O+l3PhzxFaWtt4mW3dbrTyubbUYCCHeMHPY/MnbORx07fq0sM/aQdzJT5tDxz9jL9oD+xb+L4e+IrsjTbuTOi3UzcQTE825J6I/JX0YkfxV9t6no2neLNEvtF1izS+02+ia3urSUZDqf6jjB7ECvzX/aS/Z+vvgl4weXT4LiXwhfSGXTL5SSYO/kO46Oh+6e4ANa+nftofEyDwvHoyXFlPdrH5K6y0BN0R2brtL4/ix79a0qUlXtUg7DWm55d4/wBBl+FnxS1vRtOvzPLoGqtHaXkbEMTG4aNs/wB4ZAPuDX6yaRIdU0aCW6hVhd20bzwSKCpLICykHjGSa+FP2cf2Y9R8X+IbPxj45V7TRFuFuSNROyXUZy24L83UFiCT36Cvv9lIJyMHJyMYArDF1Eoxit0VBHm8n7N/wxn1IX7eDNOE24MI1VliJ/6552/pXoOnadaaPYRWVhaw2VnCAsdvAgREHsBUwNJ39q8tzk92aCk5FJ/Xmjp9PSj+lZ3BBR+uOOaTv2FMeZUHHJNLyAeRnv8AnTXYJ3x9KzNX1200W1a41C7isrcAkyTOFA/OvG/GX7U/h/SMw6HbTa3OCQXB8qJffJ5b8KHJRWrO/DYHEYyXLRg2z3Lz8d+KwfEPj7QvCsRfVtWtbE4JCSSgMcDsOtfIPir9oLxl4nZ0TUTpNqSQsdku0kejHv1rzpIJ9UvQm2a+unOQvMrk+uOTXLPEwjqfb4Tg+tJe0xc1BfifV3iT9rDw7YOYtIs7rWH2giTGyPPpzzXl+vftP+MNSLi1W00xGYlViXcQOwyawfD3wL8Ya7sddMGnW7f8ttRfyR/3zy36V6Lof7L2nxFG1vXJ7lurQWEQjXPpvbJ/QV4tfOqFH4po9hYLIsv+N87+88X1rx34j1ti19rV3KpBBPmlRg1labpl/rcpS0tLrUXB/wCWETSn26Zr7F0P4N+CtECGDQbe4dekl5md/wDx/IH5V2UEcVpEI7eKOCMcBYlCgfQCvm6/E1NaQTZTz7CUFy4Wgl+B8dab8FfGusAGHw/PBGwG17p1hH5Mc/pXT6f+y54ouQPtl9plkDyQJHlIH0CgfrX1FuJPJ+b1PelLDHTn3rxqnEdeXwRSPPqcSYyekbRR8/237J2FBufExY/9MrLA/Vq1Lb9ljQVfNzrWozgDgRqiAfoa9q3flSlePSuCWeYyX2rHDLOsdLeozx8fs3eDYMrI+pzHjlroLj8lq0v7P3gZRk2V6x75u3r0e4A80gfnXBeK/jZ4F8D6u+l674nstN1BFWRrWVm3hSOM4B61FPH46vLljJt+RwTzXFrWVR/eQn9n/wAB5B/sucnnOLuQE/r/AJzSSfs8+A5RxZXcfXlbx+OnrVBf2n/hY2dvjPTiB67wcf8AfNSx/tMfC+UAjxpphzgAl2APtyK7ubM4/wA34nKs4xH/AD9f3jbj9nHwbKNscmrW/YFLlW/9CU1m3P7L+gSg+RrupxNjgyRxvz68AV0Vl8e/h1qG3yfGuikseAbtVP61uWnxD8L3+DbeJdInDcAR30Zz/wCPfSmsTmVN6833G0M8xUdqrPLbv9lqZh/oXiiJmAwFnsyv6hjWBffszeMLNi1rJpmojtsuDG35MP619JafdwXDFoZ45l6bo2DDr7Vp8gkd+hGOlP8AtnHUfi/FHp0eIsavt3+R8Y6x8JPGGhAm98PXZiyRvgAnBPr8hJrlLmJoJhHNFJC6nAEgKsD6dq++w5BGM8VU1HSrDV42S+sra8Q9VuIVcfrXXR4mnH+JH7j2KXEk3pXpqR8T6N498SeHpC2m67fWhzkr5zMpx/snIr0bQv2pvF2lAJqFvY6zH3Z1MLgfVePXt39q9e1v4DeCdc3MNKOnzsc+ZYSmIA/7vKj8q89179lYszvouujGeIL+PH/jy/4V9Bh+JcPOycnH1N3jMmx2lenyv0/yOx8PftV+FNTPl6rb3miSZ6yJ50fT+8v+FeqaD4s0bxRB5mkana36Ac+RIGIHuOvevi7xJ8GvF/hUvLd6RLc2yjJnsz5qfjjkfiK5S3nm0q9EttLJZ3cLZ3xsUYEfT6V9LQzGnXV4tP0OOrwxgcUubBVdfv8A+CfoikzLweQKkS7AOGHHTNfG3hb9ozxf4e8tLqWPWrZT8yXS7ZCM9N478989K9l8IftL+FPEJ8m/eTRLvdtCXS5Q8dQ44/PFejGrCXU+PxnDuOwV3ycy7rU9tVlYZUg5H40HHYYNZVreQ31tHcW0qTwSDKyxNuU/iKsrcMAM/OK29D5uVNxdpblz8M454oPX0+lQxzKzenHQ1JtJwR09qDOwrNnp9KVZCAcHGeDTWPOOp7mm8n6dKLgNvXuvsVy1kITeiJjbi4JERkwdu/HO3OM496/Mvxl+z78UL74vRaNrthLLr/iO+aQ6qv7y2lLMS8wccbFGTjggADFfpxngY/Gq2patZ6Jp1zqGo3cFjYWqGWa5uXCRxL3JY9O1dFCs6UrxE1fc+WP2gfG2n/s1fCTSPhx4UnMGr3FmYI7gN+9ggJPm3B/6aSMW2+mSewr5g+Afwbvfjb48tNEgVoNEtgJ9Uuk5EFv/AHQf778qv4ntXuX7Sf7MHizxf4nuPHfhfU/+E4sdYaMiNZF82BThVCbflaFeOV6c5Hevpb4A/B2y+CXw7tdFhdLnVbk/atUvUGBPcEDgd9igBV+hPevWWJjSpOX2mZcup32n6ZaaJplrp+n26WlhaRJBBBGAFjjUYVR+X8/WobibdIAPuj07mpb242r5Yzkjk1SijaQhQOeueleK25vmZb00POfil8bdC+EfiDwxZeIQ9tY62ZVGog5S2ZNuDIvXadwyw+7XoVnexXVrDNDLHc20qCSOaNg6OpHDKw4IPrXxn/wUIlceJPBFuQQqWNy5J6AmRR/Q13H/AAT8S8vPhn4jE1zNLpsGqCCygkdmSHEYaTYD90EsMgV3rDqVH2lxXs7H1TbY8obTkDPOe9SZ7dT6VWuJfsUSgDBPAGMfjS212JiAwCt29DXn2Zd0WcY/+tQMAcn6UUfhigfU5P4m/C7w/wDFzwzJoniG082LJaC6jwJraTH342/mOh71+a3xo+CGu/BXxU2maqn2izmBksdRjUiK6jzz9GGRle1fqrXP+PPAWh/Ezwxc6B4islvbCfkNwJIJMcSxt/C4/wAQa68NiZ0J6bBa5+U/gfxvqfw911NQ0996Nhbi0Y4SdB/Cffrhu2a+u/B/i7TvHmhRappcu9CQssLEeZC/dHHr/PqK+cPjd8Dtb+CXik6dqG6702cl9P1SNSI7lPQ+jjPzL+PSuW8F+NdS+H+upqWmOCDhbi2Y4S5j/ut/Q9QaM2ymjm9H2tLSa/qzPcyzM54KahPWB9muvXHbn3FN6Ecc9zWX4O8X6b480KDVtMl3QyfLJCxHmQyY5Rx6j9Rg962fIxliQBnOO9fi1bD1MPUdOqrNH6hRrQrQU4PRjFTOCRgZ/OleQcgU0sWbk4I6CmnAyPWue1jZjs5Ixxz19qRe/GTQoxjn60uc84Ix+dMe4OS4C4BXPOeorD+IPw48P/GPwifDPicGMIWfTNZRd02nTHv/ALUZ/iTv9a3FGe2AeOe9SNhVK49s9K6sPXnhpqcGcGKw1PFU3CaPzG+K3wp1/wCD/iy48P8AiC18m4T95FPH80N1ET8ssTfxIfzHINcVICvYgD/Oa/U74h/D/QfjB4Qk8MeJ0IRAX03VIxmbTpiPvA94zxuTofrX5yfFP4Xa/wDCDxbceHvENsIrlBvguIvmgu4iTiWJv4lOPqOh6V+m5fmEMXBfzH5NmWW1MHNprQ4j1z1JH1NJjkY5J9OTUjpjtnjr3pgOBz82MDnjivY8jwGhe5wR2+lG7Oe3POOaT0BGT7mkPzZ4z6nNMzFxjr1IwB+NNYDJ6n3peD16jGc0hHB45x+dBViu4Jdc9e/NT20ezJ7kckd/eopEBYDHJPPNWY1KYGeG65ptkPREmcj3zyO1BHB756k9M0gIYOeM8A5PShsBjgkgj73f/wCvU7mYxjwRnk0nsfqT/SnHuO30H5UzBBI9xTHqJKSOCOT096xLxi13IRxkjOOK22OA2MZ7ZOTWHOuJnGMc/nTRtDQYRgHvnHHTNa3h1it+Wx91DkjtWV1B4yemB1Na3h3K3kpwCTGcfnTkhz2NCZw8jN054A5zSZBIx9afIBvyuDkdj1puMccZHPzc4rI5UtBMZ4IJyPpTDzkdcCpDwDkZGKYW5/QmgoaVPzY5GKQ9M4zxjNP568A47dqYV+c5Bzjv1psNxMYBwTjpnOKRyMgkYIGM0p/HOMn3poP0Jx+VGo7Bzx6YPGe1AJB6nAHek4Ppjv8AnTgCRz3yeTzihsRIDlRjn9BSOcIO56AU1SRnjPp2pBgce2OTTQ7XKOoHE0RHHBySMVGq8DjA/QVJqLZkiB5GDx61AjZ4zyRT32NFsasXzIDwM8A+tKx444I4JPPNFl88S5AJJ6A05wN36gcgUbkkDZwfU+vWopAMcHrz6ZqVsHPOR+oqCY8jPPHr0oGtSXr3OD3Bo4I2jIOOp4FID0456daaRk8dOvtT6mYrAfj0xnimg9QMnHb0pQc9s9qTGeepzTAU9h6c5zS8ADsc9KQjpxj3oPQAcc9DVdBseAdvQYBzjPepAPkGOuACKiTjHbHGD1qYDIHUY79eKLi3AnIHbn600gDIxknpjjBpc7eeh601jkdPep6ARO3Geoz2qFjjIAwfapnB4xz9e9V5DgHjgZ78jigfQmiQrbKTjJYk4PPWnKM46mljGIohgD5R9aUHHA/DJxg1SDUcFyMY7+tKB0H9KQZxzz/PNPAyScH25o6ieoo4JHIz0HY+9B4xnqT0perHjjjnPI/xpCMkZpNhfoRzHEEvP3VJ4+nesKA5APp6Vt3hKWszDGdp9jz/APrrFgwuAOnt6VS1NYbGhE2cEA/1FTKc9selRQYIxgg/hU/QY5zTQmPlO+A4BxyCR24rBT5VPcH/ADmtqckxuvfbzj1rFQ8d/f6U0aU9CW2AeeNMA7mAA/GumkP8I7cenaubsyBeQYHBcZ7966NmCscYxnjNJ7kzG4HPGeOTSnkDgn3NBzk55Pt0pT85zjnvj+VIxGnHPXrxShSefU4JBxTioJPqaaFw3PfpjvSdwHevAyeKPYjJHb1pO3OfSpFGeuR3GKaF3Gj3H5dqdIu2GTjPyk498U6NPm/T8afdR4t5TzyuOKrcEY1knzqMc5/Wva/gb8D/ABL8dPFdvoXh+082UDfPdS8QW0Wcb5G7D/PenfswfsueKP2ifFqWemRNY6JalW1DWZlJhtk9v7znHC9a/S/WNe8D/sceBIPBngfTob3xTcRCQxyEGV26fabtx0XrtTvjj1pQhOtNUqSvJm8nCjD2tV2SI9K0nwF+w58OYtPsIV1zxjqEYLEYW5v37kn/AJZQKfz9zXzL4q8U6v468Q3Gv+ILo3mpz4GBxHAmTiKMfwoM/j1NQarqOoa/q93rOtXsmp6veNunupjy3oAOiqOyjgVTkIUDkhvTjGK/TMoyWng4+1q6z/I/Nc4zmeMl7KlpBfiRltilmGTjgDnNMOW+Zue4A6U5iQcnrnOBSAncemccnPevrLdj5TUYgZm6ZYnnbwBUp2xAEjjqPU0v3ByPoPWlCfMSxJc9TVCGYIyzgE9QOwFQy3ASMscKAMkjkfWrDvuG1cEHjcDwK4fxl4hMRfT7VweMSsD19q5a9eGHhzyPTwOCqY2qoRRleK9fN9OYLaT9xj5ijdfaj4e+B9W+I/imy8P6LbG4v7psKB91FHV3PZQMkn2qhoHh+88T6vZ6bpttJd393IsEMEQyzsx6D/PrX6Vfs9fAWw+CfhVY3SK58S3aA6heqM47+Uh/uD9TmvzXM8xd3J7s/Y8BgqeFpqnBaGz8GPg1ovwX8LppmmhbnUJwGv8AUmXD3Lj09EHZfz616RBbhfmb8Kbb25+8ep6CrfTH0r4ic3UfNI9lKwirj19qX+lFAzx3rK+hXkAPvTkIJGemcGoJZxGcDk1XN04BweKpIR+aP7U9346uvi/qFv46LRzW5YabFAWFoLUn5Ggz1z/ET82cg19M/sN6p4HuvBD2mlWkcPjG0BbVftADTOpOFkiJ/wCWfQYHQ5z2r1P44/BvSvjp4MbSb51stVtsy6ZqarlraXH3W9Y24DD6Ecivzhs7zxd8BfiX5iLJoXinRZyskMgJVx3U9nicY+oI9K92jUVaj7PZkPTVH6VfG/4MaF8avBV7pt9aww6rHE0mn6mkYE1vMBleRyUOACvoa/MPwLruo+EPG2h6xYkwanp9/HIpU9Cr7WX3BBZSO4Nfafib9ubQF+FUGo6HE58YX8TW7aS4JFhLjDSM38Scgrjlsj0NeJfslfAu9+Jnje117ULeUeF9InFzcXMgwLq4B3LEvr82C3oKdFTowl7TYiXvM/Q6extNb06e0v7OC8spwPMtLmMPGwPYqcjvXO6R8HfAehXy3th4P0i1ukO5ZFtgSpz1GciusQgj1OTnHc08DafavElNpvlehsj5J/bD+F3xA8aeNfD8miSX2s6HeFLe10+2JRLG5AzvfHY4LBz93BFfTngOz17TfBukWnie9g1HXoLdY7u6gGFkYd/c4xk9zk1tiQjPJ54PuKC2fx6U5VnOCi+gCdCeO1HOaTqc5xSPII+/Pb1rmAcRg+lRtLgjuaztY12z0SwlvtSu4rOzhGXlmbao/wA5r59+In7UwSSey8KW3m4BX+0JxxnnJVf8aUpRgryZ6eCy/E46fLQhc948T+MNJ8Jae15rF9FZQAZAdss/sq9T+FfP3jj9q6QtJa+F7BShBAvbsENn1Cf414N4g8Qaj4mv3vtVvpbu4dsbpGOAfQD8O1dv4I+A/iXxkI7iaIaJprcie9U73XH8EXU/U4FeVicwp0I80nZeZ+jYXhvBZfBVsxnd9v63OL8Q+KtY8V3hudY1Ga9kzz5rfKB6emK2/CXwr8S+NMSWGmtFZ5A+2XRMMP1BPLf8BBr6I8KfBHwx4LlSUWh1PUFO4Xd8Q5Bx/Cn3V/LPNd0SXPJJI455/CvicXxEnpRV/Nm1fiGjhY+ywFNJdzxrw3+zTpFgqya7qM+qSg5MFqPIh+hPLn9K9S0DQNK8L23k6PptrpyE8m3jwx+rdSeneqXjHx94b+H9qZ/Eet2ejRkZAupQrMPZBlj+Ar598a/t06BppaLwpolzrkvQXV8fs0Gf93lz+leTF5lmTtBNp/cfGYzN8RiHetUv5H1AXZ265Pv1NZ2v+J9I8LQ+brWq2WlR4JLXs6RD/wAeIr8+fF/7VnxJ8XmSNtdGiWjEj7PpEQhOPTzDlz+deT3t1PqV09zezzXtw5+aW5kaVz+LEmvcw3COJq+9Xmo/ifPTxyXwq5+hHiL9sz4beGfOit9SudflTO1dKty6k4/56NtX9a7v4I/GXTPjd4Xu9X0+1lsGtbtrWWzuHVpE4yrHHHzA/ofSvy3L7jzzjtXvn7GPxKTwN8W49Iu5NmmeIkFk2WwqXA5hY/Xlf+BCvQxnCdCjhZyptuaM6eMm5q+x+hpGOcZHpQTk8c9uaHBUkN1BwRSdvQ1+USTg2nuj3U72YdB680oPB4z9KT8O9DDKntU3GUbgguRk+9fm7+1ZeNf/AB/8Vlgf9HaC3XJycLEv+J/Ov0ieMlifevy/+OV//afxl8bXJYybtWmUMfRSEx/47X3XCUOfG37I8nHStA4fOfpQeeSPrnmlAGD1H4UevPIr9s5F2Pn7ieWOuAfTgUhgjYkmNBjqduKeO/YU/GF9OOT1pezg90F2iazvbmwIa1uri2IOQYJ3Qj8iK/R39kW8utT+AWgXV7dT3ty81zumuJC7kCVgAWPPAAr828+g/wDr1+kf7Hisv7OvhbORk3BGe4896+J4rpU4YByUVe6PRwLftbHseR6c0Zz2/GnY9PypABg8d6/Dz6O40Dk9jT1ODRj06fypO/oaAB5SvcjjrnFcp4m8G6B4udv7V0m1u2PAmKBZB9HXBrpLlxgqOvtXB/Ev4seG/hNYWd34ju3gS7l8qCKGMyyOcZLbRztGOT7iu7DOtzpUb38he3lR96MrHn/iX9mqCUNJ4e1VrcgZFtqC71+gkHP5g15D4q+HviHwex/tXSpoYAeLhB5sJ/4GvH54r6o8H/EPwz4+tmn8P63Z6oq/eWCXLr9UPI/KuhyCrIwDKRgggEH619RSzXGYSXLiFdeejPoMDxJiaOknzx8z408K+PNd8FXAk0bVZIAMExk74T/wE8V7t4G/altLl0tfFNobCU8C+tQWhJ/2l6r36ZFX/GPwH8OeJGe4sIxod8+S0lqv7pj/ALUfT8sV4X4w+FHiHwY7S31obiwGSL2z+dO+N3denf8AOvrcHnlGtaKlZ9mfQOeUZ0uWpHkn9x9uaRrVh4gsY7zTL2DULRxlZ7aQOp9uP5VeE7pjBOPQ1+enhbxdrHg2/F/oeoyadOfvGIgpIMfxoeG/EV9FfD79qnT9R2WXi+3GlXJOBqVuC1q3++vJj+vK19RDERlufJ5lwvicKvaUPfh5b/cfREU6uAD1xzUh6jsDWVa3cN9aRXNtNHc28q7o5oWDo49iOKsxXDIQDyPQ9q6Uz4qUHB2ktS6QB9a4L43/AAo/4XP8PrnwyNYm0YvIs6yRruilZeVSUdSmcHjuB1ruUmWUcE59DTwcf4U07O6Mzwr9lL4H+I/gvoWsxeIdWMxu7jFtpNvOZbW3Rf8Alsvo8noAMADPJr3XpSlunPTrSccVcpubuxo4v4h/FHwd8NoopPFPiCz0Z5U3xRTEmWUA4+VFBLc14L4m/b48I6MZE8PaHqmvzgkLJcKtpAw9fmy//jte/wDxK+Gmh/FHQZdJ8QWS3to4zG4wJYG7PG3VSPy9a+d/DX/BPTRIdQkn8Q+K72+shKTDZafCsLGPPAkkYk7umdox1rpw7o/8vCGn0PmT4+fHzU/j1r2m3+oaVaaNHp1u0EMFrI0hO47iWZup+gqj4K/aB8d/DzwY/hXwxrA0WynuJLp5LW3Vrp3fbkh2BI4UAbR2r0r9s/4beEvhNq3g7QPCmlR2BezmuruUuZJpiXCoZGYkn7rY6V6/+wX4bsV+Fmoau1hbyajcavMi3UkCtKI0RAFDnnAJY/ia95VaUaPNFe6YNPmPCfhBP8dY/F48S+HbDxFrd3OQLv8AtcSG1u4852SGUgDqcFcFT0r9BPDtzf6lpVlPqWnHSNRkQGey85ZvJbuu9eGHoa2mDJF87lmPHzHOKZaKC5Y8Yrw61VVdlY1SsX/uqORxx6U8jgdj615Z8ZLHx74htrTTvAHifT/DmpI2+7W8hV5WhP3WUkNsGR/d5z14ryr9mn9o7xNqXj68+G/xIlQ68heOyvZY1ikaaMndbyYwrMQCVbAzgjnIrFUZSXMi1qj6mb2OMUKeR60MpViCCCOoPUUqjA9+9c9+jGtjB8d+AdE+Jvhi78P+IbQXen3HII4eF8fLLG3Zx/8AWPBr8zfjd8GdZ+Cni59K1RWuLGUtJYaiqlY7uIfxD0YZAZex9q/VHPQ9K5T4m/DXRPi34SufD2vQ+ZbSHfDOo/eW0vaRPcZ59RkV2YbEyw8vIe5+XPgDx1ffDvxAuo2gEsDgLc2jNhZ0/wDih2P+NfXPh7xHY+M9EttY02XzbSZcgnhkburDsw7/AP16+Ufip8MtZ+E3jC88Pa1Ftlh+eC6QfurmI/dkQ9we/ocg0z4W/FC6+G2uszCS50S5YC9tEPPtIn+2v/jwyKjOsqp5pQ9vR+Nfj5H0GU5nLB1FSqfA/wAD6/xzj+VKMHrz6nPeksb611XT7a+s5kuLS5jEsMynIdT0P+ff0qbZ3xz9a/Gp05UpOE1qj9NhNSjzR2ZFsJ7cU5Uz1GB0zUipwMjAz1FDvkYXgDnNZ2KuMY7VHBA6ZPWo8n9adITnng54pAB1xge/NFw8wbkbcZz1rnPiJ8ONA+L/AIUbw14kBjRSzafqsagzWEpGMj1Q8bk6Ee4roGz0yc0mMnGMk9f8a6aGInhpqcGcWKwtPF03CZ+ZPxR+GGu/CPxZc6B4ggCXMQ3w3EWTDdRn7ssR7qfzHIPSuNkTb1HPc9q/Uf4j/Drw/wDGDwy3hnxOWiAJbT9XjUNNp02OGHqh43L3FfnV8V/hRr/wc8YTeHvEFusc6jzILqH5oLyHPyzRN3U4+qnINfpuAx8MZTTvqfkuZZdPB1LPY4okrnGT3FICBnuKkdSOPxB9RURyT0JyeMdq9dHhtWBWIGO3fvxQOp55x370DGScZz1xxRycgnJ6fSmR5jGOJ0JwSMY4HHNTMW6nH88VWd9syKckGrCHLkFjkcYB7UEu7JcbAABnPB9zScYbHPAHoKQgqDkc54PWg8YHOfTPaghA3GeuQO5poOOCMZ555pS2Acc/TnNJ1PcMe3IzQCRETjPI296yLk7rhzjBJxz1rZYgyYz0HcVjXWFuXU565BHGfemmaxE2gZHX0HetPQBi4nYDJ8rAUY6ZrLyec8kDn6Vq+H8CafOOEGD3HNX0KlsaBIZyduB0AHGKDx3IA5IJ4oPzEg8nP0pT3OeM447Vgcw1xnjHYjA6io8jjjPY+o9qlYAHjk8jjioiOnOaAeojA8cYz2Box68ntnpSZySefr1pBx355x6ZqxoOAB0Ax9eaXaME4GccD1pPTn2x60E4BzyMdBSQMYMnqATx16ZpR8p57jk+tB/QdBx/nvQOpzkYHp19qkoeCN3PTHamuOBg49OKXB74Izx9aUnpnn1BqwM7UWAEKZ/DtmoYEO9cjipNRb54wTwAcetNgwPo3vQapWRfgYhCuDgjOR2qY8qM8nGBk8/WooTxjGOOCKkOQR6+tG5iyMnqTwCewxVVuSMA56ketWZWx65J71Wb5iDkf1p3KRJwBwCSOvvTu2M8frTACVPp78EUqnDdMn19PemTuKQOw7U3rjuOmaXA4GORx14NJnAHP1HpQJsX3HNHU9cYzx1FBI445HP40vH/ANbtRYGKgwwB6fXrVgnGBgD6c4qBQN3PTsambAIC9MYAp2sIY2eAe5/yaQsQCMAHPBPUe1K3BHGOaY5wf0pMCKRs84Jx0xxg1XncsPfoOeKmfCjB5Pf0qrK2QBjJJwD0oRdrmgSRtU9VUDGcgcUDBXryTg8dqHX5iM9MAkdKTlcAfXGcVVhXZIOBjOT0+lO44PA9COlRZxgZ7/lS5zkbaS8xko+YccD+tKCBxjBxxUcZGMZzx9Pwp57DBGMCnZEsrai3+hzDGQRj9ayYfwPpWpqjj7K4J4JH1BzWXCc44PXg01Y1gtC/CQOGPPtwR71Y9RwST1HTHrVaMcjPNWUPJ54703clhcf6iU9Tg9O3FYcWNoz1GK27kf6LNxzs6ViJhwOOnNUXDqWrMZuYsHDBhg9QPet+TO4jr0zWFYDN7EePvdzW83PbPPWouKe4gGc8cn09KcpGDxz2pvpx+Pen+vQ4pXMQ9fXrSkk8YH4UDLY/H8acFwT27/WmAKvBycmn7MdB39aEQscAc9RnmphAzkBeTnGB2oQbsIoyWGOcnAFfR/7Kn7H+u/tFa09zcB9K8G2rhbzVJEJD+scQ/jcj8FxzXUfsafsV33xxvYvEviZJdO8EW0uDgbZr9x1jj9hxlug6da+vvjJ8fNN+HGlj4c/DCC3sWsI/ss97aKPI01ccxx9nm9T/AA55yaqlTq4uoqVFXZVSpTwlN1azsi58Qvif4V/Zo8I2/wAN/hjpttFqtvHhgAHSyyP9dcH/AJaTHsp/HAFfLM7z3N7c3d5cyX2o3TmW4u7ht0krn+Jj/noPSooovI3ks0ssjF5JZG3PI56sxPJJzyaQy4yqjJBwSOma/UsqyilgIXesu5+aZpm1THSstI9htw/lkAHJI5PUCq5GCTjJ6gntTwdm7Iz3yecU0KCMc+nufavpdLHzLGgbumfc55NOx5ecAFscL6fWpP8AVAKBlx3/ALtM2BFyee5PqaEIRVIDfNk46ntUTyZG3OB3NP2s5yM4646Gs3W9Uh0qyMj9cfKB1JqZSVNOTN6NKVaahDdlLxR4kh0e0MEWHuXXBBOCOOv615tBG88oADSSytjABYkmptRuZdQu3mcEu/QdePSvrf8AY2/Z5GoTW3j/AMQ2wewhbOk2sq/66QH/AFzD+6pzj1Ye1fnuaZhzXk3p0P2PKctjg6KX2up6T+yb+zqPhdo6+J9etgPFd/ERHE4ybGA/w+zt39AcV9IWsHyh2HXoKWGMytvbnvz3q0Bj37e1fnlWrKrJyZ9IkgB2/SlGPTqKSnAZ4zzWBpYTGQMH/wCvXn3xa+OXhL4M2CS6/qO28mUtBp1uPMuZRg8hB0H+0cCtP4vfEa0+Evw51nxRdRfaTZxgQW+cedOxCxp+LEZ9ga+AvhP8MPE37VfxL1TU9W1M/wANxqmpSAkRKfupGv4EKvQYruw1BVLzl8KMps+gNJ/b48F3mopHfaBrdjZlsG6xHLtXPUoGz+WelfRnhLxR4f8AH+gxax4e1O31fTpCVFxbPkKw6qw6qw9DXx38U/2EdQ0TRpb7wXqsuuT267pNLu41SaVRnJiYHBb/AGTjPavB/g78Ydc+BvjWLVdPEptvMEWqaTISqXUYOGRl7OMHa3UEV3Sw9GtB+yeqIu1ufqVIhifBGcdK8c/aT/Z2t/jj4cjvtP223jHS42FlOxAW6Tr9nk+v8Lfwk+hr1nTNbs/FGj2Gr6bKZ9PvrdLm3kIwWRwGGffnn6GtW2jMcYB6mvJUpUpXW6NUrn5//AD9kPWfiLqLah4qtrvw94es5zHJDLGUnunU/NGgPQDHLflX3tpGg6f4a0W10jR7KLTtNtE8uC1gXaqD19ye56mtMyFjySeMZJph7cYNXXxM6vxDSS2IbeFlOScDuPWpfbsPelH0JpVxXJqV6CDk45waR2CjJOKHkWLvzWB4n8Vad4V0mXUdWultbWMcZ6u391R3JpPQunTlUfLFXZsm4yDt4ABJPtXj3xI/aI0bwm0tppjLqupKdrEH90n498Yrx74nftB6p4v82z0zdpelBsARud8ox/ER/Lp9a8y0Hw7qXi3VUsNItJL67fJKp0QerMeFX3NcVXFRpK5+iZXwspR+sZg+WPb/ADL/AIw8e6545vPO1m/kuUQkrFnaifgOOwrZ8B/BvxD4/wDKuLeAWGllub+8UqpHrGnV/wBF969m+HH7OumeHvLvvEXl6xqIwy25GbeE/Q/fPueOOBXsYYBQo6LwAOlfn2ZcRRg3Cj7z79D2cVnVDBw9hl0EkupwPgP4MeHfAeyaGD+0tTXk394oZwf9heifhz7mu7Zjk5JJ9+TS/eOc4NJjP0718JiMZWxMuarK58XWxFXESc60rsgul3R56kd6w/FOm3mreFdXstOvJbDUJ7SWO2uoGxJFKVOwqe3OK6KQZBGOMYNUcNG2ckFTkHvWVKThJPscc1dH5J3l1dX129zqE891qBJEs11I0km/kEFmyeoNVWwOvXPr0r0r9o3wl/whPxp8UWKKEtrm4GoQALgCOYb8AexLD8K82Pc9s96/o3Kpwq4SnUgtGj5SreM2hM8fj1/pTSQCcjpStwRz04/Gmn5jznHr0r2UYCHjOMnntUkU0ttKk0EjRTxMskcinDK4OQR9CB+VNOP6jHcUoXg9OtFubR7Amfqv8GPiFD8VPhloXiWMr59zCI7qMHJjuE+WRT+Iz+IrtMcZ6j1r4f8A2EPiX/Y3iTWfBN3L+41Rft1iGbAWdBiRR/vJg/8AADX2sbwnov8A9evwDiDL3g8ZKy92WqPp8NWVSmiztP4U0HHaoVnYDnFIZWbODj8K+Z5WjrbGFisu7AIU5Nfkt4mvf7U8S6zfbmb7VfTzZPX5pGP9RX6reIrxbDw9q905AW3sp5Tk4Hyxsf6V+TMJLwoxGMgE565NfpPBtO9ec+yPHzCXupCfxHA/OlOM9f8A65pxHJyOnp6UhXI/wr9fPBuNz+Hb1pecHtSAYB4z6in9jxk9aAuKEFfpV+ybB9n/AGePBikbS1vI5B95nOf1r81UDAe1fpn+zW32f4DeCI8AEacrDnPVmNfEcWf8i+3mehgH+9ueqDjOaQ4Jxg1Cl0GJDcY61KJkJPPB71+H8tj6W4p/T2psp8tCc9OlSZU9fzqndZcgDoOn1ppXE2Z+rara6Np13qd/OtrY2kTzzzueERQST+lfm38aPild/F3x3d63MGhsFX7Pp9qx/wBTbjOMj+83LH647V7h+2T8ZWvbs/D/AEmb/RoCsmsTRtw8nDJb/wDAeGb3IHavljHTjJ6mv1rhTJ+VfW6q9P8AM8DHYi75EJDLLZ3MdzbTSW1yhys8DlHBB7MvNe1eAP2u/G/gtkh1SWPxZp2MGO+bbOg/2Jh1/wCBA14s+MjjOeCB0qKUDjAyM9PSv0DEYDDYqPLVgmeXCrKDvFn6DfDj9qPwN8RHjtDetoGqvgLZaqRFvJ7JJna35162FOOeVYcd8ivybeNWUqQCDztPIPpXo/w1/aB8a/C4pBp+ptqGlKRu0zUiZYseiMfmT8Dj2r4DMeEYu9TCSs+z/wAz1KWOe0j7e8XfAXw74wEtzbRDRdTY5+0Wy5jc/wC1HwPxFfPnjv4X+IPAVy/26xL2ROI7+Ab4X/H+E+zV9G/Af4wQfGnwrc6pDpFzpD2cwtp45mDIZNoY+Ww+8OR1A6ivSJY0mheKVElikUq8ci7lYHsQetfF08wxeVVnRr6pdGff5XnlfCpa80ezPijwF8SvEXw1uzJo95/ojnM2nXAL28nr8v8ACeTyuK+qfht8cvD3xGEdorHStaZcnT7pv9Z7xP0f6dfauB+Iv7N9nqbzX/hV10+6IJOmSH9w5x/yzP8AAfY8fSvnbVNG1Dw/qD2Wo2k+n30JBMUo2MvPBH9CK+7y/OaWJXuv5M+kq4PLc/hzU/cq/wBb9z9DDujY9VboexzU8V0Rw446bq+VPhZ+01d6EsGmeLfN1PTshY9SALXEA/6aD/loo9fvfWvpjTdUstd02DUdNu4r+xmG6OeBtymvp6dWM9j83zHKMTls+WrHTo+jNwMGwQcihuaoRzmLGDkdx71aimWYcHFanh2JN3QU4NkjjpTAMY9KBxVE9T47/bh+AninxXrKePdGQatp1pYx2tzYQKTcWyoxJlx/Gh3HOOVx6V6R+xBpiWX7OulXLgp513eTtJJhVVfNI5P/AAGvfQ7KQVJDdQR2r5d/a4+A3ifxN4bivfBV7etpFqrm68H2TGOGQuxZ5oo0xvYkksjZ9V9K7adbmh7KT0Ia6nVfFH9r34deApJLS21FvFOpxgg2eikSKrccPKfkXr2J718vfED9tb4geMN1joYg8J2c52ImmqZryTJ6eawznn+AA1ymt/srfEfwt8Pn8V6hoBstOhOZbTzAbuKP/nq8S52pz9R3Ar079k/4vfDL4f8AhnWZtd0i107xbpttLdR6kw8yXVEGcRQs2fLkyQuxcZBz616lOjShG8feZGp4dDqfjv4TePLDX7m4vtK8VbFu1OoymSaSNzwJ0ZidjgH5HwSDketfYD/B7Sv2tfDnh74pWUl58PvFN0oFxJEnnJNJC2wSphlYYK/K+ckAZ6V8gQN4g/aD+L0MVxIW1zxPqIWRhkrApPzEf7McYP8A3zX6saHolj4X0PT9G0yIQWGn26WtvGBgBEGB/Ln6mpxM1CCa0kVHQxfhp4MvPAHhKDRr/wASaj4ruImZhf6pgy4P8A6naOcbiTyea6oA9RULyrGoLEA9hTI73LgMMA968Ld3ZWxYbpTcdqCQcHt6ikIz7EdKl6FXuee/HH4K6T8cfCB0m+K2mp2xaTTtTC/NbSY+6fWNsDcPoRX5heLfCOp+CvEmoaHrNo1jqdjMYpoWOcEdCD3U8EHuDX7ADPfmvC/2qP2eY/jB4YbWNHgQeMdMiJg4wb2EZJhP+0Odh9eO9d+ExLpSSewNcx8ZfAr4qf8ACG6kmhatPs0C8kxFK54spSevsjcZ9Dg+tfUhX5QSMjtjBB4r4IktpFleKaIxurGNo2GGBBwVP9a+ivgJ8VDq9tF4U1WTOoWqYsZ2P+viUcof9pQOPVf92vF4iylV4/W8Otev+Z9dkuZuD+r1np0PaXkzgDoOoqLd2xk+3alxgHqD39aTgnoa/LWraM++TD73GOAetNLYOOpzTmb0GOcZ7UwjPGOPWs2WIcEkAZ9vSl3eWDjr2PrTS/ln37n1qJnLZBHQ8f41m2BG4yTnuenWsX4geAdC+Mvgw+E/EwEIjYyaXqyL++sJscY9UPdTwR9Aa135zxkGm4DAgjI6GuvDYqeFnzwZx4vB08ZScJo/Nj4p/CzXvg94uufD/iK08q4T5obiPmG6jz8skZ7g9/7p4NcYyYGMD3BPb1r9R/H/AIA8PfGbwmPC/ipDEVJbTdZQAzWEp6EHup4BB4I/A1+dXxR+FuvfCLxdc+HPEFuIbuLLQ3EYJhuos8Sxnup79wcg1+n4DHwxdNST1PyXMcuqYOo01ocSRjPPBx+XrQ3IGOPUj+eKkZOMkYPt3poAyOAe+T3r2LtnhNFZ8eYNwBz37/WpoflnBwxOOn4VHOpMwHAGM5zzUoYpggKARgcUyXoPLhwTkE55oOWzgEk9MVED1xk8jFPY5zxkmgytYU84IxknpThyeAcgcgd+KQ9eMADpigAnkDqelA0JKmMEHI9ewNYcx3Tucc5I49a3SV9M57jqaw5wBcS4GBuIwe1NGsBuDjPIGOvb6VreH1DS3C5H3AD+dZORnn8u9bOg4jM7AA5AG4jIobHP4S+ecgjn6U0LzyASOvtStx169SCajJBOemetRociFOO/Q/pUbZ46DtkUpP49sjgVGW6kn/GncYpK9xnB47U0EHPIIzg4pWO/rz2z600tyCTn1JpWLHAjg8dOKUDPpjHI9faowRkHkZOaCcAjknpRYBRtzxySOh+lSZOQOCcYJ70xmJC8e3HU0mRkHHb9KoBxGQeQSef/AK9MJ5GBzjINBbg8nBPBHJpuc4bv61A7FK/GWiOMYBHXv6UyH736mn34+VD6k1ApwQcZ/lWiLWqNi2EboMNhupx/OnE8/wC0AQR3xVS0P3SMDjAPerA6+n+elIzehHKCCQOnf61Ay9ByfXtU745Oc46c8Ux13A8YIHJoKWonU+/XHf8AKk3DjqP8aXrgDoO4pvIOOcfyp+RGwpOMDoe3c/hSdV4HI6EUmc5HOOvHWg/Lz1J/OrQ9A3ADH86cpJPQ+mfSos5wevrT0JPbH+NSLYmXkDBA7ZqTIz6H6cVGgOOhIxjFO25PPBz1qrEgec8cdhUbde+c9TTs/wCJpr5AA98Y6UeQ0V5M845AP5VCp33EYx1YYNSSvxjoCaZaZ+2x/Un36GmtDQvnJJ9SSeO1B59xR68c0iHCjue9LqZtijOAOCRk8f1o24bqevc0qj657U7GBn3ouDAgZ6ZOcc9aVThh1POADSYyOOuce9GDkdOvGaYXKerY+zHj7zAcf59qzkwB757dM1o6uAYYhjALc/lVBF/I9KDWPwlyHHlgY5qzGTzzzUEA+XGOM9asRD2209CWNvCDay9vl5zWOgwvf3rYvWxbS/Q8VjgYA/zimkjSnsWbDBvIQQSS3OO3vW8R8xP4HH6Vi6Zhr6LI7n+VbjjIzjJ756fShkTGgc9fan7c5xz70AcdDinepHOKkyETAyck09Rk4/r2pVUMenSrlnaPPIERGkJPC4yTRotw1bsgtrfdkYJPY9q+1/2Qf2Dbz4ivYeMfHcL6d4P3LNb2LZSfUVHOf9mI/wB7+IDj1rq/2Pv2EVW3tPiD8UYltdNjAubTRbrCCRcZ824z92PuB378V6V8dv2j5vGsdz4Z8Izmz8MqPIn1CIbHvFHBSP8AuRdvVh7Grw+HrY6r7KivmKvXo4Cn7Wq9exo/HH9oe3t7H/hA/hkY9M0e1QWlzqtgNiRoowYLXHT0aT6455r53ihjt4xHEoVV4GTnPvn+f1oISNFSMBI0G0BRgAVG7lsBeFB64wTX6xlmWUcBTtH4urPy/MsyqY6peT06ISV+CFPsTUWPTPA4Ip7DHTkHj0/Kk2fLnHsBXuniMj4ORjI60MSGwMZx1A4ApSOTwQR6dKDhQAPyHemjMYAEzkkjH503LOTzhQPyoZPMYnqR19BUZbqB0A5o6DsJLOEU7TtAGSa818Qa3Jrd0TtxAhIVQc5561veM9ZRU+wQPh87pCD29P8APoax/CnhjUfGviXTdE0q3a5v76ZYI417k9SfQAZJPYA18rmuNsuSL0W5+lcPZZ7OP1iqtXsei/s2fAuf4z+MwtyZIPDun7ZtQuUHJGRiFf8Aafn6DJr9KLGzhtbeC0tIEtrS3QRRQRjCxoBgKP8AP865f4VfDHTfhL4MsvDumBZDGPMurkDm5nIG+T6cYA7ACu4ijEa4xz3PvX5XjMS68/I/Q4x5UPRQgAxxSgc8dKO3Wqms6idH0XUL8W0l59jt5Lj7PDjzJdiltq+5xXAtWkUXBtGRnkdRnmgfKfr6V8p/slfGW88cal8T/FXie+WCJzbXZMrFYLSEBwEGfuhVxn15Pevo/RvE9j4lsUvdI1G11KzcDZcWcyyoRj1BreVGUQvoeYftmeE7rxZ8ANcWyVpZdNlg1N405Z4om/efkrFvwr5R/ZD+OmnfCHx5cwa5KIPDeuRJb3F2BkWsinMUrf7HzFW9Ac9q/Qz7QJUeOWNJ4pEKOjDKupBBBHoQT+dfAH7Q/wCyTq/w6v7zXPCNhcav4MlJl8qFTJPpw7xsvVox2cdBwelehhKkFGVKezMpK+p+hLqlxEkkbrIjqHjljYMrqRwQRwQcjmvzm/bW0jSdL+Ody2lpHFcXVjFcalHHgAXJLDcR2ZkCE/XPeuI8E/HL4kfD3TBovh/xLf2dgciKydRMIs/88g4JTv8Adr1z4A/sueIvip4nTxb46S6h0J5ftMrXrMLjUX64Gedh4y3p0raFKOGk5uWgXctD6m/Zl0e70r4EeCoL8MJVsfMVX6hGZmQf98sK9RB/KgIkSrHGixxIoVEQYVVHAAHoMCgZPrzXi1ZqcnI22Vgzj8KMY/GggH2pwGRWO5QgGfpTJpwgAHJ9+1MnnCjahyehrxP4x/Hq18IR3Oj6HKl14h+40g+aO1Pct6uPT3GaltLVnXhMJVxlVUqMbtnT/FH4w6T8OLUrIy3uryLmGxRue/zv6L+pr5G8bePNY8c6rJf6rdGTBPlW4OIoR6KvSsm+v7rU7xri7nlvbuZ+ZHO93Yn+ZJr2v4Y/AIO8WreLYcpgPBpDt0/2pv8A4j8/SvBx2ZU8PFubsvzP1nCZfguH6XtsS+ap2/yOF+G3wf1Tx+6Xs7NpuhA5N46/PN6rEvfv854HvX1N4R8LaR4P0hLDRrVLWDO52zl5G/vO3Vj/AJFPlkitYSzmOC3hTkkhERB39AB+VfLfxn/bPttL+06P8P2W9vQxjk1uVMwRYznylP8ArD6Mfl+tfn9StjM5q+yw693t/mfJZpntTGO83aPRH14rAsV3LvXBK55APQ0fxV+XHgP44+MPAnjR/E1rq89/f3DZvor+RpEvUzysg/kR93jFfoj8JPi7oHxm8Mrq2iytFNHhLvTpmHnWkn91vUHnDDg1yZlw7isvgqsveXW3Q8Cji4VnyncAZB64FFA4IH4Up5/Cvkup1sT3xjHrVS6UJIDn7wzVs8DngCqtw6PhcZI6GtIq5LPjz9vTweqz+FfFcanLCTS7hsccfvIjn8ZB+FfJDcH165r9If2nfCP/AAmHwS8SW6IXubOEajBtGSHhO79V3j8a/N8bZkDAZHBGOlftvCOJ9phXSl9lnzmNjad11ISc544zSgcHvT9oPQ96Tbk4HP8AjX3x5vQZjjg+/rTwh5J9eMmlUY425J9KkCEnHP4U9QuaHhbxDd+EPEula5p7bL3TrpLqInoSrD5T9RkH619h61+3j4ehx/ZHhjU76RgCTcSRwIpxyP4icZNfGkduBwwPA6egqfavC8DB4NeRjssw+YNOtHY1hWnS+Fn0lqn7d/iiVn/s/wAK6VaJ2ae4kmI/LbWDL+278Rpc+VBoluSc4Fo74/N68LKgDGSSaNqscBce3c1yQ4fy+P8Ay7Q3iavWR6zr37WPxK8SaLqGlXd7psdpfQNby+RYqr+WwIYA7jjIzzXjqQ7AAAQAMepxiriLsO0gMG7EYolQliAoI/KvWw2Cw2Dv7CCjcxlUlP4mUpF29Bx1NM2nPTmrRjJJUZ4Pf1pphdeSpwema7SLlUpuHGaft3HkGp1hLYJGAenNPEfUYIAP50yblcDOePrxX2L8F/2svBnhTwD4d8N6vaarZT6daJayXQtxLExXPzDa27Bz6V8jLCpYNtxxwfarKwquQMj29a87H4ClmFH2VXYunVlSfNE/R/w58evh94tZU0/xXprTsMiC4l8hz+D4ruLe6juo98ckcqcHfGwZSPqK/KmWyEsZJQOO4ODj3rW8OeJ9c8KSrJo2tX+kODvAtJ2VfqV+7+lfD1+DYPWhU+874Zg18SP1JDsvQ8GvNfj/APFyP4SeBpbyB0bXb0m30yFjz5uOZSP7qDk++B3r5k8KftieO9C8uLVIrLxHCgwWuE8iYjj+NOPzXvXA/Fb4nXvxa8YTa5qEJtoUQW9rYq+4W0Q5xnuxOST349K8zC8JYmOJiq1uTq0zeePg4e7ucRdPPe3E9zcSvPcSs0sssnLSOxyzE+pJP51VkR0IDKUzzzzxWkrBhgk9OhGBUM9vz0OAMgjkV+vUqMaMFThsjwZTcndlBx0HOPpS+USPbufWrQi2k8dO3alRcnAyABjI5xWtguU/s6leMHGDiiOylu54re3jM9xK4jjjUcu5OAB9SRWktvkAqQDnoe9e1fsi/DRfGXxYi1S4jD6foKi9lUnAMxyIh+YLf8BrjxlaOGoyrT2ijWlF1JKKPsr4SfD2P4X/AA30Lw4oVrm2t1N3Kv8Ay0nb5pCfxOB7AV1bLgY96mbknJyT3pjL6V/NGNxMsXXnVl1Z9rTjyRUSPB9c4rn/ABn4F0bx9p4tNYtBKVH7qdMLNCfVG/Hp0roSMfWmH8q5IVJU5c0HZnTCpKnJTg7NHx58R/gxrXw9d7kgaloxJEd/CuNnPCyr/CffoazPh78UNd+GGoifTpDPZSMDcabM2Ipx/wCyt6MP1r7TmiS4hkjlRZYpFKPG6gqynqCK+dPi1+zzNbGbV/CiNPbAbptLJy8Q9Y/7w9jz6Zr7vKs9bkqdd69/8z7jBZxRxtP6rmCTT6nu/wAOPidoPxQ0k3ekzlLqMf6Vp8xxPbn0I7qezDg/nXVhjG+RwRX53aLr2p+E9ag1LS7qXT9St2+WWM4PXlWHRlOOVNfX/wAIPjxpnxNRdNvVTTPEca5a2B/d3IA5aI/zTqPcc1+kUcRGpbU+Yznh6eE/f4b3qf5HrsN0shCscN796m+lZZUo3Ix6VZtrrAVGOeeGrrTPh2i3ShipGDz2Pem54GKTOQBnJ9elMQ84cMGAdWBDKwyCCOh/OvzM/bB8EeFPh/8AGKfTfCrMnnW6Xd9p4A8qymckiND2yuG2/wAOR61+mIPbFfKn7VX7I8/jzUJvF/gqINr9yy/b9NZsLcscL5yEnAYDG5ehAyOa7cJWVKonLYhq6OW/4J9fDMyXOt+P72E7Yg2l6Y0ijBJ5nkX3Hypn3avsq7mAXbnJPHB6VgfDfwHafDP4e6J4X04lotNthGZD1llOWkk/4E5Y/jWgc7juJz3zTxNZVqja2JSsiVSWIGST0AqaS3dEDEED9RTVksrSG5luLy3gW1QTXDSzKqwJgnc+T8owCcn0NfLXxS/b20rRfE1tp3g7TBr+kW1wBqGpynatzGPvJaj88SNwSBgY5rKnSlPSKKPqy0n3YRiCeoOatdvU1yvhDxTpfjTQdM17RboXul6hGJ4J1GCVPYjswIII7EGuq7cH8azmnB2YXAcEY9aeGKn36570zqef0pGrLcD4v/bW+Av9nPN8Q/D1pGlnM4GtW0S48qQnC3Cj+62cP6HB718dW9zPp91FcWk721zBIJIpkJDRuOjD8q/Y68tbfUbSe0vII7q0njaKaCVdySxsCGUj0IJr8yv2k/gZP8EPG8ltAGk8OaiTPpVw3PycboWP99Mge4INexg69/3M9mUrp3W6Pafhd8Rbf4jeGxc5WPU7ciO8gXgI/wDeA/utgkfiO1dcRxnofWvivwH43uvh34mg1W3Blh/1V1b54mhJ+YfUYyPcV9k6XqNrrenW+oWM4nsrlBJFKvRlP+efpX53xBlf1Kr7Wmvcl+B+kZRmH1qnyT+JFjG85H44oLBRjPP6mmyPjCr19qjLc8dT618U7H0wjDBwRnufaoyM555Pb+tKWxx1Pv3ppPbJx71D1YDTyehxikG0ZGB+FKTzjHHcUbdmWIJ9OcClbQvcQ47gEdD3BFZHxB8BaF8aPB7+GPEiFZYwW0vVlOJrKbHByeqnAyp4I/A1qltzHI545pMAA/15FdmFxVTCVFODOHF4OnjKTjM/Nb4nfDDxD8I/E02geJLL7NehRJHKpJinjPR427jr9CCK48AtkBcnHfn8a/U/xt8PvD/xx8IHwp4qQxyKS2maun+uspSMBge6njKngj6Cvzn+Knwn8QfBjxZc+H/ENp5VzGBJDcRcw3MJJCyxt3U/mDkHpX6ngMdDGU7rc/Iswy+eDqOMlocC33vU4AwelL3PY9896dLlpnwcnOOKae/5CvWPDsH0GB2pd3qP50d+hOaQjIOBjj1polj84JHTJ45xmlLcAckn07VHwCcg+3pSrnJ4zx6daRNhTyevHTmsi4Obh+O575rWKg84BGOxxWRMP3zAZIB6d6aZpAYw5z1ra0QZhnGRkEEA5HFYx46nP61saMwEEwIIywIqnqip/CWy2eo7A9c5NNOcj6ZHt7UOfmB7DrjjFJ0Az07H196g5fIM4XIBBI79epqMjpkYp5UEE4IwO9NxlskkDtip2KGkYHI4x1POKOnckD1PFDDapOTnHQ01iNuOjddxHANHUNx2eORls5zSHAHTnPGO9IGyeOOP6U4HYcjggcEdqoAOSCSD06HrR2IUgDoSeTmjH1J9TR1x9M+uPegfzGEAEAk4GMev50ozgEjr3z1pwwVx1780nQjA5I7Urtj9SlqBGEGDknOe1VlHTsfQ81c1IDy4yBznB46DmqQ6jsTyT6VW5SNGzb5BwR156VO567QenBqvbsdqjGO5BqX+LJGcdSegpEtDWfgc4HTJGMmoWfnnjuT/AFqRxnuRx36CoG4bqDxwKdwRN6Y9c5HINNJA9vUmnHJxgAenamnOSDgEYIxTM/IQ9h0xzjPWkJ5H8+vFKBkkdD/OkYc8evAqkUN4znmpAOnHGOeeTTQCSOCT3p6dQfXpUhuSqdqgn060AgDH4Gm56YxQAfTn261V9CUIevcjsOtRMeBxk9BUrAHHfoMg1GxDZyfpQil3K8p4B6g5z9aNM5vSSMgKeB2NMuGx0PHvT9K5mmYcYXB9Of8A9VGxVrItkYYdc8daeOOnGenpQPmYcYHTFPC5B7kdjQtTITv7elAHsSe1KADng9e1O4545Bpj2EUYIGMkc8dRTgAD1yOvNGcn+ee9KCOvXHpQIztZ4SLn+I8D6f8A16pxLgcA4yM+9WtYP+qGOefrVSLrjr/On0No6RL0PIHfFWU6DIOe+arRL8vB781YU8jIzjkUbksivs/ZZTjIx3/Csn9Sc4xxWtfHNo47kjArLAxn86oqOhc0lf8AT4jz1P54rdK5PQ56H3rG0UbtRiyMAk9vat148HOD9PSpZNQaBgYPAByacI8k7jihMsw756k1t+G/C2o+KNatNL0y0mv9Qu5FihtYF3u7noABQ2krszV5OyKNlpk95cxRQQvNJKwSNY13FmJwAB68iv0m/ZF/Yw0j4VaAnxJ+LMUFvqFuv2q106/YLDYIOks3q/IwnbjvXSfs2/sn+F/2XPDP/CwPiZPav4niAeJZj5kWm5Hyog/5aTn/AGenb1rjPjN8aNV+MmqbZhLY+G4JN9ppZblyOks395/QdFz681vgsDWzKrywXu9WZYzGUctp88vi6I2Pjj+0FqHxcnk0zSjLp/g6Js7Wys2okdHl/up6J9Ca8kGEU9h6etPMmc54HQD1qKQ5yTwP1+tfreBwFLA01Gmv+CflmOxtXG1OebEZg2ck4HQUzd8vQkegPWhRxknI6Y9aAME8EnPXsK9TqeWxD16ZPZQeBSkHoD1OMnvQo68HC8nA70hfZjAyR2J6CmIHG0YGT6DpUeznPO3H0pQSQc89x70hUk9x6Zo9BWuRuxYkJ9cHtVHXL5dG0ySbAZgDtUkDP+PWtRVVV6gLjkntXnPijVDrN+QmRDCCqhu5zXn43Eewpabs+hyjL3i665l7q3MSaZ7md5ZTl5Dlmr7l/Yl+EI8OeGX8cajABqOqIYtPDj5orf8Aif2Lnj/dHvXzR8AfhFcfFr4hWmmHcmmQYuNRmUY8uEHkD0ZuFH1NfptpunwWNvBa20KwWlvGsUMSjARVGAP0FflOaYrTkT1e5+y0aahFJdCxbwFQCQckVOw5oHX19KXGea+Y1OnYaOep/OnLhfvAMMcg8gikC+2cU7t7ULyC3c+AP2pbOL4Q2Nt8PPD9hLp3h7U5H1i6vWPN+5dsQZH8EWR8vuteKWGjeNvC+iWXi3R49W07SJiRFq2mO4iDhiCrlOFYY5De1foT+0f8Gk+Mnw8u9LiRBrtkTeaTM3GJgP8AV5/uyDKn6g9q+Qf2U/j63wU8X3OjeIDJH4U1WXyNQglGfsNwp2+ds9sFHHcf7tfRYWqnSslqjGW5V8H/ALZ/xM8MKiXV5ZeKLZONupQ4kP8A21TB/Q1734C/b+8M3nlx+JtC1DQpSADcWTC6iB+nyv8Aoa+dPijqdj8evjYbX4f+Gbewt7h/slotpAIWu8HmeUL8o7kHj5cZr2P/AId836ajpxg8W213YBoxfCSBo5VH8flkZDd8Zx29adZUVG81ZkxUrn1d4K1rwf8AETSrfxL4eh03UraRmRbwWSrIHX7yncoYEZ/Wupkdn5ySeg5rN8N+HdM8IaFZaNo9qllptnGIoYYwAAB3PqTySfetGvn6k7ystjp9RAPWm9+egp59unrTSMdayuMVsYqCWfClQevUimzS7jtHTOPrXzt8dPjo0H2jwz4Zuds4JjvNQiblOOUjPqOhP1x0qZS5VdnfgsFWx9ZUqSu2S/HP48vpMl34c8Ny4v1/d3V+OfK9Vj/2ueW7dq+b7a2udRuYra2t5b2/nbbHFEC7yse3+J+uam0nSLzXNSt9N0y1a8vrhsJFGeSfUnsB1JPSvqT4XfCqz+HliZpWjvddnXFxeBeEHH7uP0X1PU/kK+WzPNI4eF3v0R+txhhuGsNyxtKq/wCvuMj4T/Bu38FiLVtUK3niBhlf4o7PPZPV/V/riux8ZeN9F+H2hz6z4h1CPT7CPq7nLSN2VF6sx9BWD8W/jL4f+DeiC91Z2mvZwVstOgb99cvjt/dUd2PA/Gvz5+J/xQ8QfFjxE+q65chwgK2tlEcQWqf3UHr6seTXyeCy/FZ5W9pVdod/8j8yzLMqleo6lR3kzs/jl+0tr3xeeXTbYPonhTd8tijfvbodjOw69PuDgd8143uJI4x2wOlKTyAeT6elABZv5HtX6xgsBQwNNQpKx8tOcpu8hT2ODx+ddF4C8ea58OPEltrnh68a0voiAwbmOdO8ci/xKcf4VzwBHXrShsdOB3rtnSjVi4TV0Qm4u6P02+CHx50L42aIz2pGn69aoDfaTK2XiOfvIf44z2btnBr0hrgLgDk1+Snh3xJqnhXXLTWNFvZtO1O1bdDdQthlPp7qe4PBr7w+DH7U3hz4gaDN/wAJHeWnhrXtPgMt2lxJsgmRRzLEx6j1T7wzxmvyDPOG50JOthleL6dj3aGMUlyzPdXkLA7z+GeBXL+N/iP4Z+HVibrxDrNrpqYyscjbpn/3Yxlj+VfLfxg/bQu7+e40zwBG1naYKNrV3H+9l94Yz9wf7Tc+wr5k1DUbzWL+W/1C6nv76Y5kubqQySv9WPNRlXC1fE2qV/dj+JNbGqOkNT6W+Kf7bV5qsNxpngvR1tLWVWjfUdXTe7g8HZEPlGQT94nr0r5bSMRoFHIzgdqshM/Lk+vtSbAjjgPzyRwB7V+qZfllDLo8tFHi1asqrvIrbQTjGTnAH9Kk8oDhjgk/lU/fdgKM8EdK7nwH8DfHHxDdG0Tw7dz27nIvJl8mAe/mNgflmvRqVqdFc1R2RmoylokcD5OMfKxycD3qxHD5Qw2Ac9TwAa+vfBv7BVwSJfFXiWOHOCbbSY9zDjkeY/Hr0Fe4eEv2Yfhr4OWN7fw5FqVwihftGqOblj74Py/pXy+M4owGFfLGXM/I7oYGrNXeh+c+jeGNX8RTeVpmlXupyucBLOB5Mn8B/nNem+Hv2T/ib4gIYeHG0yI4/ealMkPHrgnd+lfozaWkGnQiGzgitIFGFit0WNAMei4FTA4r5TEcZ1XpQppep2Qy6K+NnxPo/wCwd4hutp1XxJplkvUrbxSTMOnGflHrXb6X+wR4bhUf2j4p1W5POfs0EcQP57q+oSgPQZHehe3GBnmvEqcTZjV+3b0R1RwVFfZPALb9iH4dQgq8usznoC12Bj34WtKH9jL4XRAq+n6lOuckSag39APQV7gqjHTHvS4BxnHWvPed5hLeqzT6tRX2TxcfsefCvbzoV04Jzhr+QY9utR3X7HPwtnyBpV9AMceTfOMce+a9u28jHTvQygjjrU/2xj/+fr+8n2FL+U+err9hv4bTj902s2xA6x3obJ/Fa5/VP2B/D08bf2f4q1O2b+EXFvHIB+RFfUe3pzz69qDx24rop5/mFN/xGDw1F/ZPivVv2C9fgVzpviXS70YGxbmKSAj8twrg9c/ZI+JWhByuiDU40BO7T7hJM49BkH9K/RHIIPGM96jOVIGM56GvWo8W46m/etL5HPLAUZH5V674M13w1OYdV0bUNMlA+YXNs6AfiRis4WwCZhkDNjJA6kV+s8ka3KGOZFmj/uSqGU/ga8/8Vfs+fD7xcJWu/DdrazyAg3FgPIf6/Lx29K+jw3GcHpXp29Dhnln8kj82AFdQCfm6ggYP0ppi3SlSCrrjC+hr658ZfsLbt8vhjxDk4JFrqUWMnngSL+HUV4Z4z+BvjjwGudY0K4SJBkahbgTQfiy/1r7HCZ5gcXpCav2ejPMq4WrT3RwH2RiAPLKj+8TnJp0UUjAow2LnGeuKkiLhirOSo6hjwR61ZCk8EbV7Efzr6BNTSaehxvTcz5bFlYjG9egPeoBDtJXHI4yOM+9bqKMYbnjAA70yawUoSE2kDIxxmhslMyooxtYOMqBkEHGBX39+yz4Ci8C/CuzllgMGq6wft90HHzAEful/BcfiTXx98HPAf/CwviLpGiyOFt94uLlicZhQhnA9zwPxr9EggXAUYQDCqOgAHSvz/i7Gezw8cPHeW/oexl8Pf530L5Xn/PFIwGB296qxXDKMEZA/OrCyiVQQeRxjvX4k4WPp1JMRh0z6dqiYYxUrEAZ9qrzTCMerdOP51nymgjzLGpJOfQetUZLkuQc454A7USS7tzOQAoJJJwAB3r5s+Nn7X+meD5G0rwSlvr2rg4lv5ctZ2/PKjaQZG+h2j1r0sJg6uKqKFGN2YTqRgrs7v4r/AASs/GfmappAjs9cAO6P7sNz16/3X5+937+tfMM0V94e1kxSpPp+o2cgIGSksMg7g9Qa+lPgV+0Ho/xl042zBNM8T2se660xnyHAHMsRP3k9e6966H4mfCmx+IdkZVMdprEaARXZGA4B4STHUeh7V9PhsViMrqqhiVp+R9Vk+e+xtRrPmg/wKfwK/aCXxYIPD/imdI9bY7ba+wFS69FPZZPbo2PWvcGTafb1r869d0G/8N6tPp2o28lpd27YZGOMejKfQ9iK+nPgD8f18QpbeGPFFwF1UAR2WoSkAXQHRH9JPQ/xfWv0PDYmNZJplZ5kcHH65gdYPdL80e/QXG0hCTtPQ+lXDgjI5/rWdJGY2x37ZqSC42EKxwPU9q9RM/OGrFvIx056U7d2xSdQMUYHrTv0EHcYzzXEfFf4m+G/hL4ebWvEeopaIQfs9omGubth/DFH1Y+/3R3NduOoz2OcV8AftvfCXXfD3j0+M5Lu71fQdWIiinuH3mxk5/0f/ZTunrz3FdFCEZzUZOxDR4h8RPHj+NvGfifW7OG40XT9duBNPpv2t5VcD7vm9A3IJx0XPHSvQ/g7+yj4m+LXhuXXvtcGjaZJDI2ntN873soyAu0H5EJBBc8+3Feofsa/AP4e/EHwvqPiHXJR4i1eGRrSbRZxtisMg4kwDmRmByr9Bggc19W/Dj4WeH/hZ4ej0Lw/BJBp8bvOxuJi7u7HLO7H6D0HFezVrRorkpmdr7nxL+yh8YLz4P8AxJPgbxN5trol/eNaNBPkHT74naGx2Vmwrfg3rX6Ds3luUYgEEggnkGvyw/aD8Q6X4u+NPjPWdIkV9LmvmMM6Har7FVDICPVlJB+lfov8L9VvNe+HXhXUL8s9/daXbzTswwSxjGSfr1/GuTFQ5oKo9xrc7ssAucjA5NQ+arHgg596ptM0R2847g01wI9pQn1yO1eUV1L/AE5/CuM+L/wt074xeA77w5qDCGVv31ld7cm2uADsf6HO1h3UmuvDFlHrjke9Lkbfei7Tuikfj34q8Pah4Q8Raloeq27Wmo6fO0FxC/8ACw/mDwQe4Ir1X9nP4m/2dqB8JahLi0umL6eWbAjm/ii+jckf7QPrXvX7cvwOOu6L/wALC0a2zf2EYj1aONeZYBws31Tof9kj0r4ME0kcqSwu0c0TiSORGwyEEFWHuMCvXqUqeZYR0p7/ANanVh8RLCVlUifoEx98jsajPPbA5x2zXGfCL4hp8RvCEV7KyjVLdvs9/ED0lA++PZh8w+pHauyY54yRjofSvw/GYaeEryoz3R+t4avHEUo1IdRDz/8Aq60h4PQ4NGD6d6VtqcZBP16VwHUnYQ/IfQ1C/PHJz6nrUmM+tMJwOQcf1qvQaEx19T0PpS7cjJ5OeKQd+efanqmBnkA+/NSPmsKqA+v54xUfjvwHoHxy8HHwr4rjKSoM6bq8ar59pL/eUnrnAyvRh71bjiGATgD09aVx5q7WBI6jnpXfhMVUwdRSgedjMHSxtPlkj8zvi98Jtf8Agx42uPD3iC2McygyWt0inyryHPEsZ9D3HVTkGuIZeDngdOK/V3xv4L0D42+FG8KeL4iZAS2n6qgHn20uPvKf5g8MODX5wfGT4OeIPgp4vn0LXoVBIMlpfRqfJu4c4DoT+q9VPWv1LA46ni6alHc/JMfgKmDqOMkeesMZHTikzk4z06cdalkXr3IzUX149R/WvVPGe4uSM85Ipc+mSQeD6U0Dt1GaBwTxnHbHBoJJAcL1wOgzWNIQ08hA4ycfTmtb+HGep4P41lOv7xyCBknGO9UrIuOg0jgDBA9K19FGLeUYP3sk+nFZJGD+HrWtpn7u1k6EMeAD0oYT+EtMfqT+lGOSMZ+nNIM84BPUYGaMZzxz3INSc4mcckHpjFIB1x6dB6U4scE9ecYHamHCkDqcYzS2F3DA54yOuccUznBGSPUDqRS568n0ppHQ5we/vTBDsYB455yRxQeCeuPSjAzyOM4IoPOeTzzg1PUYHgcjj8eTR6evbnpQBwceh6+tHGSSCT1wODVDsKB0yOMcGmsQQARxjGKUucDg9c8j9KY+eO4PB54qBlXUf9SpOc5GD6VVQ5PGM/WrGotugBIJIYcZ4qtH25wePY1orotbFyGTaoHBAHJ64NWA5K9cjHQnkVWhUA9OvGasIOpwOmCe5pkvQRuSSPTjHSoGOSPUj9KsMNpGcA/U4qGUckDoe35VFiUP6kckjHp+lMyN3qff+VHYDJwP84pcA59R1qxAAf06dDSY6DqT1JoPPIByMim/jyfXGKAeo5V+YHPbAOOlSKT17VEpPAH4VKh7fz6g0IVh4Vio7ep/pSKvGcAHPNP+6M/XP0qMvjPGfX/CixInUcfjULg/TmpHcAZzgg9e1QOxC9zz9M1S6GiK1wRuz1GOnpVjSceVKc8lwBkdvWqtyQBkHnPX2q5pO37JjJz5h+lV0KexaUHJxz61IoOT/WmYGenA4PanDgcH39qhIxHDC8DFJwexBPQH0o6fXvilOCD0/HNUAcYpQPyHak6/Q8cU5flUdicj8KVgMvWOZ4gP7pJqvEvzckf0qbVj+/Q4xhe/IqOPrnH1qkbL4S9EML75x6VJnnGT7UyIZHUcmpQpxzk+47UeRLK98QLY896zwp9Tz+NaN+cWvTgkc9qoIOD7VS2NY7FvSeNQj9c8YronQ5OASffkVg6JHu1KI4JI7EYzwa9d+EXwW8U/HHxna+G/CunyXV1JzLcNxDbJkZkkbso/XtUyaWrJlFydkYfgPwFrfxE8T2Og6Bp1xqmqXsnlxQQISSfUnso7k9K/VD4LfAPwR+xX4IHifxPcRal4ynj2PdxgM4Yj/j3tVPU+r/XoK0Ph54A8FfsL/DIfaRDrHjTUUKTXFuf31+4PCR7uYoRkbj/M8V8/+NvHWs/EbX5Na164825xsggjGIraPskY9PU9W6mu7Lstq5nU10gjy8wzGllsLLWZZ+JvxK1z4t+ITqessLeygZvsGlxtmK1U9/8AakI6v+A4rkmbrn8KfNOFXnlugHXFV9x3buSx5r9YwuFpYSmqdJWSPy/E4qpipupUd2PZcr71Ad3OTk9AvoasH5RySTjOPSoD379snrXfscfQQcZ6g4yTTgBgg5x3yODRjcAc8DgY70MeeuO2c1RmDMQMKOPaotvJPT17Zp4+Ugn0xjtQfmyc9R07UDsMIyfQAZFOHOW544P+FIwX1OPQ01/kR5GHyqNxI5A96m9ldlwV2kt2YvirVhZWZiU4lkHA9B/n/PNcKqsHVEVpXcgKByST/wDrq9rOpjUL6R/4FJCkn9a93/Y2+Ev/AAmnjk+Jb+InStBIlVWGRNcn/Vr9BgsfoK+BzXGpuUuiP2XJ8CsLh0nu9WfT37NXwiT4U/Di0iuItmu6qq3eolhhkbHyRfRQenqTXsiLtAHU4pkSkjex+ZuvvUvTp3Ffm9WbqScmfSrQaBntioWmbzABxzzVioJo8Nv6DuKx3HsVdf8AENj4W0LUNY1OYW9hYwvcTynqEUZ49Txx7ketfIfgj9vx/wDhL7+PxTo2fC9xcMbSexXN1ZR5+UOucSjoTj5hk4zivqjXr/Q5Yn0zWrjTzDfRtEbPUJUC3CHgjax+Yc18rfGj9h2OTztW+HDrE/8ArH0C7k+Vsn/lhKensrfg1ehhoQ2qIybfQ+tPDvibRfHehQax4f1S21fTZfuXVo+4A/3W7qw7qcGvin9tv4I/8Ix4lj8e6dAF0nWHEWpCPpFeY4kI7CQDk/3gf71eI+EvGHjT4HeLp5dJvLvw7q8D+XeWFwhCSY/gmhbhhzx9eDX194D/AGmfB37Q3h288C+OLWPw7qOsQtaOrPm1nJ+68Uh+5IGAZVbuBgmuz2M8PL2lPVCvzaHE/sA/8Iu2reIbeRNnjHy/Mt5ZOQ9n0kWP/aDY3f7JHvX2sF2AADGBXiP7NX7NcPwStr3UdVlh1HxPcM0C3MY+SG3DHGz0ZwAW/Kvb+h5rzsVVVSd0apWEH3snpR9R+dHfmgnOPT3riHYM4xVS4mySAePbvUk0pX5VPJ6+1eRfHD4sDwJpi6fp0obWrtSFcNk2yf3z7nJx+J7VLairs7MLhamLqxpU1dswvj18ahoUc3hrQ5/+Jk423V1GwIt1IPyD/bORn0/Gvm3TNMvNf1O10/T4Hu766kEccYGSfUn0A6k9gDUf+k6zfxxwxyXd7cy7UiQbnlkY9Pqa+rvhB8K4fh5o32m7Cza/doPtMwOViHXyk9hxk9yM9MCvmM0zSGGpuT+SP16FPD8N4Wy1qy/r7iT4afCuz+HWkdUutYnUfarwLgnp8idwg/Xqa6tgeQDg4xnGQDWhySe1V54CMsvQdRX5NXxlTEVHUqPU+BxFapiZupUd2z81P2hPDfizw98TtTXxhctqN9dEzWuoAYint8/KIh/CF6FOxB9a8w284BwPX3r9P/i18J9I+MXhKXRdUAguFJkstQVcvaTdmHqp6MvcfSvzj8aeCNV+Hfie+0DXrU22o2rANjJSVP4ZIz/EjDkH696/XOHM2pYij7BrlkvxPlcVQlCXMc6E5xn6gUoXHbvUwXBPUYP4VGQcnnjPGOtfcnnsj24PHP60u3d789+Kcw5/mKFBGMelOwh4jC8kc/ypDGrkbgHA6ZGakByAMkZ4PFKuAM56dv8AGpFsJgkjnrxg81KFy45yDxQiFiBnA65r2T4Q/sw+LvioYr2OIaJoBOP7TvlwJBnny0+8/wDLnrWVbEUsLBzrSsi4wlUdonkUEJlmRFQuzHaqjkk59K92+Gf7HXjTx6kd3qcS+FtKc5E2oKfOdc/wxde/BbAr69+FX7PXgz4RRJLpdgL3V8ANqt+oebPfYPup/wAB5969L3bjliWJPJPevzrMuLUr08Gvmz1qWAW9Q8f+Hv7Kfw++HpjnGmtr+prtJvNWxKAR3SP7q/ka9dVREiooVEUYVFAAA9h2qQc/T2pcHn+dfnmKzHE4uV6s2z04U4QVooYOhpPw4p2Of6UAZ9fX2rzrGlwAz60AAH69/SnKODnNHXgZAphcNvHWnEA0AHHuBjNPAzViuNTqf5daCvNPAxn1zS/gee9VbYQ3b82Me/FKV49c0vbij6f4U7XEg2jp3xTSPbJHFOx1IpcZxSsMh24zRjnHIqWmsBu9PU0IBmwkHvTh7/pTmHcd6QnnANaoBf8AIpMjkNgqRggjIIoIA7fX2pTyMY4Pemnyu6J0PNvH/wCzp4G+Ihea60pdN1Eg7b7Tf3TZOOWUfK34ivmzx9+yP4t8JCW40V4vE9guW2W67LhP+2Z+9/wEmvtzcAce3ApHO7BHBFfQ4HPsbgXpO8ezOSthKVbdH5b3VpLZTGGeNoJ4mKyRSqQyN6EHkGozIR8uTkccD9K/Rn4gfCPwz8Tbdk1qwC3m0iPUbfCTp/wL+L6Nmvk34q/syeJPAEcl5piSeIdFBz59rHmaJcD/AFkfX15GR09a/Tss4nw2NtTq+7L8PvPAr5fUpax1R4rDLNY3cdzbTy21zG25ZYHKOh/vBhyK92+GX7W2r+HXg0/xdDJrdgoCi/iAF0g/2hwsmPwb614W2ACrDBzgg9qpXTbQxDDPbpgV9DisHhswp2qq67nJTnOlLQ/Srw54t0fxlpCanol/DqFk52iSFs4bj5SOoPPQ1oCQxc52k981+aXgv4i658OtaGp6BeG1mBzJG/zRXA9JF7jr9O1fZ3wb/aN0H4q28VhdY0fxNjDadK2Vmx/HE38Q6/L94YP1r8lzfhurhL1KHvQ/FHv4fFqektz2E3TOmMY4rnvG3jXRfh9oE+ta/fR2FjFwGc5aRv7ka9Wb2FeffGb9pDw/8JYpbGMrrPiUrldOhfCwZ6GZh90f7P3j7ZzXw14/+Iuv/E7Xm1XxDfNdzgbYYFysNsv92JOij9T3NcGVcP18fLmmuWHf/I6KuKVPRbnonxw/aj1v4oiXSNJEug+F2+VoFbFxdj/pqw6L/sLx65rwxwEULjtgY4AHpUhOTxnGetMfoD+P1r9ewWX4fAU1GlE8apVlUd5DtL1K80PVLTUtNupbHUbOQSwXUDbXicdwa+6f2ef2l7T4pQQ6Frnl2Pi2KPOF+WK9UdXj9G/vJ+I4r4QJHPJPpTEmltriG4t5XgnhcSRyxMVdGB4KkdCK5MzyyjmNJwktejKpVZU3ofpv8SfhrY/EbShHKRb6nACbW8xnaf7reqH9Oor5L13Rb7wxq8+n6jbta3du4VkPBHcMp9OhB+lex/s1ftKxfEq3i8O+I5o4PFcEeI5SNq6go/iX/bH8S/UivTfij8NLX4kaOAipFrNuM2tyeMj/AJ5sf7p/QmvzKjWr5NXdDEfD/WqP0jJM6dB+zqawf4FH9nv48L4rgt/DHiKYjWkXbaXkh4u1H8LekgH/AH1j1r3KSMoenFfnheaRd6DqEtvdxzWN3aS7WVso6OPT36c/Svrb9n/40x/EbTf7G1eYJ4ls0y2eBdxDpKv+0ONw/HvX6FhcTGslZl5/ksYx+u4RXg9/L/gHr1vNtIUnjoCe1Wh+fvWe67CBycdKsWczEbWP0PrXpI/PWWlHPWs7xX4S0rx34Y1Hw9rdsLvS7+IxTRdGHo6nsynBB9RWlyMU4PjnvVLR3J2PzR8f+AviF+yR8RUv9G1G6tLaXMdlrlumYL2E8+VKrAru4GUbuMiqHjX9pv4l/EbSJdN1nxG1tpkq7Li30y3S1WdePlcr8zD2zjk1+mGrabZeINPnsNUs4NRsJxiW1u4xJE/1U15UP2R/hNLqC3X/AAiEchDEpbPdTNACf+me/H4dK9ali4WtON2S1c+Jf2ff2fNV+OfiGJpI5bDwdaSKb3UMYVlB5hi/vO2MHH3QSTX6cWGlpaW0UVpbeVBEixxIq8BVGAo+gAr42+PP7Wi/Dm7l8E/DGCytJdOJtbjU47dTBauM5it4vukg5y5BGegPWvl6/wDGfjbx5qeZtb8Qa/qspyViuJpXP0RPuj6CtqkZYjXZEH6vatiIgudhAJJPGB61HaIZoywG5AchxyK/N74dfH7xz8G9Zj0/xONU1Xw+ylbzQNbDmUwsMFovM+ZTgnA+63Irr/iF4Hu/gRpGg/FnwB49uJ9B1G9jk03S5TIBIjqz+U3zFHQKGQhgCMeorklhuXqNH33jb36U38DWB4D8ZQePvB+ieIbe3lsotUtI7tba4XDxhhnafpzg9xg1vHqOoxXBJNOzGNnt4bu2mtriJZ4JkMcsTjKujDBB9iCfzr8r/wBpf4MyfBf4l3emxJK2iXm670ydzkPCT9zP95CSp+gPev1SXrXkv7Tnwcj+Mnwyu7O3hU6/p26702Ur8xYA7os+jgY+oWujDVnRqX6Fbn5wfCX4it8OvGMF3JKRpN3tt75DyBGTxJj1QnP0LV9ojbKqsjh0YAgqcggjgg/561+fU9tLHI8cyFJEJVkZcEHuMfnX1H+zj8QDrPhb/hHbxydQ0tAIWdstJbZwv/fOdv0215XE+WLEUli6S1W/ofVZDjnSn7Cb0ex7ET5angEkjOeKiz14yM8+1IfmJz25HenevUH0Nfk2p+iW0F+8p9qCvBHccigDI6cd6eqggZ69gOtMBgUKOeuevep0TauW656U4RAKGYcjpmgg555zQK4hLD39uwp+Bj0PpTQvWnMOM9ulPQQxwJVwwz6HuKi8WeE9B+M/hJ/B3jOHzYzzZX64E1tL0V0bsw/Jhwal/iz2H6UGJZBjtnn2NdmExdTCVFOJwYzB08ZT5J7n5t/Gr4IeJPgT4ufRNeiEkEqmWx1KFT5N5Fx8y+jDIDJ1U+3NeeOgIPHtnFfq54x8BeFvjRpMXh7xnFLMFJFpeo5WSJ8EBgf7w7Z696/PL47fAbxB8BfFzaVq8ZudPuN0mnarEpEN3GP/AEFxn5k6j6c1+pYHHU8XTutz8nx2AqYKo4yR5S/Xpj9c0HluenXipHQpkYJAPTg1Geh4JI4xXqbnjWsSJz2OM/hWU2N745+Y/TrWihO49uMDHes0dx3BI6+9V6FR0Aj0yeAPbFaunJ5dv0GGPTv9ayuORzz+ta9oCLVAxw3WhsmeqJlyOpyfpikGCAep/nRvG3ng9yelJnAPOcDp0I/zipMLCtz3z34HBpjdMc8DuafnORxnjg8Uzq3PAA471AWEPOevTIz3o5yRjn07UcYOTgY70mQB0J47U7CELdcn6c0b84xk+tISB3znqemKQfKAOwHXtmncryHZ4xjGPTPNBzjPIGOAaTHpxRyODye+TmlcNhQQFPIHf0pMZPTkDvR6AkY9KUDKHJ564z0ouKxTvgWts4OcjAPXrVNTtYY6dM1bv0zA2ck5HtiqYPHIzx9M1exrHsaFuwx2xzyeuasIB8vt19KowjGDjJxj1rRK/KGxkYGMd6WxLIndQRksRnO0DJqGU4IJ6Hnp1p8pA4JGADwOlQu3yjsMcH0PpRexI/g+2Rnmkz7YPvS9SAOQBgUv0HHXmqvckYWyAQSfQgcmgYzkDnoT3oI5OBwaVeeMc56etA0hyr74H604NyOpHSkXHbk+9OUc8ZPp7Gn0uDH7uMde3ek4x6/0oxnp17+9IWyB3OfWkR1IvXsKrSsMep61OzFScnj8KrTHdntVIta6FOZuc847Y6mtXThtsYs9eScc9ax52zn1P6Vu22Vt4gRghQP0quhpJWiSjgd/TilHU88fpRkHsA3Y0qjjPbtiktzBi4zxnP60Y57E9KAM85x7ntQSeuD6kdaBCqOuc59aUglc85z34Bpew6YIzz2pcAjnk9vWhAY+qAG8xggBQOe9Ni5x61JqQxfOOygCiEce3bFBstizCufp0qcR5I9R27/SmRjpgEnHWpkGew61Zm3qVdRU/ZCM45HHrVJEJ4/L2rSv1Lw4AyMjjHNfRf7If7FHiL9o3W01C88zRfBFs+LvVmXLSEf8s4VP3mPr0XvUykoK7NqUXLRHKfsufsyeKv2hvGSWeiwNbaXb83usTKfItFPcn+JuuFHJ4r9QrrU/AX7Enw8tvCvhKyXU/E18vmLbuQJ7uTvcXLj7kY7D8B1zVHxz8VfCv7LvheL4efDXTLJdQt4ivkx/OlnIf+W1w3/LSQ9dp56ZwK+WJb64u7681HULuXUdXvZPNub26bc8h9SfQdh0HFezleTVswmqtXSH5nhZrnNLARdKlrP8je1/xJqvjHWZ9Z169Oo6rcEGSQ8Ko7Ki/wAKDsKzHbBOMkn9Kpi6G0lTknrT4592QTgnnOa/UqOGhh4qFNWSPzGriJ15Oc3dsewO05JJz1oGFBOcnqPamsQc85yeSetMZ8Y5/wDr10dTnvYnyWUHoPXNG3gEjA7AUI+FyeD2BxgVHJIzhsHaOPaq6ivcJGBY4xxyabjGc5P1pDgdjk9vX8aFB5J4b69BQxgVyDnOMflSO2wY6t6etDvtHY+ijtT7W0ku3AAJHcntU7bl27EdtbSXcpC5PcnGAKzPHupR6PYDToZN91OuZcH7i9h+ODXTzXcenQusJxsBLSjkjA7e9eQ6rfSanqDuxOwMQozkgV4+Y4l06dl1PqchwH1ivzyWkSDTtMudWv7aytImnubiRYoo16szHAH61+pHwe+HMHwu8A6T4chCmaBPNvJF/wCWk7cufzwB7AV8m/sS/C8694wu/F17HusNFGy1V1yJbl1OD/wAc/Uivum3TC5PUivynMsRzy5F0P12EbIkXjjFL+op1IoweeR2rwr3NROp9683+P3xft/gv8P7nWPKjutTmb7Lp9pIx2yzEdT/ALKgFj9AO9eizyeWoIGSa+A/25/FNzq3xatdJYn7LpWmRmNM8GSXc7H8goz7e1deGpqrUUXsTJnlNn4W8bfGzXbnVPsmo+JbuadY7i+MZdInc8DPRF9uwFfSPxJ+PN1+zTB4Q+HvhoQ6zc6ParJrL6izSLJvGRErZyh5LDH3Rt45r6F+D+mWGkfAzw3F4US3lik0pZ4GJCrPcMmWMhHcvkHuMV8beCf2Y/G3xR+JPiKHx0L3QLiNXurzUJkEpkmc/uxHztkTg8qeFWvW54Tk4y0UTM9r0fxp8If2v7CPSdcg/sXxSseIoZ5BDexn1gn6TLz9w/8AfNc78Ov2ILzwr8XrabX7m31rwjYk3cU6jY9xIrDy4pY+qkHBOODjivmHUvhzeaN8R7nwfFPDqerQagLCKa13FHlyAGXuMZHuCD6V+qOiaZJoeh6bpst3LfzWdvHBJdTNueVlXBYnvkg/pWWKfsY+5LRlR1ZeeQsTnvzTfSjIPqKUe/PFeF5mglRzSbF46ngU922rnPTms7UdRh0+1mvLt/Lt4VLu3XCj/P8AKnctLndkcz8RvHNp4A8M3OpXLq8+NsEJbl3OMfgM8/8A16+J/EGuXPiHV7zUr2UyzXEhkdm6mur+K3xDl+IfiWS42mKwhYxwRBsjb649T39ya6v4BfC1dfvY/E2qRZ021k/0OBxxcSqf9Yf9lCOPVvpz4OYY2FCEpPZH63k+Dp5JhHjcR8b2R2XwH+Eh8LWqeINXhK6zdR/uIJBzaxH1H/PRhjPoOPXPsJ4xQxyc5yT+OaTPY5r8bxuMnjKrnP5HyeLxVTGVnVqO9wPXIPtQO3XHTmkxg/0p30zxXm3OPYrzQbMsvX0ryf49/BCx+NHhlYg62fiKwV3069PAJPWGT1RsD/dOD61683AJPA75qgSpY4yB7114bE1MNUVWm7NGM4qasz8ndY0q+0HVLvTdTtJbDULSQw3FtKMNG46j/D1yD3qoFBPQ5HQdTX2j+2x8OvD1x4Xh8Zm6h0zxHBIlqEPXU0PHl4H8aDJDdgCD2r4vxsAOcY9K/fMmzFZlhlNq0lufM16Xs52Q3ZjbznnilC0/dvA+mSaMccDj6175zMaAQTgn0/Gtjwx4O1XxtrNtpWjWU+oahcHbHDbLuY+/sPUniux+DfwN8QfGXWzaaWgttOgYC91SUfurYHt/tP6KK/Qn4W/CTw58INC/s/QLUrLIB9qv7j5ri5IHVm7L1wo4Ga+bzbPKGWwsnzT7f5nbQwsqru9jyD4I/sd6P4MW21XxqLfX9dUB1sl+aztmz1/6at06/L7HrX0mGzgYwAAAAMAD0pMKRz0o5HuK/GMfmmJzCo51Zaduh71OjCkrRH4yfenD8hTVOcc5xT1JOa8m5r0FGF6dKeB6imYxnsM04c0xCnj8fWlxkdaAPl9j1xSjj86qxA0L68CngD8KMenSndB6fStEgG4+uB09aVCOnXtSnoPpikK/h71QDxwTTTjPtRu4IzinDjvjFC8xMTHp+NBGTTfOj5GetJ5qpnBJ9vSqs2CHHoeeOOKUjGeaQyqBxyfQcmsDWfHegaDKY9Q1W0tZe8Tygv8A98jnvWkKM6jtBXNYU5Tdoq7Ogx15ppX06VwP/C9vBYchdVLKDjcsDlTx9Ku2Xxf8IX3Ka7boTgATBo+fxFdH1LErV039xu8HiFq6b+47HOM+goOOOtZlr4n0fUMC31S0nJAIEdwpJ/WtESo3Q5+nIrGVKpH4otGLpzjuhTxxnH+FB47GkbjAA59KMZrLlkZckhv3if60ucetV7zUrXT0LXV1BbL/AHppFQfqamV0dVZGDqeQwOQR61fK7XaK5GtWhW54PX+VIkxjfgkH1BxTWf05B5BzTWPTPWobtsSeQfGD9mrw98SIp77Tguga+2WFxbpiGdsf8tEHr/eHP1r4g+IXw/174ca7Jpmvae9pODmKXGYpkz99G6Efr61+nYPOOpFY3jHwbovj/RJNI1+wj1CycEgOMNE2PvI3VTX1mVcSV8A1Tqvmh+XocNfBQq6rRn5WXBCjjILdcmoFupbaWKaKV4JYmEiSxNtZWB4Kkcgiva/j3+zVrPwpkbVNP83WPDDMR9rVcvajskoHTt8/Q14XMdq8H2Ffr+Dx2HzCkp0ndHgzoypS5ZDZpWdmLuXd2Lu7ElmY9ye5NQyS/LjJBqNgfqT1Pc1G52/XHU13JKKslYzJA2Acn6CmSHI/pSA55wfoeKazdMfj6UXLE4Hfn3700t1/lQSA2cnIpN2Tjnp25rMPQdb3M1hdwXdrNJbXVvIssM8TYeJ16EH1FfoN+zB8frf4uaI2mao0cHi6wQNcRgbVuo+00Y/9CXsfY18P/Dj4X+Ifiv4jTRvD1mbiUANPcyHbBbR/35W7deB1Pav0C+CH7PHh34K6f5luBqfiKePbdavKuGIPVIh/An6njNfBcUVsGsO41fj6dz08HGpzpx2I/jl8Jj41sf7X0pD/AG3ax7XiAz9rjA4X/fXnHr09K+W9K1S+8PatbahYTSWOo2j+ZFMhwyOOx9uoI9M+tffQbkY6djXzx+0N8IltvN8WaRGVjY7tRt0Hyox/5aqPQ/xfga+EyXNnRkqNV6PbyP1XJMzjBfU8TrCR7j8IvihZfFjwot/Gq2+pW5EV9aKeYpMfeA/uNyVP1Hau1AK5HIFfn98PPHl/8NPFNprenKZtg2XVsGwLmEkbk9M91PYgetfe/h/XbDxboFjrOmSi4s7yISxSD0PY+hHII7EGv1vD1VUR8txDk7y2vz09actvLyNiCbcm08N/OhiPeqLSeUQc4IzVqOQSqGB/D0Ndp8cx3p3rC+IWp3WifD3xTqNkD9stNLuZoCvUOI2wfw6/hW5/kikntoL61ntLlPNtriN4ZY/7yMpVh+IJq09hI/Kz4AfCSb42fEiw8Ni7a0tfKe91C9UZeOBMbtuf42LBR7nPav0s8FfDXw78NNKXTPC+l2+lQYCySRgtNNgdZJD8zn6nHPAr4Bu18RfscfH8zxWi3UVuXMCyErHqOnynoD2PA/3WSvcvEf8AwUT8Mx6Xu0TwlrNzqbjAhv5I4YUb3dSxbt0FevUVSpCPs9jKWjNj9vPQNEk+D1vrN+VGt2WoQw6fJkB3D58yMdyu0FvbHvXj37Nfhe2+PHwW8T/D3WLqaG20bVIdQ0y5Rcm2MqsZFA7hirgj/bNeF/Fj4yeKPjLr6ap4kvBIIiVtNPtVK21qGPSNeSWOBljknivt79kH4N3vwp+HNzfa5bNa6/r8q3clpKCHtoVXESOOzYJYjtuAq+V0qVpvUnc9w0yGPSrW2tbaMRQW0axRRg8KijAA/DFbatuUN0zyc1mWcPmvk8qBkehNX/PRGVWYAngDrivFer1NCQN04560K+CT3zmkPJJ7ZwaQ8VPmB+d37b/wgX4d+PU8TabbbNE8RM0hCLhILwcyR+wYYcfVh2r538H+MLrwT4v07XIgZHtZAJYt2PNiPDr+ROPcCv1c+OPwwg+MXwx1vwy+1byePzbGVv8AllcpzGfoTlT7Ma/JC/sJ7G9ntbqI213byNDNG/DI6kgr+BBr3MJOOIpSoVP6RrCbpyU47o++9Lv7fVbG2vbSQTW1zGssUg6OjDINWyM9eQK8H/Zh8dm/0m48LXUmZ9P/AHtqxPJgZuV/4Ax/JhXu4zkcZPQ/SvxjNcFLA4qVN7dPQ/WMDi1icPGaHJyecZ7CrCjagbv2FQkeWMk5J4+lBGcZP5dK8Y9K5LnOef64pwYgc/lUYPA/l60p69On6UehNyRsYBPTt6mmNySCM4o3E9Rz7U8Lu6kgdOO9AXGIMkc8dz6ClZliBAGST2pGIBwB3qMtgk9M02VZjZBvUg8irusaXofxV8J3Pg7xnbpfafcAeRMwAkicfcdG/hcZ4PfoeDVEkDoc8ZpGUHIxu9a7sJiqmEnzQPPxuDp4ynyS3Pzz/aE/Z8134B+KvsV9vv8AQrxmbTdXRcJOoP3X/uyDun4jivJmTngggcD2r9ddRsNE+JHha78I+L7RdR0u6CqvmNhgw+6yt/C69m/xr85/2hf2ddZ+BXigwTM+o+HLtidM1cLhZR1McmOFkUHkd+or9PwONhi6fMtz8nx2BqYOo4yR5DhdwBJxn3rNcYbr3JwOlaoXPXn1A7VlsuGYjPU4716yPKQ0ZzgdSe9bEK7Y0GTwBjHQ1kZ+buDnjFbHHlxH2AyD+lImew7oOc568UHPXkkDjHT60m7cTz9OMUE4wOc9fT/9dBjYU5HQ84yB1pnrnqBkc9acxA9uKYuAx5I7ZPApojqIx2jqPrzSDAJ/UZ6GlZgc4xx370nQn/GouPYQg54OTjIApBxzjjrzRuwcZYZ5xRkHOTj+dCYD8d889h61EZMZxz35PSnE5OMDnJwOpqPAxg81QEwIGCecg9exo3fL3IHXGKQZ5BH5d6GbcemCcZ71LAr3wzbEnOM+tU4+NpxjPANXb1Q9s/J4wePrVFcD2PT1q1qjSOzLUS5OOmauAYRQCRnp0IAqvbjK+wHGAOKtKBjocdzjGaRD1K8qEMAeVxjJ7/5/xpjAEcnkc1PIoYgjdkjgVDIpVRzj+lGwkAHI4IJ45o9fUenNGeMjrz/+ul5BPXPcg4FadCRrcepGcc9KBwevU4oIz378g96Q/QgetTew+hIOAPTpTkJz25PIpidADnrxz1qTnAPSiwn2HZIzyCcdfWo37dQacMd+35VG5JPTPPTPSqRNmyGT5sgYwOMZqrI3Ykn+lWXPPtjPFVZjjIzye3tT3NolOTkgDr04roEG0DPYAVhQqHuYlJ4Z/Wt8gBzyTzihjnoh64bPUkcf/royB1+h54pq9ue5wKccDPJz/Kg5x2QcYHtj+tIT3zikXJPOcU7vjilsA4Dbj07d/wAKeoPXrzTFcfdPGegFTryByDgdqYGDeEm+l5JO7HP06VLH97uB6dOKgn+a8lweN/B6VbhUAjPTpVo16FuJfce1TxqSTgZPoO1OtLSS7uIooUaSR3CKiglix6ADua/RH9kb9ga18P2EHxB+L1vFFHFH9qtdAun2pGgGfNus9OOfLP4+lZTmo+o4wcmecfsffsGXPxba08X+PFn0rwXvWW2tSCk+p4I4GfuxHHLd+1fUXxj/AGmdN8EacPh38JIbSyWwU20+o2SgW+nqODFb9nl9X5C47muL+PX7Utx8R/N8L+AppNM8JRgwXmsxL5T3qYx5Vv3SLHVuCQeMCvBrYQ6fbLb2iKkI/u9TX1eTZFUxUlXxK93sfK5xnsMNF0MO/e6vsX0YwvIwkeWV2LSTSEszsepJPUnuaashORnjvnk1WSTaeTgA8D1p4kMh4I2g8kV+o06MaUeWGiPyydaVWXNJ7lpX+XHI5/HNTJKeOcY6kcZNU1cgEZIz26E1KgIPTc3GVxVNFJl2OckYY5OeAalDYUlyWfPTHA9qgBEC5YhnPQDtQjswJJOT2rNm1yRnMnOePQ08EEDg4HY9R71Hu+YA8kdx0FSKB3JH9allLUUDufUEcc0SPsXCkZ7+1G/ccAZxxmrVnp/nNlyETHJY4qW7LU0SvsQWFi97J0+UDlh0rRnnCwtBZ8oBhnXv7D/GiSYPGI4TsgTqw4Lf/WqLcqqVjICY+Zj0xXPJuR0xh0OT8W6wLfR0ggDebcHDZGMKDyB/n1ribKynvLuGC2iaa4lYRxxL1ZiQAPzIrT1/UxqOqTOGBgjO1COBgV7Z+xr8OR4v+Ji65PGzafoCi6LEZVrgnES/hy34V8PmmKfNKXRH6/k2D+rYZX3ep9mfCD4c2/w08A6P4ei+eS3i8y6kAwZJ25dvzOB7AV3AHbp6e1NgXCAnknk1J0/+tX5xOXPJyZ9FYTOOO/vS9KO/Wo5pNgGBzWQ7WQk0IlxzgjvXyF+278F7++ktvH2l20l2lrbi01SKNdxSJSfLm47DcVb04NfXKyMT978KcboZKtyCMEEAg8dDXTSqOlLmRLV9D82Pgd+0v4o+CYeytki13w1LJ5r6TdPtEbHq8MgzsJ7jBU+le1+Kv2+be98OSpoHhi6stdddsMl7OkkEBP8AF8vL47Lxz1r0L4j/ALGXgfxxcS32jNL4TvpGLOtioe1c9z5R+6f90ge1cv4T/YG0Kx1BLjxF4ku9Wt1OTa2kP2cOB6vuJ9OnvXqyrYefvyWpKTOK/Yr+GF14r8b3fxC1tJLm3095Gtri4X/j5vXzuk99u4nPqRX24CDweRVTSNF0/wAOaPaaXpdpDYadaxiOC3gXaiL6f4+uTV0AV5Ner7aV0aJWEC9OeKXHrkUoGetRTtgYB5rn2GRSkuSB2r5u/aU+JjGUeF9OuAEABvDE3JbP3Pw4/H6V658V/Hsfw98Jz3owb2YGK1T1f+9+Gf5etfEt3c3Gq3sk22S6vbmUARqcs7scBQfckVy16ns4n3nDOVRxVX6zWXuQ/M6H4b+CJfiB4pg0uNmjs0Xzr2dM/uogei/7TfdH1J5xX2PYWFtpljb2dpEtvbQRiKKKMYVVHAArh/hd4DT4feFYLN9smpz/AL68mX+KUj7gP91R8o/E964P9qf40S/DHwQNN0y5aLxFrSvDbMvJgh6SS+xGcL7n2r8rzGvUzHExw1Hb9TbPM0+tVmov3I6I93hkiuYxLBLHPECVMkTB1DDqMin9OpyO3vX5ReD/AB94l8B3ouPDmu3+jzZ3H7NMQjn1dDlW/EV9D+A/269f0vyrfxdosGvxAgG909hbTgf7n3GP/fPWtcRwljKUeem1L8GfJQxsHo9D7XXHOelIT+XpXl/gj9pr4c+PXigtNfj0q9cACz1gfZXLegLHa34GvSLmX5E2EENyHDZUj1B718fWwlfDy5akGn5nbGcZLRkVxPvbaDx0rn/GvjPSfh94avNd1q6W1sLZcserOx+6iDu5xgCtZ5EhjeWV1jjjUyO7EAKoGSxPoAD+Vfn3+0X8bpvi/wCKzb2M7r4V02Rl0+JTgTt0a4b1J52+in3r1spyyeYV1BbdWctesqcbnJ/Fv4q6v8YfFj6xqf8Ao9vHmKx09WylpFnp7uerN3PtXFMMHBJIqQnggc800fvMDBDHpX7thMLSwdNUqaskfOzk5u7GoRtAxyDXt37PP7OWp/GO/S+vBLpvhS2lxcXoXDzkf8s4c9T0y3Rc+tSfs5fs4XXxg1Majqnm2XhOzkxPcL8r3bj/AJYxf+zN2+pr9B9M0610awtdPsLaOzsLWMRQW0K7UjQDgD/PrXzee57DAQdKi7zf4HfhsK5+9LYh8O+G9L8I6LbaNo1lFp2mWy7Y4Ilx+J7sx7k8mtH2BoJyfX60dOowDX4tWrTrzc5u7Z7ySSshcdM5x0petIMHHcdKXGK572EAXuDg0/eA4UkBiCQpPJpAcn0x0oO1mB2ruAOCRyKdwJD6U4ccGox+OO9KDmtU7E7Eg+8eOD6U4c57j1puevPSgHHT17dKYDwRzjnHSn84+vWmZ3A45o3fj71oibDu2OwpD0PYdT7UjMI0LOQqKCWJIAAryvxn8ftJ0cvb6On9r3IODIrbYB/wLq34fnXdQw1XEy5aUbnTQw1bEy5aUbs9OefB2rkn1rM1TxNpmhxM+o6na2aAFiJpQpx9OtfNGsfE3xd40uDZi6mCyHi00pCmffj5vTvWp4a/Z91rV287VbhdKiLA7GxLOR+eB+JNe8smVGPPiZqPkfQf2NGhHmxdRR8t2eqaj8b/AApZSiKK8nvpWwFW0t3fcfQdP8mtrVPHmn+HfD0Wq6usmniVcx2koBnY9l2jv0+mea5LUNP8IfBHSFultRc6pIu23Ejb55mA9T91emSABXgnijxZqXirU5NQ1GbzJ2+VVThIl/uqOw/yetdOGyyli5fur8q6v9DbB5RTxs/3Sagt2+vodl4z+M+s+JC8VvI+kaax+SO3Y+af99x/IcV55OVfdIxy+eSere9VUmZiVbLDPAPanIj3E8cMaPNLIwSNVXczE4AGB619vh8JRwkbQjY/QMPgcPhI2hG1h6SMCd+Mk546D2qfzDjMZOMZP09a9M8I/s/6pqKpca1cjS4Tz9niAklx6E/dX9a9N0T4IeFNGj+exa/ccmW8kLn8uAPwFcOIzfDYduPxPyPLxOc4Si+Ve8/I+YBNGzhTtZ24U9TmtS2u9Us8/ZbjULfI5EDyAEfhX1fBpWhaJGBFaWFlGv8AdSNAKrah488L6QMXOt6dbY7eemR+Arx55zGppGhc8eecqppHD3/r0PnC31zxpIuyC98QOqY4TzTj9Ks/2f8AELUlRdviC4yCcSPIOD9SK9g1L9oDwfpu7ybm4vyMDbawMc/i2BXA6/8AtKaldEx6PpcNjHgjzrpvNkz/ALowB+tOlWrVvhw6XqXRqYiu/wB3hkvNmHJ8KNdmg+1a6INHslwJbvUrgHavfC5JJ9uK2PFHxfmu9JtPC/hOS5hs1jjshqDArNMOFAUfw5456nJ6V5jrnijV/Ek/2jU9RnvJhyPNbKL9F6D8BXb/AAN8MSeJfGCXsoY2Wm4lORhXl/gH4cnH09a7quGiqTqYi2mtlsd1fAqNF18Zb3VdJaL/AIJ9Qafbi0sba3XgQxLGM9cAYp7nB6EmojcEDBUH3pfPXByCuPfNfmFWSlNvofmE7Sk2SHjgZzjk0xnI46/WmmdQDweec00up78Hk1yvUmwSxR3MEkMyLLDKpSSORQyup6gg9RXxf+0n+yi+hxXPibwRbNLpSAy3ekr8z2/OS0Xdk9uq/Svswyrk9SMfSkNwBwBzg816uX5hXy+qp05adu5lUpRqq0j8hSDgMTwemKhkODjIFfYP7Un7MsaR3Pi/wbYbUCmTU9Lt1wF9ZolHb+8o+or47bGeM47HrkV+55ZmtHMaKlHfqj5utQlRlZ7AzHikB5OPzobnpyab0IGSSeAACSa9bzOcUnnqenWvYPgT+zZrnxmu47uYvo3hZWPm6m6/PMAeVgU/ePX5vuj36V6F8BP2RZtX+yeIvHkD21g6iW20IkrLMD0Nx/dXp8nU8Zx0r7L04xWUEVrDEkFtEojjjjXaqKOigDgCvhs74ihg06NDWf5HoYbDOb5pbFLwR4G0H4ceH4dF8PadFp1hHgnaMvM39+RurtyeT61uE8jtQSfQ9OtB/XHWvxbEYiriqjqVpXbPooRjBWigbGCOQCOvemyQpcxSQzoJYJFKOkgBDqeCCPel9MHOO9OBwOeBWC90tPl1Pjz4xfDCX4feJyLeMtol4TJaSf3PWM+65/EYrq/2cPiyPA3iL+wNTn2aBqsoEbufltbonAb2V+AfQhT6177458HWnjzwtd6NdlVEo3QzkZMEoztcfTPPsTXxFr+kXegareaVqUJivLWQwzR54DDuD6Hgg+4r9PyHNHVgqU37y/FH6HgKtLOsFLA4j4lt/n8j9GbmLYc85zyD2qKGUxuCeh615P8As3fFdvH3hY6RqdwJNd0lRHIXb57mHokvuf4W9wD3FeqSIVbrkdjX6JTmpK6PyXG4Spga8qNTdGkrA4x36d805evJ5FVLSTGEPbkVcIzjnp6Vseccj8UPhL4X+MGiwab4msmuEtmaS2nhfy5oHIxlX/ocg4HFfM2of8E59NkvXez8e3kVsWysdxpqPIBzxuVwPTtX2Kzdu1fOH7Z/xO8f/C7wvo994RuodL0u7le3vdRSEPcwy4zGFLZCAgN82M5FdFCpUhLlgyd1ZkGh/Bn4M/smxJ4i8R6tHc6zGube71xlknH/AF72qD73TDYJHqK8n+Kn7fd5fyXFr4E0YWqOCq6xrKh5Sf7yQA7R/wADJ+leH+BPgn8RPj3qjanp+m3uqLcufO8QatKywZzyTM+S3Xoua674rfBnwh+ztokVnr+pN4z8eajD5lrp0WYLGwTIHnSgHe/farEBsZxgV7EacG1zy5mZM6X9lL9pLxF/wuCTTPF3iC71a28TqtrHLeS5WC7XmLav3UDZKfLgcrX3PHHJKxwGJzkn0r85/wBlb9ni8+M3ipNXu3lsvCekXSSXV5GSj3MyncIYj2PALN/CPc1+lhliQn5ggB55ya4sZGEZLlGhY8qgDH5scmnA4qNHVx8pBHqDTgx6e+K8wvsOJPUZBr87/wBvT4THwh8Q4vF9jDs0rxESZhGuFivFHz/99jD/AF3elfoeTnrxXnXx/wDhmvxe+E+u+HQFF88f2qxkYE7LmPLJ+fK/8C9q3oVPZTUhrU/K7wV4sn8C+K9O1yAsRbSATRqf9bCeJF/I5+oFfeVndw3FpFcQOssUyCSKRSCrKRkEfmK/Pq7tZbSeaC5iaCeJikscowY2BwVI9iDX1B+zL41GueDZtDnk33WjMI4gzZZ7ZslD/wABO5foFri4owKxGHjiYbx/I+nyHF+yqujPZnszP1LNgdSTUkUiugYcjqCORURAbhhleQc8g05NsagD5AOAo6D6V+RH6MP/AF9KUcZ5/Skz78etOABwc8fXg09gHLzg54HSh5R0xj0phmzngL6AcYpn3gcnp0zVBawobGeuOv1pGkOPbJFMJBU4JHfjmhj8x/woGnYXvntxkUhYjOBk9KByD2H60ySQJnoTU7FLUcWVTz97rg9hT9X0jQviX4em8LeLrMahpszBoyzFWRwCFIYdGXccGqTvnJJJOPyqJ3DDkHHauzC4yphKinBnDjMFTxlNwkj4L/aH/Z21j4EeIwjNJqPhi8Y/2fqoXBbj/VSY+7IPyIAI614jKAWJBOO3GK/XW4j0jxz4fuvDPim1TUdMvVEbJL3Hbnsw6huor88P2kP2cNU+BPiFWV5NR8L30jCx1Mrgg9fJl7CQD/voDI9K/U8Bj6WMp80dz8nx2AqYKo4yR4yBhx16/X8a1FfZhSA6nkA9qoRLtcDoemSelaD9wQQQAMjoa9Tc8OorkbEAkqOo9aeHJXpgjjHXFQZG4k8HGMjilRiCDj8KRk1ckOckZOOmaBk5JHHQA96QkbuAfUD0pN3XORQFhMbSee34UrNjjOAPyprvzjnjrTe+OSR3FBIpyRhiCcZHpSAkAenUGl4wc5BPPHFJ3Hb07GkwF5OQD9aaBjjoe9OOAOhJ4wDxmk4zjkj1HSl6lMU9x149etKVIOeg4696OCoHGehzS5xyQSMgY9ad2SQ3H/Hq+eAB+Oaz4ycDjjHf1q9c/wDHvICBgAjnrVBCNoycdM/41SuaRVi7BJsAwNxxkYNWwc8YI4yOeKp2bASjPQA4q8xLksee5PtTJYzkj1IP0pjR/LnGRzyOaf6ZJIHHFMlYqBx27cUmSnYiPAB9jz70uOAOoHakxz6+uetA6DqatEh6HOfWm5BPJJGfTmnYHHGO/XtQeB/h1oZQq/3dpyexPenAjPp9eOaQEdO/86Uc8dR6VJPQU5OOOB6cVE3Xvx3PBxUueAPy4xUTE9+Dg00xohcdzxVOcjIyD+NW5CMHP5k1RmYnrxzVI0iLp3OoQkjIyTitzd3zyOwrJ0hN9yTnAVScmtTvgc/zoaJmOUYHTHNLnHOMY9aRfc88AZp45wSee9PcybAHIHXP0pRnvgDHrzSZ5xk9eh604LuJA5+vFINh6j5hxgHAwKsRj5uev8qijXB5qZc8nqBmmtSepz2MzyEDJLYPvzXR+D/B+q+NfENhouiWM+p6neyiGC2t03yOx9B+dbPwc+DXij43eM7bw54TsGvb6ZsyStxFbp/FJI3RVGa/Ur4cfCn4cfsEfDo6vqdwur+Mb1fKkvlTNxdyHrBaofuJwMt7ZJ7UXcnyQ1Z1KKjHnm7I579nf9kPwh+yt4db4hfFC/sbnxFaqJV87DWumZ/hT/nrN9OhHy+tee/G74/658fbuW1An0XwEkm6LTnbE1+QeJbj2PZOnrmsH4l/EfxB8Y9dTWfFTrBZWzZ07Qom3QWgPdv+eknqx/CuVmna5bIBHOQOw96+8ybh9Jqvild9j8+zriC96GF26sSSfAWOMbIgMBVGBTAxQMzc84Az2pCdozyCeMCgAgAnp0571+jxjGKtFWR+byk5Ntu9x6NuTngdqUTEHA78ADpUfzFwucnP4CpYYjI2EBJzncOgoYFmPdnC8t3yOBVkSi3QnBZuhIqFJiiiNEySRknrSq2wH+/0Oe1YNG6ZYXBY7jlscAHFS7t4ODgdzVRZCT3Oe565qwhCn+tZtam8diVQOTyRnGM4p5fqufxpije20Z3HrjvV+0gWKMu5IAIBYjI/AVnJ2N4q4+1swMlyOOfYe9W55POULkrAoBweC31qs04IyRhF5Eeck+5qNpTKoPAQjpnIHtWDvI6VpsOnm8wbVICAce9Y/iXUv7O0p2zy3yogOCT/APWz/nNaI+Y8DjjA6c+9cZ42vRPex2yZbyhlm9yP/rCuXFVPY0ZSPYyvDfWsVGPTc5pAdx7nOSetfpD+yz8Oh8P/AIT6YksXl6hqw/tK7B6jeP3a/ggX8zXwv8EfBA+IXxO8P6JID9luLjdcEDpCnzv+YXH41+o1pGFjO1VVeiqOAAO1fk2aVm7QP2mEVFJEwwMgDtS0gHqcYpT0GTxXzqNfIUDjNZerapZaVaT3uoXcFlZwruluLiQJGg9STwK1V5BHJ9hX5+ftQ/EjUPij8SJ/DOmSSXOhaRcfZYLS3yReXQOGfA+/hiVX0wa6KFJ1ZWJeh9s+GPiH4U8a+enh7xDp+sSwqGkjtJgzKv8Aex1x7+9bPlHJ4Oe4718jfCjw1ffs4fCjx/488R6Y+meITbrZaZbXSDdlsBD17uwyPRDXlXgH9rr4keCEjhudTTxRZg/NBrC72H+7KuHHX3FdjwnM3yO4tD9DYt3mDaeSeRV/OSAeleK/AT9pXSPjbqVzpkekXmkaza25uZInYSwMoIBKyDB6noRXtQyTnnpXn1IOnLlkNC/y9aUAY5zmjpikz29u9ZD2Fc7FJqjNcCNXkkcIijcWbgACprh84UH615H+0F49/wCEV8KPYW8ii91BTEASciMj5j+PI/OpbSV2dmEw8sVWjRhuzwj41/EBvHnjCQW8zPptnmKBf4Djq3488+4re/Z58CLqeoyeKr2LdbWbmKwV+A83IeT6KDge5PpXlnh/QbvxPrtlpFkWN1eyiMMeSgzl5G9lUE/gPWvsrRNItPDukWelWEYjtLSIRRr3IHc+5JJJ9Sa+IzzMPYU+WO8j9XzSpDKMFDAUfie/9eYa5rFpoOk3mp6hOlrYWcLTzyucBI1GT/L+XrX5kfFD4hXnxV8dal4jvNypOfLtYW/5Y26/6tPyOT7k19Mftu/E422n2HgOxlCveAXmphTkiEH91Gf95gWI9FFfIQGF6n2p8L5do8XUWr2PybF1W3yoQcDIznpS7ueevfHak79cnHakAPryK/RTzRWw6bWUOO4bBBrq/BfxV8X/AA/lRvD/AIivbCEEH7KZPNgPHeJsrXKd/WkJAwSDkHk1nVw9KsrVIprzBSa2Z7Z4y/aw8XeOfh/e+GNRtLC3luwsc+qWO6KSWLPzR7MkDdgAkds8V4ovQDoOwHakJ6emePpTlwxAz15/GsMNgsPg7+xja45TlL4mBI9cj3r1T9nv4F3vxq8TmEtJZ6DZFX1G/A5Ck8RR/wDTRsHHoMntXGeAfA2pfEjxfpvh3SI/NvryTbuP3YkH35G/2VGSfwFfpt8Ofh9pPwu8I2Xh/RUIt4BulnZQHuZj96R/c/oMCvDzzN45bRtH45bf5nVhqDqyu9ja0bRrDw3o1npWl2qWOnWUSwW9vGMKij+vqe5J9auDjkk0Dt19aCcmvw+tWnWm6lR3bPoUlFWQ5R9QKU/XI7U0MVzzxS4z34PpWFxi9MelOznFM/WlDYznNSSxw4+maXoTznmk6jjOKPwxVaCH7s0e4OCO4pgOKdnpg/lVbAL5n97g+vanBh65+hpn45HvTCcfT0p3CxYV+uO/rTNQ1G10mwnvLuUQW0Cb5JGPAA70xXHrzXiH7RXjZrS70/QIpSFK/a7pQcAjOIwfyLfgK78FReKrxpLqdmDwssXXjRj1MH4j/E298ZSvbxs9po4OI7dTtaX/AGpPX/d6V5pcud4MBBTJyOARxT5tRWU8MC3v0HvVZrhVJJBP17mv2LC4Slg6ajBH63g8FTwcOSCNbSfG2t+HlKabeizDk5McKbm+rEZNdBb/AB28XRpsOpwysehe1QkflivPppDIzbeBnJzUTSbVyBg9CMZzzV1MPSrO9SKZ1TwGGrvmqQTZsa74j1PxBqst1qd299esMeYwwAvZVUcAfT1NZLZOWJB989KgL5bkknp+P+TSeb8xXAxjnI/Wt6cIUo8sFZHZSoQpRUYKyRN5nJwuCOT6V1ng3xtZeCDJfRad/aWtNlEkuDtit074xyWP8gPx43eDkAkA+h700uSSACR6dR2qpJVIuEtgrUIYiDpz2O51f41+MNVZ9+qfYom+6tlGIgB9eW/WueufEmq6gf8ATNVvrn18y5cjHp196ywu7hx24DdBSO7AkEAEAYxXLDCUIKygjmhgMNSVoU0PmdnlJZmYEDG4kmkXy2wpAU8DOMYFMDjPU8Duaa8nOcYPb3961UIR2R1KjCOiRMcBfVR0waQvv4AyoHUdaiEqiI7iAB39PwrsPA3wv1zx06SW0H2TTeM31xkKR/sDq/4ce9Z1K1Okuao7IxrV6WGhz1XZGJoHh/UPE2pQafp8JlupjhQOiDuznso9f8a+tPA/hC18D+H4NMtSXZBvmmxgyyH7zf4ewFV/A/w/0zwBpot7GPfPIP3924HmTH3Pp6Cuo2kjocV+d5tm/wBYbo0X7v5n5lnGbPGv2dPSC/ERju+nvTWPbviiRW6gEn2FAifABBAxwT2r5NyufLNDCTn2oJBH0p4hOTkgAc0eWB3+uKVxkeOvU0xs9ACTUwVcn09adkdO3pSuLqRpD0LHHHSvi39rj9mpfDv2nx14VtiulO27UtPhXi2Y/wDLZAP4Dnkfwn2NfarHGP502ZI7mCSGVFmilRkkjkXcrqRgqR6HNerl+YVcBWVSD9fMxq041Y8rPx9LbPpjIHrUTTMGBVmRgQwdTggjoR+Q/Kvbv2o/gRJ8IPFAv9MidvC2qOWtWPP2aTq0LH8cqe4+leFs3Tjn+dfuuAx1PMKCqwPmKtKVKXKz9DP2Yvjb/wALZ8G/ZdSuFbxRpKrFeAcGdOiTj64w3+0K9kJ65Nflz8K/iRe/Cnx3p3iKz3ukJ8u7t0ODcW7H94n5DI9wK/TjR9Xs/EGk2WqafcJd2F3Cs8M0bZV0YZH8+fcGvyzijLXhq31iHwy/BnqYWrzLlZu21x5keCfmA/Spt2cdeayYZvKkDdfUetWDqC4yFJ9jxivz5xPWTsXwcEc+3NP4HOeP51lPfuwABAHfHWmm4kbq2frSSYcxrtKiLuJ+ozXhH7SvgJda09PFNgm67sECXyxpzLB2f6p/I+1evFuOSTUEwSdHimjWWJwVeNxlXUjkH65P513YStPD1VUjujrwuLnhK0asHqj4w8CeNbz4f+L9O1+wBke1YiWANgTwtgSRn6jp7gGvv/RtYsvFGiWWq6fL5tneRLNDJ6qR/Mcg+4NfBXxQ8Cy/D7xbPp8asNNmH2ixlLZzET9wn1U5U/Qete0/sjfE4i5ufBF/KSrhrvTSxyAessQ/9DA/3q/asvxUa0Izjsz6riDCRzPCRzCitVv6f8A+lkB3ggn5TxWgsodc9+9VZY/LOc5pkM21wM5yeTXvp3PyhltjnJrP1fR9P1+xay1Sxt9Ss2ZJDb3UQljJVgVJVsjg4q6Sc9aYp5xnNXtszNo8s/aF+POl/APwUlyUguteulMOjaQPlV2HWRlH3YUyM468KOtfAHw2+H/iX9pj4m6jealqJjRmN9r3iO64itYs+pwoYgbUToMegr2b/goB8NZbDxno3jeKSaay1OAafMGbK280YyoHorKScDuDXzJo6eJvGaJ4V0CDU9Wi3mQ6Rpyu6u//AD0dF4Pblule9hIR9nz31IlofaXiX9rT4ZfA/wAN2vhHwFbN4lGmx+RDFZN5dopGctJOR87k5LbQc5PNcn8Af2wPEHxC+NUWh+KDaQabrKPBp1rYw7VtbgfMoLcswYAqS3fFYnwk/YE1vXpLa48damNBtmGTpWlsJrsjHRn5SP8ADca+vvAHwa8GfCCzFt4a8Ow2EoGZL2RfOupPd5W+b8sCs6ns9b6smx0I8yBw2Cp64PArRgmEseT1HB+tRXZUwbjzkggnrUGnn53X8fxryGXuXw3f0/Oq9686mLyQCSwLeoFTkAfUU7jjP4VLLR+aP7bXwxHgT4v3Go2sXk6V4gX7dEF+6Js/vVA+uD+NeYfB7xl/wg/xC0y+lcpZXDfYrv0ET8Z/Bgp/A1+gX7Z/wwj8ffBq9v4YWk1XQCb+DZySmMSj/vkA/h7V+Zcih1IxkOMY7817VDlxOHlRn6F05ypTjUXQ/Q0DbnBBweCORSg5z1PPauD+CnjI+M/h7pV1M4e9tl+x3ZHUyRjGfxXafxrv1XaASM+gJr8Sx2GeFxEqT6H67hK6xFGNRdQVNikufcAHk01n7dMdB2pHkLdfypucjnJOeM9a4UjsF9ecHoaQMcHBpD1P86TPJ5wegp9BoXqSeSKcACSBz700HJ46dDTJZguFX5geCfapYx00vljCklu/oBVUnJBJ57elBPXv3puevOcfnWbZSQmew5JqM8qQc57e1OY4HcH9KT07fTpUPQ0IpMnv9MGtC4i0zxp4bu/DPiazj1HSryPynScZBHbn+FhxtYcggVS29SeB1+lQPLyQo4zx716GExdTCVFOLPOxuCp4ynyyR8J/tB/s56p8Dtf8+Iyaj4UvJcWOpso3Ievky4+645wejAZHpXlchCdTzjPTOeK/VE/2Z4w0K58PeILWLUdOvIzDJFcDIdfr2I4w3UECvg/9oj9nPUPgvqxubcy6j4UupCtpqBXLRMekMx7OOx6Nj8K/U8Dj6eLgpRep+R5hl9TB1OWR4oQN2ScHgA+lO+bd159v505o8d8cAGm4wvTnGQOeK9a54bQuOScY7D3oLYA7H2703fz1wTxj1pOO4wOuTU7k2sB7+vqe9KSOQSQCOKaWAHJJ4ozzg4x60w2HdOM8d/akHUdB75pQMngZwCeO3vSDBAOf8amwtBR1wOvBx60gwe5GOcYo7EHgdTnnNKOSNxJz+VUL1Hj2yOaH5jyAM46ZxkUI4BPXGO3Smsc84xxn1qULYjlH+jSEHB2kgjris2EEgZHB4PPBrRnAMTg5ztIx6VnwsBjjjr06irvoaxdy3bLlumcd/wAat5z7Hvk1XgAznHFWTnOdwI6YxSM3qNPIBHUZPWoXPyjBPbkVKU2qQMde38qrsPrt9O+aBWHDsex/OjcAB6/yoz075PSm9T1z7Zq7aC8x3YAdD68ijqBzg49KaGIHUjg9ecUpwAeTj2qgsOBIHtTgxAGeT/Kkzk8fX3xQwzyM565znNRcVrCE+/PX1qNjzxxTyepPU8VG+Sv+RT3GiCXPPB9MVRnOcjJ68Zq5JkE9sdutU5SC30HSqSsaxRc0ZceaxIwABn3zWn+OR3qlo6FYJCRkFulXVIDDr7UbGcndjwMYPOQeM9aXoDg/jSj2PPQ0bcnpg+lBkAGVHc/WpY1z274/+tREvocirCR5wFBz2x/Ogdug3yioB/kOa9f/AGdP2b/En7Rni86Po5Fnp1uFk1DVLhD5VtHkd+7nnC13n7NP7Eviv47+RrFyRoPhQSgNqFyp3XAH3hCnVvTd93PrX2V4q+JXhb9mzwtL8OvhPZRf2gkha6vZGE0dpIQMs7f8tZeOF+6v6VpSpVMTNUqSu2KpOlhoOrWdkjWuNV+Hv7Dfw/j8HeDtPXU/FN0okNu7A3F2+P8AX3Tj7kYzwv5etfK/iXxFrHjLxHP4j8TX51TWpuFYjEdumf8AVxJ/Agz9T3qrdzSy3t1e3c8t9qV0/m3F5cMWllc92P8AnFU8GQlmyD0JPJJr9PyrI6WCSqVfemfmOa55VxrdOn7sBJGadiSSeck5xgegpCwJ2qykdee9KchgBx+ppCqoAOM+vpX1sX2PkXruN25Uk9sfhSKpbcSM85OamSPcpycA8/hVm2sy5DvhYh0HrVOVieVsrQwmY+i9ye/tUrYztj6eo9fSpZW8xgqMY0XpgdRUW4bSFIOB1xzSvcdrAG8pSqkg9z3+lG/BPXH8zTPx9gCOlPwsAHV2yMD0qWVElT5SD1b+7VmESSBc49COwqGKPexzwe30q4JFij5GeOAO9YtnTBFpFS3iGchSeMdWPoKbLO8hUtjgYCDgAVV89pMFjkjgY7UFwTycD6dayt1OhOxYEpJyxOOhx3qVp/MIVeO209BVRHwpJIB6j0FPUAjc5IjBHsSaho0TJgR5Urkny4wWYg4yB2ry+7uXuLqaaQsSzEgN1Az0r0PxBqSWejzs42oQVQADqa80WQdME8dPWvm81q7QufovDNBKMqz9D6//AGEfBAuLrX/F08YYRKum2jFeAzYaVh+AUf8AAq+y412qBnIArzj9n3wSvgD4TeHNMdNty1uLu56582X5iPwBA/CvSScdq/J8XU9rWkz9EtoBGe5pDz9aXt1/OgAAn0ri2G7Io6/ePpmganeR8yW9rNMv1VGb+lfnp+yVqWmT/HXQJdbkjL3Ane3lnPym7ZCY857kk49yK/RhkSRGWRA8bAqyt0YEYI/HJr8zPjv8FtV+CHjCa3eKSXQLqZpNJ1NBhGTO4RsR92RMgY74BHWvUwTj70X1JZ9c/tVfCDxf8WPDumWPh2S0MVjO91c2VzKYnuXAxHtP3eMtw2OSK8h+Jf7OvhT4bfs0xazrllLbeOII41FzFcEF7qWT5YnXO11Vc5xzwea4/wAE/tq/EHwbp8dhfJZeK7aJdkcmphkuUHvKnLAf7QJ4HNcr49+Kvjn9pHxNpen3ESSMZRHYaLpqERCRuC2CSWbBOWPQZ6V2Qp1Kbs37otD339gLwhLaaR4r8SzIwW4lj0+AkAghRvf9StfWnU1x/wAIvh5H8K/hzo3hpHjlmtkL3U8Ywstw5LSN9MnA9gK68dD715GJn7So2XZIXqeaa3Ckk9uKdnOMn8ahuCDgZ47iuVisVp50toZZpXCRxgszk4AA7/pXxF8V/GzeOPGt5emUNZRnyrZeyqD/APWH5mvo39oXxqvhfwU9nHIy3mo5hUKuSF/iPp/+s18peHPD1z4s1/TtGt9wkvZhEXUZKL1d/wAFBNcOKrKnGzP0zhPAxpqePrfDHb9T2n9nHwiLewuvFE6ES3Qa1s8jOIVPzv8A8CYY+ie9eu6tqltoWlX2p30gis7KB7ieQ8YRBuP8v5Vd07RINH062sLJAltbRLDEmMYVRgfy/Wsbxl4RsPG/hzUNA1dJm06+j8qYQSmJyMg8MPcD29etfjOOxaxOKbk/dv8AgeLmWKni8ROq+ux+Zvjrxjd/ELxlq/iS9yLjUrgyiIn/AFceMRp/wFAB+dYR6dzX0d8TP2L/ABB4eWW98J3Z8TWCncbR1WK9Qew+7J+GD7V8739hcadeS2l5bzWl3EdslvcxtHIh9Crciv2XKsZhKmHjDDyVl0PjKsJxleRXJGAPzHpSL8vH6+1KM5HBJB6GmOfrnuK9052OLcdf5UwHp2pM89c/yoxjPOc8VZI4ZPv6Z6U4HAzjOOoHU+2KjDcdc4r6A/ZB+DifEbx4da1S383w/oJWdlcHbPdZzFH7gY3n6D1rkxWIhhaMq09kawg6klFH0n+yl8FP+FWeCRq2p24TxRrUayXGcFra34McI9+dze5A7V7fnHWlZyzEkknOc+9Nzk96/nzMsfPHYiVWfyPp6VNQjyocOcc8Ud/f09aanoTind8Z9q8q7NA49fqKUcEAHI9aT8eAaM9s/jS5tQH+tJn0zihMD6UvAJ5xzyaLgKp98etLw3UnGaZnnr3pQeT+lXcB3RvUUpwGHp2poOT14pfXB70xWA+3GDSZz6kdKRiBjv25pM5AqCRGAyT39f8A61fJ/wC0MJk+Kd4ZC+GtLcxf3Su0/wBQa+rzyfoea8T/AGl/BL6jpVt4ktI2eWwUxXajkmAnIf8A4C3X2J9K9zJ60aOLjKR9FkdeNDGwlProfO0ZZcHPU555zV1LsupGFAAwGPJrOUELlfu9eucVNvBBHIOMkZ5r9ijLmWh+xWT1J3nKHGcqPXnFMkO08H8D1FVwc56YzjPSguVwM5XHrVqw0rD2clsAYwM+xppk4xg4PQk5prMTgZAycE9cUwjkjJPGDVF2JQ7dOCCckHrn1qULsU55J6AHtXY+AfhHqvj2za7tbm0trZZDHvmcswYf7K8/nivRNP8A2ZEL5v8AxDI/qttbhAfxZjXm4nMcNhXy1HqeLic1wmFk4TlqjwrcXJBbI7mmNhQQ7hEIwC3Umvo2/wDhF8OPAtp9r16+mK4JC3Vydz+yxoAW+gBrkrj4reB/DcxXw14Liu3U5FzdIsfOeoyGY9vSuKGaqvpRg3+COOOcqvph6UpfgjzDSfDmq69KI7DTby8yQA8MLMn4noPzr0Pw7+zj4m1hg+oSW+jQHqJW82XH+6vA/E1t+GPjD498camlloOj6ZAoI8yVkdool9WbcAPpjJ7V77p0d5b6fDHf3Md1eBf3k0cXlox9lycD8a8XMc3xOGVkkn97PDzHOsZh/cSUG/O7OB8JfAXwz4XkiuLiFtXvUAIlvPmQMO6x9B+Oa9HUIgAChQvAAGBSeYCcA80hHPIxXw2JxtfFSvUlc+Hr4qtiJc1WTbFLEHr9MU0sT3NDHGabnnqa4TkDedw+lKTj1pOnf65pAcdyaVxLca7HJ5pvf+dOyMdcgUhOe/4Uw3E27R1z0xntSHnp+dKTgden86Q47HPFF7DGtx3Jpp+XnPbqe1P9c+lRscseeMdKluwHOfEDwRpXxL8J6h4f1iISWd3HtD4+aF8fLKv+0pP8/Wvy6+IngPU/hr4w1Hw7qqFbuyk2CTkLMn8Mi+xGD+dfrGAQT3A5xXz3+2L8GR4/8E/8JLpVsr+INEQu+1Tvntf4k46leWH419Vw7m7wOIVOb9yW/wDmcWKoKpC63Pz6c4+v86+w/wBh/wCKpvdNvPAOoODLZq95prFsZiLDzI/+Ascj2Jr45EnI5zxkYrZ8F+MtR+H3irTvEOkOF1Cyk8yPzM7HBBDKwHVSCQRX6/mGEhmOFlT77Hz8JulO5+rWzrngD34pCmBnHyjqccYr86te/a/+Kmukhdfg0qEj7mm2aRY/4EdzfrXnOtfEPxT4kU/2r4m1e/yCCs985XB7YBxX5tT4RxUn78kkek8bFbH6d678Q/Cnhjd/a/ibSNOIBytxexqw/DOf0rzvWf2wPhZoz+XFrk+quCQRp9nJICR/tEAfrX5yqED7to3nqxGSasI+cc57e1ezR4NorWrNv00MnjJPZH2lr/7e+kRKV0Xwjf3bYO17+6jhXP0Xca7T9nb9o7/hdM+s2GpafbaRq1kFnjgt5WdJYDgbhu5yrdfqPWvz8kfAPbHY8V03wp+JE/wv+IGjeI4SzQW0vl3cSHHm27fLIv5HI9wK9CtwzhI4eUaUfe6O5CxU+ZNn6D/G3wX/AMJn4Nlktk36lpu66gABLOuP3kY+oH6e9fKuk6rd6DqljqWnzm3v7OZbi3cHoynIz7HkEdwT619xWd5DeW8FzbSCWCZBJHIpyGUgEH8iPzr5N+NHgoeC/HEqwR7NOvV+1WgXhVBPzR/8BbP5ivkMlxcsPWlhany9T9R4cxkZ3wlT4ZbH3F4H8ZWnxD8G6Xr9kNsN9FvaInJiccOh91YEfhV9shiM8g44r5d/Y+8frp2r6j4PupiEv917Yhjx5qj96vtuUBv+Amvqa4XgnPWv1KlUU43Ph85wDwGLnS6br0LNvL5sYOeRwfWnEgN1qnbyCOQZ/i4NWiB+NdCPBehgeOvA2h/Enwzc+H/EVl9u0q4ZHkhEjIwZSGUhl5BH9T61x3jXxN4F/ZZ+Gl1qdroltpVgCILfTNMiWOa/nP3Y93UngksxO0AmvT/Xp9K+HP8AgpBqN2de8CaeXYaetrc3IXPymUyKufqFUD8a6qF5zUL6AeEfEz9qL4ifEa5le41+fQtMZiU07RZGtoUXPQuvzv8AVj+FcJp/inxPpMsV/Z6zrtrIjb0uorqcAH13ZxX2T+yF8CPB1h8Kk+Jni23sb+6vPNnt5NU2ta6dbROy7sN8u8lSSx6cAV738PPi54G+LN9rGgeG9VtNaGnQIbuBLf8AcNE/y/LuUK69jjgZHrXrSqQpe5GN7GS1PEf2Rf2ptQ+JF8PAvjKdLnX/AC2l0zVCoVr0KMtFJjjzAASCPvAHvX1dZ2zIzSNkHGAK/M39pXwpa/s9ftAh/CQNlFam21yxgzkW7ElvL/3dynAP8LCv0w0LWYPEuhaZrFvgW+o2sV3GB2WRA2PwzXFiqceVVYdRrTQugd85pB2Oe/fmk6d+aUn8CeOK865fUZPBFeQS286CSCVDHIrDIZCMEfkTX5E/GjwI3w0+JniPw2+cWd25iJyN0bfMh/FSK/XjGDjOBXxJ/wAFD/h/Ha6t4b8cRjEdzG2mXWF/jT5ozn3Ukf8AAa7sHU5KqXcLXR41+yz4o/sfxTqGhyljBqkfnxKTwJ4x1+rJ/wCgivp1p/NwB07Z718E6H4hk8Oa9YavEXQ6fcJcqq8FgrAnPsVyPxr7ssruK/ggubc5t50WWJvVGAIP5EV8nxVhOSpGvFfFufd5Bieam6TexcLZ4HB6ZNGcZByOePekIye+AMetHBPsBX56z7FNASOBnA/Sl2lu+MflSbN2MnABpssh2lQMjpxUtlWCWUKAq9agcfMecHHNDZJ/wNNLE9Mkn9BUN3KQhIDEjOSORTWI/I9TQeh5IOcelN3ck9fbpUdStgbtgkHPHtRgICSeBwMUbdozk9eh6ims2evP6Vdihsz5x+mKgKZzzwcZqYg8g4wP0qN85xkD9aLAiNlwcAda1l/s7xTo1zoGvWiahp93GYZIZhuVx6H36EHqCBWVtOevTuecU7HH09sV24XFTwlTniefjcFTxtPlmfEX7Rn7O2o/BfVRe2nmX/hS7fFveEZa2c9Ipff0bo31rxc5UHqD198V+qomsPEGl3Oh63bR39hdxNDJFPgq6HqD+mD2wK+Ev2iP2c7/AODupvf2Amv/AAlcPiC6YbntmPSGX09m6H61+o4DH08XTutz8hzDL6mEqOMlp+Z4lnr7cgdwaQemCc9/WpWOVPqBkj0qE4x159RXqtHiNWFzn8uaM578evXFITweMD9KN2Tz9CegpeQbjg5GentilByB6dTnqaT1wCR1FGRg5yPcinsSKTt4PB7UEgYyT6GkLA8DIzQr4HXPGcnvS1FsPDYyD0xxTee/YY9eaM9Mccml4PHbHbpQw2GzZ8kgHIK4GecGsyD7q5AzWnKQYXGQPlxz2rLjACrz9D600ylsXbVt0oJJIHpxVx2yoLZIABBPQ+1U7dwCOp4P5VcLEjGMcYBx+lP1Ieg1uQeSQRjrkmqzDaAM5b1PcVZOAvY7eAD1zULAcd+vWgaG4yvoeopuAoPc4xmlx78j8KTjPfNW2QtRenYkegxmnHp1/wAKbzkHuM59DSqMAdweSKaQxeR689z3p4yPY/Wm/nSk8HvRYXqIw6889KifKrjODmpM9Dnj271E5z346ZplLUrTEsMY6c8VTI3N069RVqToe4qt9OvaqRslc2tPTFjGASAcmrQPAGcDPSorZAltEOB8owBzj/OamjU4AxjsM0mYS3FXjoaURnIxyKci7mCkZGevTFamkaNea3qVpp+n20l7fXMgjhghUu8jE8AAdTUvQhe9oilFESAMAHPXrmvu/wDZG/YN/ttLbxr8TLR7TRVUXFnoM/yNcLjIluP7kffb1bvgdfRf2YP2K9D+Cemr8QfipJatq9sqzxWV0we10z3cdJJumF5CnGMmoPjl8fdS+KrTaRpZm0nwgGG6I/LPf4PWX0X0QfjmuzB4OtmFRQpLTqzmxmMo5dT56j16I6X4z/tNC7t38I/DmUWGkwqLe41q0XYGjAx5VqB91eo8z67fWvnkRpbRCOHIAGd2eSfX9TzUmFjQRoAqAYAxjjHSoZH2YJI6jryPav1fL8ro5fBKPxdWflWYZlXzCpzTenRDSMr/ALP1qKVd4+Xn6daFPGDkA5OOuKUNgkD2zXsnitEJUdQSD0NCRktzyPp1qdU384zk8D1q1FCIgC+d3bHOKfNYXJ3I7e0EWZJCAgGcU9naX5nKog6Ln9TUrOB8z5OOQp6CqjuXPPHPA7CoTbNOWw15C7DAwvT0z/nmoirbsLz2zjpUyDzCcDdxgkdacF2524PvVXMuUiZGVfkBJz1HTFSRQ9T+ZqWKMtnjjofU1I8gRSq4Lg4yOg/+vScrlqFhruIjggM/909j6mmZaViztz1JpUUcnJJz9SKTY0jEKMj17CouarYFJbCj/wCualUlc45J4PtTN23Kpg9i/tTkJBAAHTIqX5GiLCgAZIGew6mp0C7A8nGOgJ/WoPu85OeuOwOaUMSSWbpyd2cCoe2pvBObscd491A3NzDDn5F+baM5ra+Bvg9fHvxU8N6IqN5U10slwyjlYU+dz+SkfjXH69ei91W4kDb1U7Vx0xmvp/8AYG8Hi98UeIfEkse5LC3W0gdhwJJTlsf8BX9fevzrNsRrOR+05Rh1QwsIn22BnJxgE8Advapew5ppYZ/SlPNfnl76n0HQcpzn2qGW42HaBk1KW2oeeAM1QQmV92TnrkcGhCPljxz+21qHg74oa7pFvodjrOgafc/ZVkEzRTMygCQhuQfmzjI7V1umfti/Cb4h6W2keK7O40y3uABPaavZC5tTj1dM9OxwDXTePv2U/hx4ueW8u9EOj387tJJfafMbdnY9WIOUJP0r5q+I/wCy14Y8LLJLpXxV0KIqM/ZNcnRJOh43RE+n92vYpwpTSSVmQz2vTf2Y/gX8R5DeeG77z4GGRBo2shlH/AG3MtetfDz4MeD/AITof+Ec0VLS7ZCkl9OxluXXPQu3I/DFflxd2b6RqsiQX0E8sLfLe6bMzI/ujjBr9Df2PbjXtR+D0Wp6/qt7qj3l3IbQ30xlaOFAFAVm5wWDdaeJpTp0+bn0KTue2gnFJRnHegHPtXi3K9RM4GScDrVZ3xlutSXD9F6d65T4leJl8I+CdV1MuqOkLLGT3dsgf59ql6as1pQdWahHdny58fPGDeLfH1zHE5NjYqIIgG+UkfeP4kmuu/Zh8K+bPqfiWeMjyz9itSenZpWH/jq/nXh2Zr24LgGW4mkyqAkksxwB+ZFfangbwzH4P8IaXpEYBe3iAkcfxyHl2/76Jr4TP8b7Gi7by0P2HMHHLMrp4OG8t/1NzIHOcUySMSgg85odGbhHCHsSM07pgZ6V+S3uz4ArNa9NvT3NcZ8QvhV4X+JlobfxLo8V+6rtivB8lzF/uSj5h9OR7V3nXpTWTfgMBj1rooV50Zc8HZmU4qS1PhX4pfsZeIPDwlvvBtyfEunr8xsZtqXsa+38Mv4YPtXzjfWtxp95LaXcE1pdwnbLb3EZjkQ+hVsEV+tDRGFiu4vznOMceleH/tfad4ZHwj1XVtZ0a2vtWjCW+nXTKVmindgFIdcHAAJwcjiv0nKeJa/NGjWXNfr1PJrYWK96J8AZyQSTmlJBI7470LyBk5Pc8c0DpwR7ACv1JO+p5DJrS3mvrmC2tomnuJpFjiiQZZ2Y4AH1JFfqR8GvhvD8JPhtpHhxArXcSGa9lUDMty/Mh/DhR7KK+Ov2KPhqPGHxLfX7uIPp/h1RcDIyHuWyIh+GGb8BX3y5/wDr+9fmPF+Y2UcJB+bPawNLRzYu/jHQU09eufU0cN3JOcUu38B3r8oPYEXinA5b2oC5OOcdqXuATnmjcBDx7AUvII569aCRkAUA5PrnrVXuQO9qUenUUwt6nvS7scdsdKewDiQSeTjP40HtyAaRW5pMgEc8U0A/OBj3pO/rz+VN3Z79KUkep+lPcAYDkds5FNJ568/0oJ5HPNBPpg1WgAp/wFLtRwyOodGGGDDIIPY+1IBz6UvXgDmnFu/uh8LufO/xK/Z6uLe5lvPCYRoGYs2myNtZP+uZ6Eex/OvE9TsLrSbpob+0msbhOGjnjKMPfmvvCeFtpYI2R14rOvLKPUMR3NnHcwtnImUOAfofxr7PAZziMPH2dWPMj67AcSVcNFU6q5l+J8MpKGUkEOMdQ2aar5z0BPBNfW/jf4O6F4v0zyYbWLR72M5gurWELtP91gMblPp+VfOPi74YeI/BEr/b7B3tFOFvrZS8LD6jlf8AgWK+xwWa0sV7r919mfa5fnmGxvut8suzOYXsM4A/MUpbyxhRkno5PSozKACAwJxkkc0BwykbsAcivZuj6BSjumX9G8Raj4duDc6Xf3OnXGRuaCTaGHuOh/EV0c/xo8b3Nu0L+IJkjIwZI4kST/voLkVylhYXur3Hk2NrNfsBgRWsRkb6kj616T4W/Z88TawVk1RodEtjyRIfMmx7KOB+JryMU8JH361vmePjJ4Cn+8xCjfz3PNri8uL69a4uZ5ru7lbDSSsZJHJ6DnJP4V6p4B+Amq+IzHea4ZNI00EMLc4+0TD6fwD3PPXgV7L4M+E/h3wPsltLU3F+Fwb27O+T/gPZf+AiuvLEDOTXymLztQXs8KrLv/kfHY7iH3fZYOPKu/8AkijoOhWHhnTY7HTLVLS1T+BO59Se5Pqa0Q5I5PNRFu/I4p0absk8ACvjKtadWXNN3Z8TOcqknKbuyaPjBIPT86kZ6YDwB2xn8KGfngZPoK5rmY4tyaT16j6UbuM5prHnrUrULA7enak3YGckZ7U085Hb2p2f0p7IAzzRn3+tIT6cn0pvABpoBzHPHWm5x2+opM9aQnAB70mxICevpimHp/KgntjjFNY475rBu5WgZxnvTQ2CcgEcgj1HpQTn6elG0DnPvU9UG5+Zv7UPwmb4R/FG7htoymh6mDfaeRyFRj80f1Vs/gRXkLsPqOx9RX6UftafC7/hZvwlvHtkD6voudQteMl1UfvY/wAVz+KivzSLZUEcelfu/DOZLG4VU5P3o6HzmNpck+ZdQY7h3J71HnkHOPr3oZ+noe1MZugHU9PevsTzkP7Dn24qSNyD1I561X3Ed+O2akDgLnORjP1oC4sk3JGSRnGOlM35x3Hp61E7biT0xzTM85BoA/QX9jH4hf8ACYfCVdInk33/AIel+wsSeWgI3Qn8iV/4BXefHXwgPFXgKWaCEy3+mN9qg2DLFeki/ivP/ARXxf8Asb+PP+EQ+M9pp0sjLZeIIv7PbLYUTAloT+JBX/gVfo9HYKqkTDeGGGTsQe1fjHEND+z8eq0Npan02W1503Gcd4nwPouv3nh3V7DWdOYi9sZ1uoiDwSvJB9iMg/U1+jmga7Z+K/Dmn6zYuJLO/t1uImHow6e2DkY9jXwD8TfCLeAfGeqaSARCH863YjrA+WQ/hyv4V9BfsdeOPt3h3VfCc8o87TpPtdorHkwSH5gP918/g4r7rLsVGtTjNdT9E4kwqx2Ap46nut/Rnv7Z4B61dt5d8Qx1Gc1UmyCG/OnW0hVtvY9K+gTPyHQtg4I5r5w/bq+F8njf4TxeILKHzdS8Mym5ZQuWe1fiUf8AASFf8DX0duPHcd6a8cVzbywTos0EqtHJE33XRhgqfqCfzrSnNwkmhdT8+fgV+1b4b8A/BDU/AvjDSNQ1u33T29pb2SJtltZlYuruzALtcnHU/MPSvLf2aPiinww+OXh7VMm30a6nOmXiyPkC2mO0Mx77W2N+Br2Dxh+wF4s1D4k6rbeGrrTNO8GmTzLK91Cclo4258ry1BYlDkdgQBzXrHgD/gn34B8NyRXPia/1DxhdqQfJdvstqCP9hDub8Wr6D21Hl5urMndaHzv+0l8DPFuqftQa7oejWF9rl1rci31pMxZ1SKQYzJIeESNgy5J4AFfoh4Q0A+FfB2haIZfOOl6fBZGQdHMaKpP4kGteJVt4UjiGyNFWNVHQKOAP0FRS3EaDJYZ/ug815VWu6kVBbIoqm/ZZ8Y+QNgir3Yc571jXEoklLAYBPHua0bSYyQDkbl4NcoXZPxkDPevL/wBp7wJ/wsT4FeKdMjiE19bQf2haA9RLDl/1UOPxr05uDnPuKcoRziVBJG2VZCMhl7j9TTTs0ykfic8pn7sQ3459q+uv2dPEf9tfDSytpJA1zpTtYuMj7q8xnH+6QPwr52+M/g3/AIV18VfFnhtRsjsdQlEZJGTGx3x4/wCAsK7L9lvxGbLxZqekPKwi1G282JP4fNiI/wDZWP5V2Zzh/reXtrdanq5TX9hio32eh9UhgeenNSBM8k4APTrmoIsgB24H55pWl3fxEdOK/EG7M/V1rqSSyZbCggZzUTfXn1HrSM2MgH0FMY57DH1rNspaAzcdOO/vTZOoAJB45HWhm7dKQknOMEdPrRcu4wYIAPXGcDmkJ2YJ6gZANPcbRjIyB07VEzZJ5IPXmmlcBJJSO/U4/Gg9+QR3OePpTC+M4xjoc0hOcfqKBIcWzkE4AFMA4J/yKXBwfpxRt3c9u/rSasMTbngcc9fWkzt4B6DHqRQzjoOBjFMZ9uOam4EUi8EAn1zV/wC0WmuaZc6RrEUd3ZXURiliuFykiH+E1Qc55zx6ioTyf8a7cJi54SopwOHG4KljabhPc+MP2if2ebr4S6lJqOmiW98I3UgWCd/na1c/8spT+e1j14714kQQO4OOgOea/UOQ2usabcaXqtvHd2VxG0UsM6hkkjI5U/5/lXxN+0D+z3dfC69fVtIWS98KTvhZGOXs2P8Ayzk9uPlbv0PNfqeBx8MXTUlufkWYYCpgqrjJaHiOMHv0pQMnOAf6H1pxXgHqMfnTXxz3/TivVueM1YA3TqT69RSkjk55HP8A9em+obIxzx3pM4b0Pan0CxJu5GenU4o6Yyc49ab0xjgHnA6UueemSfT1qfIloUfNwBk47U4NgdQCOxNM3HH45pRxyOCeT6GrYmDjMeMElhwDWYgyvUjtgGtQtjqPU1mock46A4BPamkNFuz3b1wQMfjx61afPBzyeTnmq1tkeh44xVskFecA9eDxikiJK4PkpySccj1qm+N2Mnp271abnjJyPQ9arSAfQ9+aECDkHJOQOKTGeh96BjHfOO1Ox/MjA6Gm9ERYbz97P1FSdh68/jUfQjnPfBp6gbB9ee1VHoFtQHsfoaAeh5z0FHXHal4Pqf60xsaw3DHfv6VE/wAq9eQeMc/hUxOO/Q81BJyPp0xxQiolWY7vp1quqkuOM8ipJWyeueelPs4/MuYkHdgKrY12RtxIVRR0AGPw9KniTnqePxxTtocjAyM46Yz7V61+z7+zb4t/aF8Tppmg23kadAwOoaxOpFtZp7n+J+uEHJ9hzUN2V2ZKLk7I5L4bfDXxH8VvFdl4d8M6ZNqup3TYEUXCoo6u7dEUdya/Tz4LfAHwL+xr4LfxN4juYNT8XzAo1+F3MHI/497JDz7F+p74FbWl6b8Of2L/AAKuj+H7Q3/iC+jBkyQL3UnA/wBZK3/LKEE8AcegJr568XeMdY8ca2+s+ILk3N2crDDHkRW6f3I1/hX9T3r1MuyutmM7vSHc8rMMzo5dDlWszX+KXxc1n4q6klxqR+waRAxNlpMTZjhP99j/AByHu3bJxXBtIXJwMc9BRIzStljn+nrTWcBjg8Z79TX6xg8JSwdNU6asj8rxWKq4uo6lV3Y1jgg5wc/XFQO3OCAcnBBqUsN3J56getMHzsOcnsK79zhISvpwc8809Ii7gDAf8hUhgMhGOmeWParKqISQoDHHf0qWylG4kaJbAAndKxwBjNK52gkgmUcDuFpBLtZgDlyOWAqIsQDyTzyTyTUMuwxn3csckd6aYS6ludgxk4qcxiQHcQg7U5sTYH3UHAVe5pp2IasR7VBOw4TOC2OTT0h3EHovUD+tOWP++Rhe3YU6QnGBwPfjNJsnlGSyA5RDg9C2MflTQuATnA7ntUyIMEsdqg9+MimeV5xd2YJCuSOMmi9yrEIiklfIOyMAkt2AokIAMakhM4JPVqldw4CgbYx0XjmkWIzcd/ccAUFJEKlpSFUYPoeasqRADjBY9eP5U8osAwoG44JYDrURbrk5PfjpQXYN2G6n69hVfUJjBY3Em7Hyk88kmpsZ69BWP4uneHS2VSQrMo68k1yYifJTlI9PL6PtsRCPmcQhMpLMOc5OePwr9HP2OPCY8N/BDS7h4ylxqsst8+5cEqSVQ/TaoI+tfndp1pLql7b2cIJluJFhVRycscD+dfrX4W0SPwz4a0rSYlVY7G0itQFGB8iBf6H86/Jc1qtJR7n7nRhyxsax7flSgj16U0nOaXpXy5swkAeJ8njH518+ftgfEbUPh/8ADO0h0a+m07VtWvVt4ri3bbIkSKXkII6dFH4mvoQEg+leN/H39nG2+OLaZcHXrjRrnTo5I4VWESwtvIJLLkHPygcGt6Lippz2B6nwZpcPiL4maytnP4jE1w/O/X9Z8mI/8ClbbXr2jfsK+M7+GO4n1Xw/aRPzvima4BB90XB/PtVLxh+xP8QtBaQ6bHp/ia1XJX7JN5cxH/XOTHP0JrzRZ/iD8FL8Mn/CQeDZ+gBWSGNvbB+Rh+dfQc0ZK9NojZn0nov/AAT/AISqPqfjeUEdUsrAAH8Xf6dq+qPCHhmz8E+EtI8PaeXaz0y2W2iaTG5wP4mx3JJJ+tfKH7MP7SXxD+I3xD0zwtq8un6zpsscss949sIp4o0UtkMmAecDkd6+xMY/CvGxUqifLNlryDqM5oHPGcY70U2RiqHvxgV5xRBIcuTk9cCvnr9q7xSYLfR9BibDyE3U4Xn5furn8jX0IoJYLwckCviH4zeJ/wDhLfiXrV4r77aKX7Jb4PASP5ePqQT+NY1pcsGfW8M4P61j432jqXPgb4cHiX4j2BkXfbacpvpWHcqcRj8WIP4Gvrctzk8kd/WvGv2ZPDwsPCN/rLj97qNyUjJ/55RfKP8Ax7f+lexnBx0r8bz/ABPtcR7NbRPcz7E/WMZJLaOn3AD+NAHTvTuMe9OGMDn6V8va585oNXHrjFB4GevFHcYpVOc4PSqDQz3O9iCe9fIP7dev3l5f+GvDdtBcS2sEb6jcvHEzJvJMcYJAxwAx/EV9mbFLY2gnuaUxqRgDAzkgAYNepgcXHB141ZRvY5qtPnjZH4/yIYmKyBkK8kOpUj8D9aYkkZGfMUDGc7hgD1r9fpNNsrlT51lazZGCZYVbI/EVlX3gbw1qRxd+GdGuRjB83T4j/wCy19+uM4Ws6b+883+z3e9zzL9l3wlbfCz4EadeagRbz6mf7UvJWU5AkIWNfXhdv5mvV31+yTlnmT1320i8/ivvVjUNKh1LSZ9OwscEsJgVQAAg24XH0wMfQVu+FNak13w5YXkjss7R+XMp4IlQlJAf+BKfzFeBhqFPiDETqVZOMunods5PDxUUcwvijSN2xr+BHHZ22n9aki8R6TOQI9VsnJJAAuEJP612xY9CSwI781G1rbzcSW0En+9Ep/pXqvhKlbSo/uMljH2OYXUbVzEqXMTmThQjhgeParO0jqCD34q9d+E9Du1/faNp8g97VAev0qm3w/8ADpxt0xLfti3mkix/3ywrmlwlJL3Kn4FLGLqiJgRx396TduwOnpU58D2Ck+Td6pb56hb6Rh3/AL271qAeDrqIDyfEV8R0AuIYZR+iqf1rhnwtior3ZJmixcGOAGKQAZxnv1qKTw/4giz5WoabdAEkLNbSQn81dv5UxbfXYEb7RpUMpABBsrsOGOfR1Q15lTIcfT15L+har031LB4PX2pOf6ZqjLq4tCovLDULMnoZbVio9ty7h+tPtNYsL9ilveW8rg4KLIpYfh1ry6uDxFHScGvkaqUXsXBwRk+3rSH9KXGO5I9aOxFctnF2KAgGjgYAPFJR179PSmgHKc8dq+av2kvGmrp4lj0K2vZrCzWNZAI2KByR94468k/THvX0pnGecH3rkfH/AIK0Dxtp/k6xpi37wgtFIjFJVP8AdDrzg+lfQ5DisPgswp1sVDngt0eZmVKrXw0oUZcsn1Pk7QYdRvWQHxJdxc5Ki4bP1613uieEtTu3IXxbqQfoQtwRj3ryK40+3/tq5t0JtIIpSqo7sWGD0OT1612fh7wk95s8vW5ouwVZf1zX9awwGAxdCNalSjaSvsj8bWJxNCo6c5vTzPVLH4e6zIcx+NNXjPTAuSf5/StyD4deIUjKw+M9RYEYIds5Brl9I8A36AeR4wvUcAKciNv5iuls/hz4ilyyeOrsMwI+e3iYjn6CvAr5ZhYS/hx+4+kw+Mq2T5nf1Mq9/Z+uNSlMs95byOTyzQqSfyxVEfAy/wBHcPaSaeXQgjz7UOAR35zXZr8N/GCM7ReN9yEcLJZIcfk31qhf+DPHMKjZ4ttS2CD5lj1Prw/+fxrGOFov3eVfcex/a2OhG0asvvMb7J8Q9FWRbbUrBIhjCxQJGPwAFY9/43+Jun7gZ7KcKMEeUgOfTpU2p6L4+hRkOv6e5HUm1YZ/8f8ArXB6zL41tBKZry2nRBhjHFtz+Z+ldVHIcDiXepSTPBxWb4yOrqyNuX9oDx5o4Ml5Y2sgUYwygDPvt+leh/Bb45D4o317pN/YjT9YtovtCiNiY548gEjPIIJGR7g18ytf6/4h1nTtKe5it5L64S1QzjCKznCs3BPp+dfSfwO+DE/wv1LUdZ1a9gv9ZuofsqC2DCKCPduYZbBZmIGeMAAetfN8VZLkOW4CcpQUajXu2ve51ZNmGZYvEL3uaHU9jSE8liMelSl/lwB044qGO4WTkHHPftTiw59q/md7n6fcUdPQ0ZGOT+lBYBf8B0puRk+lTuAF+Pb+lICD3pDxj1oJwT/SmOwu7k+3Sgtj3zSdTnP0oPrmq8hC7s4Gc0wtgH2pN3J5zTS+MjnmpbsA8tgdaYzHpnk0jMcgdO9J1PWsW77lbjv4eD/jTG6YzxTsYHpTW4781Fw1QNgDrmmOc8ZoJyaYeOc0yRRg8Eb16FW5BHpX5ZftDfD9vhh8W9f0ZYilg0v2uyJXAMMnzLj6ZI/Cv1KLe5H9a+Tf+CgHgMX3hfQfGMEIM1hMbC7kHXypMtH+TAj/AIFX1nDWO+qY6MXtLQ48VT9pTZ8Nu4zwe2c1GZARjBz64ppIPHQdPao2PryP6V++Xvax8wS7wwHOBQZCoGTnHbpUCSfN69iKuadY3mt3qWWnWtxqF27BUgtYmlcknphcmplJU1eTsK19iFm+UHNMBGM+3PtX0D8Pf2H/AIjeLjFPq8Vr4RsGwS2otvuMZ7Qpk5/3itfSfgD9hn4deEik2si78Y3q4JOoN5VuD7RJ/wCzE185jeIcFg9JTu+y1OynhalTofCHw/0HxP4g8Q2MnhDSL7WNVsriK5iFjAZAjI6spY9ByB1Pev1w026mutOtp7mBra5kjVpYHxlGI5HBI4JPeotJ0yx8P2CWWl2VtptnGMLb2kKxIBj0XFWGb15PpX5Rn2eRzXljGFlHr1Pcw2G9jq2eDftY+F/tWl6R4mgB8y0Y2NwRjBic5Qn6MCP+BV458FPHH/CA/FDQtSaQpaSTfYrvoAYZcKT+DbG/A19f+OPDkfjDwjq+iyAH7ZbvGhJwA/VG/BgK+A5YGj82CQbZkLRsoPRgSD+oNexw1inKDpPeOx+pZDOONwdTA1O35n6gzD5TznuCOhqrv2kEHkHNcp8FvGR8ffC7w/q0pH2prcQXKqclZY/kf/0HP4iurk+Rj6Gv1KDukz8dxVF4etOlLeLsXlkDKGHQjpQGx1NV7eT5cdgeBU+cgdq6UcYu7A/GkLED/OaMZ96cFyRwM5pEvUypb+aQsg+QAkbehNcL49+NHgj4YOkPifxHaaXdyRiVbRgzzMn97YoJxwefavSP7NE0+4IznrtHevir/govo+kRv4Q1uC6szqqmfTrq0jnUztFgPGzKDnAO8ZI/iFdNKnzzSYj7BskTUbG3vLeVZbe4jWaKReVdGGVYfUEfnU9o5ifac/NxXlX7H3jb/hOf2e/DE0spkvdLV9JuAeoaE4T84zHXsAtkV9+OSc89M0qsPZycQ3JQeck4oU8nseOaCc54/Gkxxye/SsNw8j8//wDgox4NXSviNoPidEwutWH2aQgdZoCBz/wBk/KvmX4feIv+EU8e6FrDEhLa8jEvvGx2Pn/gLH8hX6H/ALeXg4eKPgW+pJEz3Gg3sd4rKu5hG4KOP1X8hX5l3WJ1dc/IRjI9xX0GDtWoypyKjJwmpo/ROV+qqTtB4x3pFbZ0/nxXKfDTxD/wk3gPw9qbOHeeyjWXac4kUbGH1yv6105yO+B6d6/CMdRdDETpvoz9lwdT2tGM+5I8nfnHXNIWOASfwpMAg46+goXnkfkO1eedew7J7HIzz9KXcFY/hmmmTavB59fSo2fg84H6mrSGOdtx9h071Gcc+nYn1pQwLD07HFMZSQeSOcYq9iBMk59u9IFxk8nBzT8cjnOB2oxj1AA+ualldRBySSOMZH+FMduCAcA05nwe3tjpUUhHTp9OorNj2EJ29/y/nTW6jJwOPz9aXdnPPGPypjsWzyT+FLcBpbGecH1pm30IGOB7UrZOcZ9c/wBaAMAnPOOAaEVuH3eSCfbio7uO11XTrjTtQt47ywuYzFLDOu5HU9iPypXOWHPfvTM9TjvXo4XFVMJUU4s8zG4OnjKfJM+J/j58A7n4W3j6npayXfhWeTEUrAs9oxPEUnt/dfvwOteOOMZ79zxX6b3dva6hYz2V7bx3ljcRmKWGVdyOp6gjvXxZ8e/gFc/DC/bVdJWa78LXMmI5Dlms2PSOQ+nPyv36da/UcDjqeLp80dz8kx+AqYOpyvY8ZJ6cfn3pBjBHI9M05kzyDngZHTmm98dPUGvVPJt0E7dz7dqevHBGAKYMEeg/OjPJAHPWhIlkinHGeKdntnOKauR1IBxRnCjngn0zxTYugAe+eMdelZyjBIz0OPb61oYJBx1xn6+9UF4Y5POe/ei9tgWpdtySc4zxz61YJzgde3XrVa36ce4qfPH+PHFNEscx46nAxye59KrsvuSe/pUxYsOTgHg8dRUEmD0HAH60rkoAMcDjOPegcYJPT2oH3gc+x7AUevPPQ1diRcE/T09aceOnXsaAPlHOD+tSDoO9ML3GZOQc5wOnvShSffscml545yB0pO3HOKWoIY2cDAwfoarSN+J96mYscntjPHeoGGcZPPtzTRokVpV3N0/+vV3S4gbpOCQOScY7VBt3Nj0698V94/sU/sEy+M7az8e/Em1ksPC7Zey0WQtHPfjs0g42Q/8AjzfSlKSibKN/Q86/Zm/Yy8U/HiZdcu4JNG8EW75n1GX5ZLsA8x2wP3m/2/uivvfxj8VvCfwA8H2ngj4daRbxajFECljtzHZMwGZro9XmPXaeScZwKxfjB+0fHbwJ4S+GskNnaWafZJNTs41FvbIox5NsOhYdN44XnGTzXzoJPJQlHMjsxeSZmLs7HqxJ5JJJyfevo8ryWpjGq1bSHbufL5pnNPCJ0qDvL8i5qOoXmpajcajqV7LqWq3Lbp7qdtzMf6D0UcCqEzM7ZznP3j3p6kFMtySaY4+bIIIBr9Mo0oUYqEFZH5pVqzrSc5u7ZGzk8AYGMcd6Z0x2Pannr1yR2xUfU5HToOMV07anPYafmyc475qeC3MxGDtQdWNLBAHUs+AnXaRSyymZAANkQOc9ye1HN2KtoKX6opwBzn1qGR+oB46ZoeQMOOAewpnJ4A3EHgVIbhgLnuRzipI4wvzyZIzwp4JNKIxEM5zJngelAY7jzliM+tJCFaQ8sw5zwo6CpEXapY4zjv60yNdrc+uRx1p8jnOOvoOwpNlWFZgFJxk9lHTPrSBNv7yQ5JPCigL5QBfknkLzwKUqCN8nOegPei9wsLtEgMkhIjXkAd/YUyVzJ2CJ2AokkaTG44AHyqAMfSiGLcRuGABnb60+hI2GAykn7q553VaZih8tBlu/alaQRJw4HowGcVWbAjCjOB2zyallxCWUHIXJJH3jxmogoAyT7AHrUnCAE4JIyB7epp3lqirJNnplUPUj/CloWOSIbd8jbVxkDua4/wAaXbT3MMSj5FycDoK7AI8zB5MAdlArivEMgfWJyWB8shRj6V5OZT5KLXc+s4epe0xXN2R1v7PXhf8A4SX4y+ErLy9yi9W4lAPASIb2P/jv61+nrHfyeO9fCX7DHh43/wAUtT1d0Zo9N05wp7B5GVR+OA36191k9Oa/I8yqc1Xl7H65HYBz16dKd0zx0pucnk4rM8WeJrHwZ4Y1TXtTdo9P023a4naNdzbV9B3J4wPcV5O7sHkWZnZpD1x2r53+NP7Y9h8NtWudB8O2EfiHWrZjHdSTyFLW2cf8syV+Z3HcLwPWmaD+1bd+ONC+IeuWOif2PoWgaO89q9yxe5luWysW4j5F7HaMnkc14F+zR8Abb42ajqt3rd7cW2kaaFE7WpAmuJ5MnG4529CScHqK9OjQUbyqbEtnSQft8ePYLgNcaD4enjycxLHMn/j2817p8G/2vPDPxfuIvDmvWC6BrF0fLhtrplns7sn+FWI4Y84Vhzxg5rM1b9iL4a31sY7R9b0uXBAmivvNI9yrqQa+WPjh8DNU+BfiGyikvl1HTL0NJp+oxqY3LIRlXX+FxkHg4PBFdSjQq+7DRiuz9EdB+GHhHwl4iuNd0Xw5YaPq1xC1vNPZwiLfGSCVKj5eqjkDPFdMeg5zx1rivgt4tufHXwi8J67esXvbqwQXEn9+RCUZvx25/E12Y6da8WrdSabNNgxgnmo7h+VGccZqYfMaqSnMhzwBxWFwW5h+ONc/4RrwZrmrZAa0tHkXP97GF/UivgdpJZpCwzJO7cA8ksT/AFJ/WvrL9qPXf7O+Http6sBJqV2qFQcEonzk/Tp+dfPXws0ca/8AEbQLPG5BcieQeiRjef1UfnXl42ooQbfQ/WeFaUcNg6uMl/Vj6z8HeH08L+FNJ0lOlpbojH1bGWP4sT+dbKqCcY5Hf1p2eTTRwcHg/wBK/CsTUdatKo+p8nUk5zcnuw+6ev8A9egdeenrQTmjOR7dq50Yt2Yfe+lKOMZFIOuDzinqQSRTFvuAGT1/GjqcdB3pDx3x6470v44oewWHZzj/ADmm4wT7dKM4PtR14zx2NZ3GIACBzgHvUfhOUWOt6zpmAEkZdTgGf752y4/4GoP/AAOpQB0z1rN1KQ6ZrWi6oDtSOf7JOScZimwv6OIz+dfQZFivq2Mg+j0+85sRHmgzt889aUHGPSgQ8fN1z0p3lj0r9wseE2MOSxzjHYf1oI/HH50/yxj19KcAp7f4UWJ3Is4+lJu9DxmpfKXt+PvSGFBzjkU+UexHnIPORQvPTnFSCNQMAde5NNMIJ7gdOtHLZCuIrlehIOeearXmmWWpf8fdlb3WOhmiViD+NWhDg8McfzoMZA4bI6ciolThLdFKTXUwH8EaWhBtGutOIAAFpcsqD22NlT19PSqk3hrWrUbrTVLfUFBJMV9B5TEY6eZHx+aV1OGA4wT3NGGXqCOa82tlWEr/AB00zSNecdmcXNfajp6n+0dDvI0HWeyxdR/X5Pn/APHaksNWsdUdktLuKaRPvRhsOv1Q/MPxFdkGwQc4PaqGq6Jpuu4/tGxgu2U5WSRAXX3DdR+Br5zE8LUJ60ZOL+86o4t/aRiuMH1qncwHO8cjuOuKuz+ELi2LNpWrzQDHFvfr9qi/Akhx/wB9GqlxNfaUwOoadIsJPN1ZEzxAf7QGHUfVSPevk8RkGMw3vJcy8jqjXhPQ8H/aF8LeH7TSRrLaPGdTmkKNcpI0QLY4LBTgnnvycGvF9C8MyXYUxXQhcnOY5SrZr7Q1y00fxhotzY3UVvqenzDbIAwKg/UdGH6V47rP7OHh3TdMv7uw1XWraaCGSWNRPGwBCkgZKdOBX6nwhxVRy6g8Hj5SvfTr8j4XO8nqYioq1BLzOW0P4c61LzD4muoS2By2RXbad8N/E7ogj8YXsZxwCEYE8e35elfN1p431rSWVLfU7lQpwc7SBnqRx/nAret/jj4ks1AXUZGIxzJGjV+1TwlXE01UpbM+Kp4ylQk4VHsfRS/DPxlCAy+M55SDkl4IyT+n0/WsbVvBXj23+WLxSj8YLNaoSwrxpP2ifF6fKLuOXJ6tCOPbr70k37QvisjMs9uxOdo8vaeo9D9a5Y5Xi09Yo6pZnhWrKTOr1nRviHp6FpdYiuVwSTs24JrzTXtZ8VxCUXlzhG4KqoxwOmfepNW+NfiK9illkniRUUs2FOMfn/nNeiy/s5eMPEcVtPeeIdKtraeJJCyJI8iBgD93ABIz6/zrbEYvD5PBTxslG5yQo1cwk1h05JF74J/Bi11kaD43v9YXVLTaLu0sYoSgE4yP3pYnOxgcAdwDmvoVjmsrwh4Z0/wV4Y07Q7DzPsmnwiJZJWBZ+7O3uSST9asrr+mSOUtZX1SdSQYNPjNw46cfJkDr3Ir+XeI82xOe42Ti3OCb5dOh+t5bg6eCoRjFWfX1NOyQ5J/h6c96uEcegqrDBrdyQIdGFrHjh7+6WM/98JvNW08L6pcqRc6ylvkglbG1AP03SFv5V4VHIcdXs+W3roet9Ypx3YhHPHWqd7q9jpwH2m9trbj/AJbSqhP5mtIeA9JfP2pr3Uc8EXd47KRnptUhf0rQs9A0rTWza6ZZ27ZzujgUH88V7lLhSrL+LNL0MnjI9EciniXT58GCSe9yMgWdtLNkfVVIqYX97LxDoGqyDGQ7xRxA+3zuD+ldw0jdNxxjpnionI9cV69PhXDxVpybMni5dDjPs3iOYZi0SKEHvcagin6YUNTv7N8VzJhbTRrfnH7y8lcgeuFjH867DfgYzTfMHqK9KHDeBitY3+Zi8VU7nKf8I54ofiS/0WAcZ8u2mkI/EuP5Uf8ACKa+SA+vWKDuY9NYn9Za67zNxHOc0FgMc9a2WQ4CP/LtC+s1O5yY8HasxO/xKQMYxHp0YA492NKfBd/nnxPc4OM4soAP5f5ya6snH1puScc1qslwK/5doX1ip1kcv/whd+o/5Ge7YnPLWcGP/QaG8G6g3A8RzKMd7GIkmuo3ZA70A9s0f2Lgv+fSJ+sVO5yi+DtSVSD4iMjc4LWCDH5NWL4u07WvDmj/AGqDWba4uXljt4LeTTwBLI7YC5EnHG4/ga9E7+vqa+IP2/8A466t4X8XeGPC3hjUpLK/sIjqV09qcuZZQUijx67ckd/nFZyyHBVFywpq5axE+rPq4jGATnA6jgH3rh/jh4OX4gfCDxVoZUNNNZPLBnkebH+8T9V/X3q78LdE1jw38OPD9j4hv5tU19bVZL66uG3M0z/Mw+i7tv4V1K7WGGAZTwQehHevxqtH6ljGk/hfQ9iL54H4uO5DEEAEdR6U0scDHJ6A9Afauy+NPhQ+BPil4n0VomiitL+UR/KceWWLL+hFcM1zECAZVHGeWFf0NgsVCth4Tvuj5arBxm0fa37OP7H3gfx14B0Txjrep3+tjUIvNGnxsLaGBgxDRvtyz4IIPIr6v8K+BND8B2Qs/Dmj2OiWw4KWUIQn6nq34mvnr/gnn4rbVfhZruhNL5v9k6mWjXdnZHMobA9tyv8Ama+pTxjnkfrX45xFjsUsZOk6j5eiPbwlKDpqVtQDHgZzxzmlD8D+dN7daQNgV8VzNnoj857n3pOc9fpQP09qQn86hgNzgZr4o+PXhseGPiprUUUQS2vCt/AoG1dsg+YfgytX2sT0HU+tfPv7WmgRGx0PX1B82Fns5GB6qxLL+oP517+SYj6vioq+ktD6TIMV9Wxse0tDV/Yo8Vebp/iTw1I/MEiahAhOSFcbHx7blB/GvpK5XIBA6Hmvgr9m3xOfDHxp8OO7BbbUjJpsxzxiRcp+Tqo/H3r73l7g9Ohr9yw0uaCPL4twn1bMHNbT1IoH2SDvnirqd88nPes8EABs984q+rBlDZ7ZxXoo+HJ4gCwUnAJwSe1fn/8AFz9uj4maT4s1zw9pumaN4YbTruW0MqwtdznYxXdlzt5wD93uK++wc45rxjxX+yH8OPHfxB1Pxfr1lf3t9qDrJNaLdmG2LBQpbCAMScDPzetb0JU4zvUWhL12Pzr8WftC/Efxozwav461m6jlOGgiuTCjeg2R7fyqjovwg8deKLK71XTfCGs3dlFA9zPfyWrIhRRlm3yY3cA8DJNfqx4Z+D3gbwJGB4c8H6NpUqtvW4htEaYN6+Y2W/WuiNi10rJcnfC4KOh5BUjBH5E/nXpfXIRfuRM7PqfEX/BOzx4be58X+EjckxzpFq1srMPvA+VKAPoYj+FfaTSyFuXJ+pr5B+Bn7JPjf4UfHAeJXvdKtPD1jdXMEUZuGknu7STKqNqgheCp+Y9Vr7Gu440jBXAIxj1NcuJlGpJSQLQt2cm+FTnJxg59alwSev41R04llcZOc5x7VdJyfpXBc0uc/wDETw2njD4f+JdEcMRfadPANoyclDjH4gV+Ll1FLatLbyDbLE5jZewYHH9K/caFsSKT0zyO/Wvx2/aJ8LHwX8a/GOk7FRItQkkj2qQDGx3L/OvVy2Vqjj3Jnsez/so6yLz4e31ix+fT9RYAZ5CSKHBx6ZD/AJGvbgd3I/KvlP8AZL1cQeMdd0tnCi8sVljUnGWifnH/AAFz+VfVcC5jz09R61+acTYf2OPk/wCbU/Tshq+0wqXYkQEjPUDoe9JI4GQD3HfGaY8wDEYIGKaWyPfP5V8lY+mtYC3TH4/40uffryR1pgyPc557UcgDB56Z5poL2HeuTx2FBzyeSeB65o6884HT1p5XaOeDxgCi4XGj1Jwc469qaTwe+D0oY5J5x3zimM+CCT7AVDIBj19/T1qI8npkj0pSxwRk56nPamMxJPpnA46VJYh4PXA/lTeuB6D0px+YjkD2NIeF9MjJptBcRsJ3yfUVExznJyB36ilJJPOR3GKZ9TxiqC9tAzjvk9cGk9ee340E5yD+VIeR1OPTuKncVhpA54zn2qC+s7bUrC5sb2BLuxuI/Lmt5RlXQ/wn2qweQeOMcnGTUbgY46DrXfhMXUwdTmiebjcFTxlPkmj4q+PHwIufhpePqumCS78MTyYWRhue0Y/wSe3Pyt+B5rx5o8ZHB+o5r9Lr2zt9Vsp7G8t4ry0nQxzQTLuSRD1Uj0r4w+OnwMn+Gl6+paYJLnwzO/7uRvma0Of9XIfT+63581+pYLHU8XTUkfkuOwNTB1HGR46eeMDPXrim4GRn+dP7g9M5yMcmm46jPGO9ep6HktDwc459wMUuevOOMH1qNTz16DIHtTs47cexNNiaHnHXt19hWf8AeduTjPfniruT0PXHOOc+9VXH71+AOeMdqEIt2o6Yz79hmpeuecHrjsagtiQByD9amIPAIzgdqdiWIThRk5Oemc596jZzjOM4HGOpHpTn6n1yDjrmmY4Jx681IIU9+cnHT39aQcAen6UbgR14PHHPNOHzY5BH1FaXMx3vkc0qjHTnB/Whc9ifr70oUZOOKEAAd+/alIAUnpxnGKXgAdQKRjjHY+nbNMEiB8HvjPOcUkNu9zKkUaNJLIwSONVJZ2JwFA7k/wBa7H4W/CnxN8ZfGdn4Z8KaZLqmq3ByFX5Y4kzzLK/REGeSa/Tb4SfsrfDT9i/w0fGfjS/i8ReJ44wPt0sQaOKXA/dWcLdXznDn5uT92pcrvlirs6VFRXNJnB/shfsK6R8MNKg+JvxgFp9phh+12mh3oHkWS4yJbkNwz88J0BI6niul+N37Qeq/FOWbR9Ell0jwiQUklAMVxfr6cf6qL/Z+83fA4rkvij8X9c+NOpR3WpCbSvDkLBrTQ2cEu3/PWbH3m6YHQVyMjkuOmeoA6V9rlGRuTVfFfJHxWbZ3vQwz9WJsjtoktrYCOBBhVVQBUZZU+8cAccdqkdgFGOff1qpISxz26jNfoEUopJbI+Ak23du7ZMW6NkYIznsfrTj374/Wq8T7AFyevGeSPapVfnHU9qdjIbnAXJ5PQdzU8cSgFpG+g7ULGsCFiN8hOAo6ihuCCcbwflAGRmjQqwSSHaS4wp6ADr9agdyzDPA6BR/OnvJuPTIzyOgHvTCpcnBz6/Slew7WGY3EYOSTUoxCflIMg6kjoKUqsSFEGQepNNCnPoOvvTvcLWEXJBwRzyfU/jSnC4wAcc4PWl+7gDGc/hSAAkgHnPb1ouJAzNuGOWzUqjyscZfsT0FMXgEDn1Ip+7YuMgn09KjuVYXAj5bljg7Tz+JqOVyWLMCx6gdBQSTyTubOMjnFTKgjxnG7OT3AoQmhixbRlzk8HHpRJMFzg7jjBwf0pZpvlKqMFupP+eKgCA8kfQVfQWgm5pGLMflxgLSlto45Y8D0pxGCfXtT4nWFSQN8vb0FJlIekaWw8yUF5SAFQ9vc/nSxq7EyzNvlJzk9vSnRoc73O49yTnFL7kgDOfrUXNPIeCMEnoBnrivMb2U3F7PJwS0hIwMDFehX9yVt5mU7diMf0rzgBnbcxAA44r5vOJWjGJ+hcL0l79T5H2v+wJoZt/C/ivVnXDT3cVsrEdVRCx/VhX1OTknnk/jXin7G2l/2Z8BtLmIAN/dXNyPUjftB/Ja9r657V+TYqXPWkz9GFB7VyfxX8F/8LE8Ban4bN62nxah5ccs8ahmCCRWYAepAI/GuryR+FEkaSrtYZFcifK7ktHinxU+GVjpP7Ovijwn4VsBaQxac0kMUfLyshDsXPVnbac/hXyX+zb+0IvwV1K+jvrKTU/D+q+W1wluwE0TqOJEB4bgkFTjOBzX6Mf2ecEx5OPbOK+YfjB+xBZ+KNUudZ8G31voF7cMZJtMuYybR3J5aMrzFnuMFeuMV6uHrRacKmzIa7HoWj/tW/CLVLI3DeK0sCBzDqFrNFKPwCkH8DXzB+1n8dNF+MWq6DpnhVZrjS9JMsn2yWExm5mkAXCIfm2gL1PUn2rNu/wBi/wCKsFyYo9M02dOMTx6kgQ8++D+le7/AL9jMeBNdsvEnjO+tdV1OzYS2umWgLW8Ug6PI7AbyOCABjPritkqNB88ZXBXZ7v8ACXws/gn4WeFNCnGy5stOiWZcYIkPzuPwLH8q6k8d6V235JOT1JPekrxpy5pORqIThck8AE5qmOc+/NWJ/wDVntnpVdPmYc8+grJ6lLc+Yf2sda+0eLtH0pDn7HamUgHODIe/4KPzqj+zFpH2vxfq2plciztFhVj/AHpGz/JP1rlfjrqx1j4teInLZjhlW1TBJACIBj8yf1r1z9l7Thb+DdRvdhD3N6yliMZWNQo/XNfI53W9nh5teh+wqP1PIYxW8v1PYyMDOc/WmnB9/SnFv5Ug9M4r8bfmfCAOev5UAY70ZzxmgDjrgVRLA+lKo6c0g578UqkDHtVMTHdxz+VHUYzxSZ56496Q8MMdzWXoWO68ZzikPHfijd07eppFIOeTioZI709Kp65YDWdHvLEsUM8TIrDgq2PlYfQgH8KudSKO+M4rSnOUJKS6EtX0Nbwrq/8Ab/hzTb9wVkngUyq3USDKuD/wINWpxz61x/gS4+y6hruj54imW+gXGAI5s7sfSRH/AO+h611ufev3/Lq6xWFhU7o+eqQ5JtDzz06dKM8EdqaG9e1KDkjuM16WyMvUXIAAzjmlPLdab04/CgHcfpTAXoe/FGO36Ufj+dHTih6AJn8KDzxS0d/bPFAAM0Dr1xRgA4o65oFcDjHTNMMYzwcU8c45pCM0PUNiJlZeRgimKxU91PX0NTg4JGcjNIcHgjPFFhao57V/Bul6rO90ITZXzDabyzbypTzxkjhv+BA9TXJ69oWu6bpd4gjTXbZonUy24WG5QbTyYydj/wDASv0r0S6UxqNp4J5qnKPMgmTruRhjpkkVx1ctw2Jd5x179QdSUYtI/My5/d3MwPIDMBgY7moiTIcDrxnHYVb1qBodavoiMMk7qV5yME1VYLaghuZG/h9K/oXLY8uEppdkfg2YK2JmvMC6wrlhuf8AhBqswaSQs7DOeSegHpUjHeS56dAfSqztngDAHQD09TXpo8+9hLlGulW2iXLyukSIMZJZguB7nNfonb6D4kukWKSO10SCMCMFz9pnwAB91cIp47lq+A/AtmdS8feF7Zk3ibWbNMZ6/vkP9DX6XzSs0jkk5JJr8w4zwlHGezhVjdLU/SuE5OEJyRzMHw/01pFe/FxrUqkkf2hKWjB9ohhB+VdRp9slhAIoY47eJQFWKFQqgfQcVF57KevSrURMibsgD0Ffn9PC0qK5acVFeR9/zOWrY8txycY/WmM59yfYVIEUY7/WjPXsBV8o9yPEjHgAD3NO8okct9cU7OOhz6mjPbORTSGNaJSByT70zYoI4z2wakHHFNbIH+FXYVxDGvHyg035R0Az9Kf0H1FNYAEe9GgdQOOOlKMdcA00Hgc0Y/H6UhMPl9BzS7F7jIoIx/WkzwOc47U7CDYg6CmGMDIyc/WpAcfU0n6CiwFa9vLXSrC5vr2byLK0ie4uJW5CRopZj+QNfmD8KI7v9o/9rT/hIdSjF3ZNevrl0rKdqW8Rxbxfn5YA9j6V9jftz/EsfDz4B6hZQS7NT8RyDS4ArbWEZ+aZh/wABf8AgdeTfsG+AT4c+GOp+LLiEJd+IbkJbkrhhawnYo+jPvb8BXJmGJWAwVTEPe1l6s1hDnkon1LO7OxY8knJqIHFQw3JmYqe3tUx/kK/m+rNzm5S6n0cVZJDJLe3nUrNbW8w7iSFWB/MVn3fhbQb8g3Og6VcnGAZbGJj+q1pUHhfaqjia8FaM3b1J5Yt7GZonhfQ/DbTf2Po2n6R54Al+w2yQ+Zjpu2gZxk1ok4PXr2pDnB447e9MJz+X51nKpOo+abuy0kttALcjmlByPemA8dcnvS4756VFxEgx2/Wo2OT64oHc5ppbGR1IouAp+WuD+OOhf8ACQ/C/XIkQvLbxC6jC9SUIOPyzXcMev0qK6tY9StZ7SUboZ42iYYzwwI/rW1Gfs5xkuhvQqOnUjNdGfnhDqEmj3UGoQN5c9rIl1GwJB3IQ4x/3zX6d2N7Fq1ha30DB4LqJJ4yDwQ6hh/OvzG1ix/s6/vLSba3kSvAeeu1iv8ASvvT9mrxAfEXwR8MTM26W0gbT5MjkGFig/8AHQv51+/ZZV9pTUu6PsOL6KrYOjil/Vz0MqAT+XvVm1bKAZ6HBqCbrknrUtmwBYHjI4Ne4j8iZZHHvzXE/F34x+Hfgp4ch1rxKbwWc84toxZQec7vtLYxkAcA8k12o6jkGvMP2kvg1L8dfhjJ4Ztb2306+F7BeQXVyrOiFCQ3C88qxrSKXNrsT5Himuf8FJfB9mGTR/COu6m4Bw11LDaqT27ua8+1/wD4KV+JLncmieCNJsgTkSXt3NO30wuwVu6L/wAEzQzA6v8AERiST8un6WBng8Zdzjt2r54/Zw+HHh/x58fbDwZ4tSd7C4N3b+XbT+QzTxKSo3DJ52NwOvFe9So4eXw6mDcludZqv7dvxTv7qKeXUNL0+2EqPLDZaagLICNy7nLHkA81+jUcq3MUMyHdFLGsiHsVZcj+dfnt+3F8B/CXwcvPB7+EbGXT7TVILqG4ikuZJsyIUIcFyez4x7V9t/s/eLY/FnwK8B6pI7STSaRBFKzckvGPLYn8UNZYmFP2anBEpu531jGVyxPXgCrpJI9qo/b1Mgwpx05xVzJxnpXivVm2zH5698etfmh/wUK8PjR/jmmoJGETVdOilLY4d1+Un9B+VfpYDkHkkV8Q/wDBSvw3vtPBWviNmKNNZNIBwB94D9TXXhJcteI3qmfJvwF1ZdI+MHhyVyBHcTPaOeAAJEK/zC19uGbK7QOV5r889LvjpesafeodhtbmKfI7bXBJ/Q1+hJIlmdwcox3L24P/AOuvB4xoawq/I+z4Zq6Spi4Oep+npTxjp1I4pvX2x1pQeDivzBn6DsLnIHp0pMckc9sUoXI68Zxnr2qTaIx6Pxg0m7EWuKDt68nPHtTWYseSOe/pTWckk9OcfWmF8k88DipbE9XYc77Qc8AD86jzzycDryKCc4JPB9Kb3xnJHI44pgtNwI9SR7U0AjnknGMn+dOB9/r7UM3GB0556c1PoUhu4A8An3x+tQcnqakY9cc/XtTT+npVA2MPWmMMHtindcnOSO1NYBsd8UmJq40k0ds5/wAKFUY9uetIWz36nj1qRjZCMEZwMYx0qFj17inO2Sckc9BimH8uMc9qrUlaiMcA4OMdR0qhrdrBe2EsN1GtxZTRmKaKXlGUjkMD2q63P07kCkC7hggPxgggEGu/B4ueEqc0TzsbgqeMpuMkfFHxu+Dknw91OW+01ZJvDly2ImbJa2Yj/VsfT+6e/wBa8mKkAkAAe4r9J20m1ls7mzmgivLGdSj20qB12nqpz1HXHpXx18dPgVP8OLxtV0uN5/DM7cOTua0Yn/Vv/s/3W/A81+o4HGwxdNSifk2OwM8JUcZHjmBnB9ORTgT1yMdPehgMEE44BOKTg8cEY6eteoeQ9Azg9cnoM1A3Mzkk8nj2qQ/KBjJ5waiIw7cHPGafUVyWEZI5wOoNWj0B46c1Ti++OQRnGD3q0Pu/h07U0RJCEYxkcZ6VH65PAqU9D2qN+4I46+lFyeoZB4AwMk4A70gOMEHJz1A60i9M59zxgU4cdAOucA9KHoMlGMDHrSgfgB19KapGOR+macnJHJ/CgNxepGOvavRvgd8CPFXx98Wpofhq03IhBu9QmBFvZpn70jfn8o5Ndh+yz+y1rP7R/iQrDOun+HrGdFv7wt85BySsY9cdT05Hevvfxp8SPBn7KPh5Ph18MNKs7vxawHmRL80VoxH+vuWySzdxHkn1qoKdaapUlds0bhQg6tV2Rs+HrH4c/sLfDuHQ9Etv7V8TamokcKR9r1SUDG+Vv+WUIPQdOuATXz74w8X6v8QdbOt+JLkX1+MiKJflgtlyf3cSdAOev3j3rCee+uNRu9T1e7k1XXLxi9zfXBy7H09lHZRwKRjvIOck+hr9IyrJYYRKrVXNP8j87zTOJ4p8lJ2j+YFy+SzZPc9qVTsXAJx78nFMLbQDwT1FNyWHJ59fSvrUtND5NjmYc5J64NMA3rj1z9aawOckjI7njipljyc8gduOTTsZkSxMWxwBkZNWEURAqvJJyT6Uwkk4B465zgCmb8rhSMZwTnOaAJmf5iTyxOCewqMyEnIOf9r0ph4Ug55H4nn/AOtSxQ7fnchU5GO5qSrDkQspOeM9SadvCjjgc5J70hJkUc/Jj5V7n60+OHoW/ACkyrDdhbnGAe1BAUdMYGDzT5GCAnoMjj2qMI0oZzkIDjJqbsfKNGXHfH6AUoBYYHQ9vWlJyT2AP5fX86DhsgEk9z3+tO4WFL7cBOQMD0+lKq7jgEE/mKYiGTp65ye4qxwgwML2J9fajoTaw5F2AKBg55J5pkrhcgdcfrimvICSF5IOM03Z6HPqTSAYuScsccZoxklV5PtxTj8x2oB9fT3zQwypjU7ifvN0zVXJsJwpbByxHJ7AU9E2qcH8T3oSMKDyDTs4Uk44OAKn0LsS+ZkZ5BA6Y6j1ph/fZHORz1qPcWOc/wD1hTx1wMAe/U1BolczdblEOlXBzjK4yO4JFcIxyxC8nGQBxn2rtvFrlNJKLtw7BS3euKSPzW8tT1woJ9+P618nnEryS8j9S4ap8uHlLuz9RvgVpI0T4L+CrXG0jTIpSMYwXBf/ANmrtwck9/rVXQ7BNM8PaVaJwtvZwRDt91AP6VbB4r8qqu82z7JgCPf8qjluRESAMmmSXIVygGT69qrndJKeeSeKz3JufHX7bPxF8ReHviH4ftdF1zUdGjh0wyyNY3DwqzvKRk7eDwo/OvGdP/ai+KViy+R481OcAY2zsk4P13Ka/TOXRbe5gP2i2W4jPXzYwy/qK+Uv28PD+iaL4J8NyWOk6fZajd6qwa5gtUjlMaxMWUsoBxkr+Qr18NVg7QcSNTyrSP22vipp+DcXek6mOpW601QT+KFf8mvdv2ef2rtf+Mnj2Lw3qfhzTbFDbTXLXtpNJkbFHGxsjkkd+9ZX7PH7OPgLxv8AB7QNU8R+HlvdSvPOla6WeWKQp5jBRlWHQL6V7B8N/wBnXwT8KPEsuueG7a+truW2e1MdxdGaMIxBOAwyD8o7+tPEToK8UtTRHpmM96Tv1oOBSA5HTmvGY9yC5b7oz2JqFJBDmVjgIC34CpbnAcDPOMGsfxVdnTvCms3Q5MVpIwHr8tZtm1KPNNLzPg/xLqB1DxHql2772nu5pSx75dj/AFr6x+Bumtpvwq0BXXa00BuGHqZHLfyIr43vJWkWeQ8yMrEYGCM54/lX3f4Vsf7J8L6TZKflt7SKLJ4zhAP8a/O+I6jjRt3Z+w59+5wWHoo0y+T7ilA55POKaTjOeDQCcZ7V+ZN3Pz+47qetAIGOaTGD1yTSjHAPX19ap9x3Ann+oo3ZFLjDdeKTOSeenek9idhPxzSj6/WkpRjI547iobGHU49uaD1/oKM7hjIApQcDrSuJ6iZzjnGKcDyB155pvtn6n2oDdecUXGZxnOk+K9EvC4SCaRtOmBBOfNGYv/IiL/31Xdjk/rzXB+ILSTUdJu4YcC4CeZCT0EqHcn/jyiux0fVE1zSrLUYhtju4EnCn+HcASPwJI/Cv1nhTFe0oyoy+yePi4WlzFv8AlSnn6UhHvweKUcYGeOma+9PPE/rSpzgduuaQinDrt6j1oC/QXv1oHWjP8+lAHSgA+nSgYyPSij8fxoAU/e9O3NJRnn1oHFUyUB5xzxnoBSMcd8etLTevHrQigPUYpO3qaPaimTuI2GBB5FV5RDAuShY4zhe/tU5HUVDNA7yIV5PAxVR3IeqPzZ8aJBpXifVljPmyNdOyqTnaC2cn865xE375pSVQnJJ6sa6z4kaf9l+IGuCYBY47kgIDzn0rkru5a5kwBhR2HAFfuWVy5sLTfkfh+Zx5MVU9SO5uGlkKxoAqgBR6VEQV5JwCce5PpQw5xjP48mmtyxLN9Sece1eutDxtzufgPZDUfjl4IhYBlXUPPI7ARxu/49BX6G74mJycZ9q+Dv2YNONx8dfDbZKeRFdXAGM5AhZf/Zq+6mR2IwM474r8z4nnevGPkfqfDELYdvzLiWqEZLZz09KnXhcDAFR26lIQCc/0qXgE4OPrXwlz7dBk9jQetBOPc9KBx3z7VmaCEY/+tRn3GKM579aXv1poTE6fWkJzjmhuo5pKroMOlNbjvkUvrzSY75GBQvMV7CUp4/KgkD8fSkH15oeowAowB9e9IeOnPtSE59qCBenXmlX5jTB1H0/Gue+JHjq1+GHw+8Q+K7wjydIspLkKTjfIBiNfxcqPxoW9kB+fv7b/AIuvfjN+0fpvgDRJGmi0t4tGgWJdw+1ykGd8d9oI/wC+DX2hpWgWfg/w1o+hacoWw021jtIRjBKIoXP44JP1NfE/7DHg668e/F3X/HurBpxpKu4nZsh7653ZPvtQsf8AgQr7nvX+ZVz0Ffm/GmO5eTBQe2r9T08JDebHWBwpb1PNWu/XFVrXmFTnrzU+M1+StnqpDuw5pGbIxmkBxg/zpBz3z9Km5WwvHHNNPBFKSPXNNo8haje57f1oHUYpSBxRkDPrRsGw1uKjPJpzHPPX1pp4xg9etFx+gDG3rzmgZBBXqO9J6HNODdOf8atMk+H/AI36R/ZXxV8RRfKkclx564GAA6hv6mvoP9ibVjd+CPEelnrZamJ0yf4JY1/9mQ/nXlP7VWk/ZviPbXrcpe2KMOwyhKH+n6V0X7E2q+T428TaeTxdadHOAOxjkwf0cV+1ZDW58PBn6Ljl9b4ev/L+h9cyqMA55HrTYWxKv1xnrTrjlTz7dKhVwCDnHNfao/FWaHXB6e3r7VR1/U30Xw9qupR2xvZLK0muktlbaZSiFtme2cYz71eLccc+9RywpcwywSKJIpY2jZCMghlII/nVpakM/OPxz/wUH+JXiOF4tBg0rwjaSrhZLWI3NyAR2kl4B57L2rwfwd4R8V+JrbX/ABP4divLq68NGLUbu6tdxniLSH94pXneCCx74BNfb/h/9iz4K+BGeXxr4si1m5DEG3vdWisIIvmOF2Kwc4yAct2r1nS/jT8C/hPo40zR/FvhHQdPiy4tNMnUhm6Fj5eSze5ya96nWp04WpxuzFpt6n5a+OPil4o+KWo22oeKfEV54huoU8mBrlw2xSR8qKuByfQZJr9Tv2cPA+qeCPgR4J0bVYGttRgsPMnhc4aNpHaTafcBxn8fSvPLj9pz9mrRNcfWrQaHLrO8t9u07w87TE/3g/lDk+v1r0n4UftF+FfjimsP4UlvZRpbxrcNe2phBLg7duSSfums8RUnOnZQsiVuehLYMSCxAHfGavA8AE5AGAazPt8rdT0PAAqdLv8Ac7m5JOOK8bZmqLfPbnHrXzb/AMFA9FOp/s/m8UAtpupQTH1CtlG/mPyr6PgmEyFh2OMV5N+1loy65+zp43hbcTDZfalC9d0bBs/oaum7TTNFrofkjcjMTqp52kADn/PWvvvwJqg1bwf4fvNxcT6fbuT1yfLGf5V8BE7xuIwT1GeK+1vgFfm/+EHhhnIBigaAkHskjqB+WKniqnzYKNTsz6Dh6fLiXHyPRjwSMk47mnRrnGBnNJGpcnjjpU+dilRya/GmfptxNojBwfx7Co5D6kj/ABpzfd55PT8ahcj19sUt9xXDAYYJ4ppGB+PTrSNJgn3wDihjnqQfpS1GhuPvccmnKgIOTgChUHXOBjPPAqNpdwKryB39aLFA0irwowMdvWkPQ5OTjIpuO2cDqPpSMeSM5BHpTADkkcZPbIo6A8gmmkYJ5yPakGTnB5xnJp36AIVwck8H9KTGOvU9sfrT2+UZx83ZfSoWyWJzjscHNIV0xGbI65waa2cccEUOeo6+gPAppO7GOnqTUDGsdp68Y5xTTknp+BpxPB5wPUUgXKgdgPxIqrISaG7NxHHNDEKpFPkKqowST9artxg5/Duaew7iltrggds8H9ar3Ftb3VnLaXsEd5Y3KmKWKZdysD/Cw7g1MBu747/SnoSpyDkkda9LBYyeEnzR2PKxuChjKbjJanxj8dvgPP8ADi6Oq6Sklz4albAb7zWbHor/AOzz8rfga8ekA6D071+mFxYw6vZXFtPElzE6FZbaRQVkQ9Rjv7j8q+NPjp8BZ/h7PNrGio9x4albJUcvZMT91v8AYPZvwNfqGDxkMVT5oH5PjsFUwlRwmeLHA9CCOvrUTL85zkdvxqbryOmeoprgGc4JOR1Ir0TyXEYuVBweexPSrUQEmCfyxgCq6joPY9amhYsCo5xg1SJkSY9s+hH8qgdgOSeT0Bqwc8etQSAMmATnt04o8iBFOFAx34+tO9M+mfpTckEevP1pUJPB545IFNeYD0bjGefSvQvgd4L0zx38RtK0/W7prHQ1kWW9uVXeVj3AYx3yWA+ma89UHgg4PU8Yr1b9mzxV4Y8L/E6wHjC2mn8P6iVs7iWCYRNBukUhySD8oIG72JqZ3tobUkudXP0E+JXxf8O/CLRk8FfCSKz014oltbjXYo1bYB/yzib+J+SS3Rc8cmvDtH06z0qVnt4Jpbq4YyXF3LMzySuerFjk9z19a+hPj98B7W0sIfFHhW3jk0AJme1gXetupHEidfk6Z9M+leItpzWYWRcybR1j5K8V5UsZUwsk6MnGR+zcOZHl2YYd/Woxmn968mV5YIHkJYuQTn74x/Kmvb2wPymfoQTleKGmBHOcZ69v880wuGBHY9PSt48Q5jD/AJeM+nl4e8PVN8OgNnbk8zT7+uCi+v1pv2W3xgTyA5wN0ORnPsaQENzxwSMjrRjHORnOAp710w4nzGP2/wADhn4YcP1NfZW+bEW0iMg3XIIAycoVHXpTpAFAw4IBwWJwTUecvuJJJHX0peo25JGcjA6iu6HFuPju0/keRX8Jcim7xvH5jZ4TkLmNU9VbOaYLOQg7QNvZc8mpvLQNzgHoD14pwY9jkjIzjOa6o8YYtbxR5dXwgypr3Kkl9xGttnIwWIHRaQwzyqHKF+2QOB7VNg/dB6jk8E4qUfu14OSOc1vHjOsvigjzKng5hbfu8Q18ivFE0almBHOOQeuKa9xg8EAdfWp2beckknGQD1xTUJGTjHc8V1R4zX2qf4nk1PByov4eIXzREqZw79OozwDUrHcPvYCnAHp7U7zeRgcD2oDHpgEDHIHP0rdcZ0H8VNnBLwfxy+CvF/JlZjyccDNLHEzEsBhM49qup8yjKKFBwGKjGP61HKys7AAY+n611Q4wwj3g0ebV8Is2j8FSLGbgVOOFFQtJ5rnYfkXp71I6hsZZh+NILcDOGbbnjOK648V4B73+486fhVnsdkn8xqxgc9ccg55o5mGMgJ/ePSnNCXY/PgHA2hQPxqVoGYBQ4Vem0ISDWy4ny1/bf3Hny8MuIIf8u0/miEnOY4xhe5PenbQgHQAkdO9XkggjjwXZXHouarSQZBCSoecAlSP0rphxBl0/+Xh5dXgDiCk7PDv5EWVXBbp2A70xsyNuY/QDjAp4sCxJM6NnsAQBUyaez8+bGB0OWI/pW6zvAP8A5eo458GZ3DfDS+4rDg4B96dnGcEAdyas/wBmPx+9hHHHz9aQ6bMF3O0QTOBtcGtY5tgZbVF95yz4Xzemryw8vuZzHjKRv7MiA4TzOST7VheGLYah4i0q2IBWa8hiIY4BBcD+tb3j0GC0gjwQjNnHr71V+E1sL34p+ELYguH1a1BUDJP71a+bzSvCs3OnK6sfb5Nhq2Ew6pVouMr7M/WGdPLcoMAJ8oHbj/8AVUWMA9/TFSXDAytzxk+9Rn86/NXq2fQS3K6W/wAxZuvYVX2skpHTB4rQIPrxUc1uswGeD0z/AEpE7n5ufGb4teL7H41eMbnT/E+taRAmovFDHBfSxRIqYQbVyFx8vp3rhvGnxZ8WfEi10+28S+JLnXLawZmt0uGUlCwAY5ABPAHWv0c+KXxE8F/DWyibxlf2UK3AzDaywCeaYDHKRYJIGevT3rzTw78RfgB8WNai0gabog1GdvKhj1XR1tTKT/Cj4xk9hkGvapVUop8hFmfO3w+/bA8c/Dzw5p2hWlnot1p2nxCCBbi1cPtzn5mVxk8nn3r63/Zm+N+rfHPQNa1DVNIs9I/s+4jtk+xSyMspZCxJ3dMYHfvVrUv2T/hLqJIl8FWts/Qm1mmhIP8AwF66z4Z/Cvw38ItGudL8M2strZ3M5uZFnmMzF9oXq3bA/U1y16tKadlqaLQ6w46ULwfbpQTz7Uq9+a8xsopzHMjdAemK4/4x3Rs/hV4ikDbM2xXcDg8kD/P/ANeutc/Mx9Seteb/ALRV6LX4T6iM4MskaD1+91H5VnLZnfgIqeJpx80fG2n239oalZ2xPM88UWSMn5nA/rX3ztCIqAjaq4r4a8Ewifxv4dR0DIdSt+D0P7wGvuQnlucnNfl3E09IRP1HiiVp0oLohGPIzSMCRhW2k9/Sl6t1xxRgA+gr4FI+Eb0HNKqrknp1z1NJDJvUNnHWqc773PoP1qxa5EQz7mqaJJhgd/wpd2QBnFN4znpSnnABqGWLn5vakJ6YPNIee/WgCsrgGTjrg+tKOOM/jSHg49KPXngUIB4fJI60gOc88U0c9KD6Zp3ATJ3jtzxU/gGfybTU9JYjOm3bCMd/JlHmofzZx/wGq54wc/WodLmGn+N7NiSq6ravatxwZIsyp/46ZQPpX13DmK9hjYx6S0OPEw5oHbc++fSjPGO2c0vQU361+1HhhjNKpxgfrSdcf5zRx9KBPQfRSK3bI9qVefpT31DYDzR39OeaMgd+/wCdNzzjikMdnB600nIwD9aRjz60dufzqmLQXPOO2aSg9v1PrQRgf40XGAHXn6UE/hRR0PbrjNPbcTDOAPX1p0eMjPqKQjHfNIc5GCCc0En5x/HWBrT4q+IoCwwblnJUkYyxP/668+Y9NhwM5LdM16f+0ypi+MOvx8hfMzjsOT0/z615giZIJGVHYdSa/b8mlfA0/Q/Es5VsZNeYnJyc4GcZPc1KpVNrnAPZT2pzER88buwPQCqsrls4AxnnPevcueHY9x/Y4ge7+Md7OwZhbaLMQem0vJGv8s19v2XyQZzk5r46/Yisi/izxjej5hFp9vACOoLSM3/sg/Kvse2GIQDxX5NxJK+Lt5H69w5DlwaJNoXOBjJyf8aXp70h7f1pTxk+1fH7n1YnQ/TtRjb3zS9DSElRgYOaksQnnj8aCfTmkHGe4pOnf3p+otxaPx60Ud/XimtxaAevXNIeOaU+nSmtk9D0oYIVhnocmo/bOacemM4NNIx3zihbiEx75zRvHrSE4xnvRkY4NMsMnPrXxp/wUp+Jw0nwToHgW3fMuqy/2ne4bBEEJIjH4uST/uCvs5F81lUEDJAyf51+Xniu7f8Aap/bNeBA0+grqAhBC5VNOtMZJHTDFfzkFVG0E5y2Wokr6I+rf2U/h03w2+B2gWtxEseq6mp1W++XDb5cMqH/AHU2L+B9a9LuMmd89OwrQdgv3QEAGAq8AcdKzF+aQMTxnOPxr+c81xcsbjKlaXVn0FKKhBRL0eVRR04pQf8A6woJOM5puTxzXjSN0OopCenv2o3dPSoKBjgep9KM4+o9KTp1P4U0tg4xxVk2FJx6mkPT60bqa314qChMnA7fSkziimtyevbvVIBSAec80qgg89aapxzn8fWkBzkZ4FUibnzr+2HaJs8KXmwlt1xB5mPZWx/OuS/ZJvzafGzT4t21LqxuoD2zhQ4H/jua9H/a2tPM8EaJcEZMOpFc9sNE3/xIrxX9nm9/s/44eDZMfI940JA9Xjdf61+r8MVObDpdmfpOXL22RVYdrn6FOuAfTpVXAI55HarjZzjt3qo3DH6mv0ZM/EZKzZdRtyA9BinIcOG7jH41FD80QyDxUiDPetkZM/ML4+fszeP9f+Ovji70DwJq2r6dc6rJcW91bWmYnR8NkMxA6k/rWLp37D3xpvh/yJi2Abgte39vEB9cOa+nP2kv22PEvwT+KuoeEtK8M6TqVta28E63V7NMGbzE3H5VIHGa8fuf+ClHxFkDLF4a8Lw5GMlLhzn/AL7r36Eqvs0oRMZJX1Zj6V/wTz+Kl8wS5uvDmmg4JMuoNKRx6Ih/ya+jv2Wf2YPEP7PmqeIbnWtd0vVI9UtoYhDp6ygxujltxLAAjDEV84H/AIKHfFR5C0Np4bgz0H9nu2Pzk5/+vXp/7Nf7W3jz4t/FqLQPEv8AZj2Eun3VwsWn2IhbfEoYfMWPoRj3FVVWIlF8y0JVtj7NltVihVkOScE0REeScjgHOK5T4YfFvwt8YvCZ1XwvqaXohIS6tWG25tHz92WPqvQ4PQ9jXXW8bHcrAjoa8FprRm3kS2b7Y37DOeawPilpy6z8MvFlkRuE+k3KjAzk+WccfgK3LlChVEGQe3rRqEAm0a9gfB8y3kQ56YKkY/WlZFJ6n4gjiPpkgYx24r6+/Zauft3wnjjIH+jX9xGDjgAlW/8AZj+dfJN9AYru5UYxHLJHgcYwxH9K+of2R7rf4F121DKTBqYcAdg8S/8AxJrt4gj7TK2+1j1MnlyYxHvQwqjBz2yajL5OM/QUi9ODkY69cUjHgnr7mvw1n6vHUUtgdcDqc/4VC+Qc55qQv8vzHnsTUYBYHIIGalFiDBzzj9DS7Qeeg/WgLgbiQOOAahkYtnnimWOkfzDwMDGCM03Zgc8fSgHI65I46UhOTjpjnPvTvYBrH06etBwQfT36ilJ245HWkCY+XBHekAgH5YH40pPl8gcjoCeKccR9SM9sdRUTHc3POO1LyIDcSCc5Ofyppwc84wPzpc479B+FNYgYzzx0HWpC5G3Q8556YxUeMkc96kPzA8e2KULuzkcdQaATIljDE9hjJI7mnSHZgAHI705m5xk4A4z/ADqBscnAzySQK0Qb7DC3PJxk00gjI5I6g9SafjOTg8DqKQ46H8OMU7DXmNXk9MZ64py9emPcc0gXOTnpUigBc447c96V0hMFPluGzgg544PXrTrm2t9WglidFl80FJoJFBSRf6+4qJjvwOQOvrQTgggkEHIK9Qa9DB46phKnNHY8zG4GnjKbjLc+O/j18AZvAU0uuaFG8/h13xLAoy9ix7H1Q84bt0NeISj5uSOnA7mv07kgi1i0eOREeRhtliZcrMpHOR75ORXxt8f/ANnybwRLNr/h+FpvDzHM9qoy9kx7+8fPXqOhr9RweMp4ynzQZ+U43A1MJNxkjwsdR+R9fpUsXMgHf9cVEBkjoBjr61IvcZOPWvTTPIa7j2+76Y7dzUTNgc4x6GpXzt24HTr6VA68D17nvSRCsOyPXI/TNOU4GcjJ/wAab0wBwPzoB5yOR78VS1Q+hJkEj6dxnilDA5GOvBBGcimA57D3oBycZBpDi9T9Dv8Agnv+11D5ln8LfHWqiKN/3OhaleSZjkzn/Q5if/HGPrtPavavj18FJvANy+r6Nbn+wZXxNCoybFyf/RZ7enSvyKWQgDkgA8EcH61+nf7B37bS/E61tvhR8SbmO51ow/Z9J1a8YAalGBj7NNn70uPun+PGOvXz6+HjNH1WT5tVy6sqkHp1Xc8+v7J7dzIi5iIJbnJU+n05qkAWU7SNuc8dOte5fHH4N3Hwy1j7XZxyTeHLtyI5eptXP/LJ/b0P1FeL6hYtar5kYzDkggL932/z6189KLg+WR/S2U5pRzChGpTe5VZlTIU4PTJGQKZ5hHcEZ6+tRljg4GQSM96ax244Awc/Q0lofQkpYcHjr/kUqcjHVs9e9QgjueeMnsKcMHjI55wO/wDnFGxLRYOe+Bz2605AWIJHB4z0zTUG7BYnr6/oaeQAvoc8Y7deafzMWvIdlVHGM9CB1pCw4G4YPvimAADHOB371J7jDDHFHQm1xM8euTjHc0DJHHXPTvSZ7dfcU7oRyc+/OKaFYNuF6gDrk96ljjVevA6EYyTTMgdc5zjJGcU1pPlI3YHc8kZoEkOaUuemxR/CPXPWkOXIOQPQCkUfKTwMkcUvG0kYJPQ809tB2DaCRg5HI47UAkvt4yOOKXHbGD0IzgGlOHJA5wRk9PwpBYAozgDNS9M4OT7Gk4XI6EZz70pJzyMn0/Gi/QVgIzkkjjj0/CgEAE9T246UhJ6jgE/xUoU8Zbn+VK5LSYsiBjgEg8A+9EQ3H0x60oXOc856f4VIrBN2RuBGAM8mkTyxFCIBvkB46d8imPIrsQMoAeFOMCiSQsctyT1qPgkcZHQY/WtL22J9nB7o4/4gSKpgAAySQff2q/8As9Rif44+BUI3/wDE3hwO3Bzn9KyPiGx+0WwGMEEj9eK3/wBmZPM+P3gcZx/xMUP4gN/hX2uB/wBzb9T+cuKNM0ml5H6gucknIHNJjJB6UjDGfXNJzz29a8JnyrFkfZGxAyR0qqty7OFzjJ7Dr+NWcBlIJyMfSkgtIzPGeRhh36801uI/Mzxwmv8Ax7/aE1q1s8T6nfajLY2kdw+EghiLIq57KFQscep71kfF34I+Jfgxq1haa41rMl/G0lrfWMhaJ2UjcPmAKsuQfxBrS+FnxIsvhV8bZ/FF/ZT6jaW91fq0FuyiRt7SKMFuO9dH+0z+0Ho/x0tfDkOlaNqGlf2ZLPJK188bF96qAF2k/wB05+or6WDlHliloQ1Y+4Pgr4muPFnwk8H6tfO0t3c6dGZZXIJdl+Tcfrtz+NdurBmODx1OO9fGvwl/bK8F+Bfhn4d8MajoGuzXOnWogmmtxCY3bLEsuXBxzX0v8I/ixpHxk8Kvr+iWl7Z2iXD2jR36Ksm9QCfukjHzDv614uIpShJytoWnc7MgnPp0PvRnA68AdRUFqkqRkTSb33MRjoFzwPwGKmyFU+w7Vwsop4z3z2ryr9p8mP4UykEYN1CDn05/z+Br1TIPrivJ/wBqYf8AFsUGAVN7EpJ4IPzf4VnPRM9XK9cbSXmj5o+GUbS/Ejwqq4B/tCMnPIAAJ/pX2uG568GvjD4UfL8S/DPYfbAM9/ut/n8a+zD09BX5TxI/fgfo3E/+8Q9BwbPoB2pHztNGQBkHPHNQR3PzYPTpzXxOx8Q2R4zmrHniHanJOMGmOAhz1z09qjTLOM8nNDJuXlPQ4/A0qjnnpTA2cev5U5eT14rnepoGOf5Uo6DvSL97rilHbtipAOpwOn60Enp2pQOnOf60h7nrT1ATOPb2pD0PPHtSD5jil28jJ74o6gNIz35xxWV4nkkt9Ij1GAEzaZcRX6gdSI2+dfxQuPxrUGSTnGD0HfFLHEs0bxyAGNgUZTyCpGMfqa6sPUdGrGpHdESV00dhuRwHjcPE/wAysOhB6H+VFYPgS8muvDNtFcAC5sWeyl5znyyVU/imw/jW8e3av6EwtX29GNRdUfOzXK7BgjofpSjr79KQHp29qVfvc9q6yBO+KAcDGetJFMk67lDDkgBhg0v9O5oAO+SelLnj196Tp0oHFVcAJzRR1796CefWiwBjmij1+tKO+TihivYQ/L+JAo6ZGenpQeP8RSE4NSLcM478Uobkc0hPYdKF4J9R3q9ij4E/art8fGfV3YBQyxnA78df1ryNiIm6gng884r2z9r5Rb/GK/QKQ7WsEhbrnKdf0rwwDceTjjJOelfs+QyvgYH4rnsbY6YrOXbk8k56/wCcVC7bSVHJPHNOMnzYXqefXimFQ2efx9a+iWh89qz6q/Yeswmk+Nb0HO66tbcHpjbGzH/0MV9W23/HunOcjNfN/wCxdZfZ/hhrN1t2/adZkIJ6EJHGv9DX0hBhYVHXgda/HM9nz4yR+1ZLDkwcESdO9GMfSkLfjS/p7V81c+hAjnqBjvTSfzo3ckfhSHjoaQkB44zijP48UfiKO+afmSJ696XrR6556UMcfjRcbEf69+KaO9FB+tIoCDn14pCfakycnnpR0x6+9NEsQjNM+7x3p/NNZdx+lO4ep5f+038TF+E3wO8T64rhb6WD+z7EBtpNxNlAQf8AZUu3/Aa+Vf8Agnp8PWg07xJ43uY8m5I0qxlbklEIacj6vsH4Go/+ClfxBn1PxL4X+H+nlpjZR/2hPDHkl7mb5IY/rs5H++K+mfhH4Dh+F/wx8NeGIgN+n2aLOwH352+aVvxdmr57iPGfUsuaT96eny6nTh4c1ReR1V02yF2yOmB71n2+WlUE8YzirN9INqrkkk1FaAbicA8YzX4G2e5uWs+/Sk/n/Olx/wDqpPT2rJvUtCsMd6aD+VKffp3qOQ44HFQUKz8Got240uc96aRnFXsJkoJAGDyfzoBwQc/Wk/hznFGfxotcYuOh6j0qFJcsQcfSpc7Qe59aoGQrLnrzVkFw8U3OF/wpFcOM5/Cl647UDR5F+1LAZ/hYHByI9QgY4OOu4f1r5v8AhHKbX4seC5wR8usW4z65bbn/AMer6Z/abCN8Jb1MqHF1bOqk8n5//r18ufD+VLbx/wCFJGKoF1e0+Yc5Pmrz+or9L4X/AIT9T9JyH3ssrx9fyP0rc8kcAfrVKQYc896uzIIpHAycMeSeaqSjMhPUY6V+nxdj8TqaTZYtW3xHj7px+NTIeceneq9m2EcZ4z0FWFHzdQc1sZbI/NH/AIKG2f2L9oZ7nGFudGtJSxOASNy/+yivQP2o/wBlT4dfDb4Av4v8L6dewauk9kxmn1CSdDHLjeNrcdxjvVL/AIKIfDrxJ4m+KOiX2haBq2txSaGsDtp9pJOqOJZMA7QcE5FfRXxr8Ba78Uv2VB4e0iya41+403TnjtJmETGSMRllbfjaRhs59DXtUq/JSjZmDSb1Pnj9iL9n74bfFv4c6xqHi7w+uq6ra6ubUTG8lixEY0ZRtRwO7c+9eYfsmSx+G/2vtIsYwyW/2zUdOjjbJJXZIEB/75HWvp/9iz4T+Mfg94e8T6f4w0saY93qEN3aqt0k4ZRHtf7hOMED8/avHfAPwE+JHhv9rO38Uv4M1BPDkXiS4uBqGE8oQOXAk+9u24Ydq6PbpyactCEtBvwtuvCGkft4QQfDYXqeGZGuYLtQW8kyCJ/N2Dr5IkA27/4hx1FffNlq9nf3F1bQTxzXFqwjuI0YFonK7grehwQcHsRXzn8UPCifsrfBrxVr/gDTlPiPV9QRZ9SuU82cNPI2Co7hCwCJ0yQTk1f/AGMPhp4y+HngfXLvxrHJDquv6j/aYiupjJdAMgBaf0diM4zkZ5xXn1uSaunsarc+iNoOCcZHHNJIq7CCMgjBB6UM35imvh0YE8Ec47jvXAaI/F34iW6aX428RWUYOyHUJ1BA6DecD9a9t/Y+us6d4vgIxie1kGO+Ucf0ryT43xLb/FzxjEAykanKdrYyMnv09f5V6d+yC2y68Wr0BjtWAHTq9ejmq58qn6HblsrYyB9Lx42c9CevenNnjHI6ZpkL5jOMY7HHFO4x8wySema/Cdz9bjsMPPGCc/gKU8DJ+mCc04nHJxn+lRSHIPPt60krGlxHck4BHXnPYUwr8pAHI604j2IH6ik655A7/wD66v1NBoBGeOD3FAJyfT+Yo9QAcZ596MZHGMcA+lArgq4xxk49OlLuwDxk+pprEc4JHPPtTCcZzyTwah2HdCMAxJY5x26YphHGOnPWlJ98YpD25ANJk6DcEn046dRSkFuSO3PqfalHPQkjGeaXAIyxCgYAzzQkIaqcckgdfemyOD0OMGlkcgHnOOSKgJz3Bp27iQh4yM9e1MJznpjtTjzjqD700jPQZI/SgYHGM549B2PtTVXrkjpjinbCcE4IHIp3AGMAcCrHYFXAOeD/ACqMk5JOB2B4yKXce5znr6Uw5J9PwqL3IYZ4x+Y96XOM+g746U3jpwDilB3HkgjsKgewq5YnBwRzkcGrGxNTheF1DylSrI4ysyntj88jvVUDLU5WKMNpwwPBHBzXp4LGVMJPmjsebjMHTxkOSR8k/Hv9npvDTS+IfDFuz6Q2WubBFLNbc/fUddnt/Dj0rwiLBUHIIxkehHrX6Y3EQ1ZHVFVbgDBXoJR649f518lfHv4Ix6PdT+IPD8Ti3YtJeaeq8RH+KSP/AGfVe2Tiv1DB42GKgpJn5Xj8BUws3FngbDK9c5644xVeTGPX27VafkDnPfrnNV5Blf8AGvU6ni7CbsA/qO1O7dcDHANMPUdckdPelVsehxxx1ppiHdcH8gKTHRgcZGOc0Zz7DHamlsdTxnpRcpaDi/XHPaiC8ktp45YpXikjYPHJGxVkYEEEEcgggYqJnxx0GO9RSP8AN1xT3NouzP1u/Ye/a2079pHwa3wy+IMq3fje3tnRXuh8us2yj72f+eydx1IAYcg1T+LfwquvhdqggUPd6FdEi1u3XPPP7p/9oYP1Ar8qdB17UPDOtWOr6VezafqdjKs9tdW7lJInU5BUjoRgV+wH7KP7UXhz9snwBN4R8XxW8Pj20t917Zj5Vv0XAF3b+jDI3KPukkjg15mJw3Oj63Jc4q5ZVUk7xe6PnXUdL+yEyxHMDEnB6rVMHgcdQCR+Neu/FD4Xah8NtbNjeA3OnXGTaXwXCzKOx9HHcfjXlN9p8tjIQy/umY7SORXgNOL5ZH9JZZmdLH0ozpyvcr9uxOR/+upI06d27A+npSLF83G04HBA6U4kBsLkkEA+9I9tjyTvIXBPYU6N+AT1BwMd6hBJHXJY5Ix096k3ejdeM4oIaHlsZ4HtSKWJAPKkcjpSBRnDAlh0A7U4FScIDgDGSeppp9CUgIbjgjJ4I7cU8MEXgbiMgAHGabu2qVBzzjJoLk5GMDsQRT2Fygx34PPqPWg4I/ve3Yimk8kg56nOcZpRgZycAcn1o2FYcpCqQwLAdAPftS53D1xwe1JjLEj8h1JpyRhsE9B60XFsP25GcjA7/wBakJySM49cDOKjJwQMA9vpxT8FTjHPagVxuA33cYJ6f1peQOTgjqPWhjnluex96BnHOMD1pdBADuBAPAxnuaePu9eppNvPAyemR1p5fHUjIGDjpj1pdSbgf3eTw5AyB0ANIWOcnBLcjignaM5BPUZ5/wA9aQqSSxPB7d6F5CBj3zzngDrTckcfh15p2MA57DpnGKQ57YIwM47H0qgOH+IYxNbD+6M8jH+eldD+zK4Hx88EZGR/aKjOeckMP61z/wAQv+Pm1/iGDjd1Fbf7OEgh+O/gYsQv/E0jAYHpnI/rX2+A/wBy+8/m/ij/AJGlQ/UFnzn9TSA9cmnP3HYGmE5PGBivDe58oxskmxMgZNQrfOpBAGRyB71MyhwwIJHfFV2jiQnLH8DQnYjY+U7z9grS7y+urn/hN9QBuJXlKGxjIBZy2M7vf9Kqf8O/7XJC+O5wD1LaYp/9qf55r65jijYkAnp3p0UUE/miOZZDG2yQKwJRuDg+hwR+Y9a6/rVVaJk2ufIX/DvRWQsnj1uvCtpI5H4SV9C/Aj4Sn4KeAh4bOqDWP9LlujdCDyfv4+Xbk9MevevQQoRABwBSBj0PJxWdTEVKkeWTLUbbCnk+1K2BGc8cdaZ6e3SiQ5hb6VydR9Siv5D1ryv9qmPd8KAQSCuo2+Dnj+L869UUZGc8+leZftOxef8ACG8wcGO8tmx6/OB/WspbM9bLHbGUn5o+ZvhZuX4k+GW+Vj9tQEH6NX2cwz7DrivifwHJs8e+GyMEjUYOQOPvj/Gvtp+TgcYNflPEq96DP0bif+PCXkMIyD644qh/Ft6fSr+ec557VC8AYkg4Y96+HjI+JauQ78DH5YoVsNnv70NEUHJB+lRu2AO9XuZ7GjAd6DucdakGO+M9ajtV3oiqMkjAxzWlfWa21pHgfMDyfWunD4KriVOVNaRV2Dmo2uUMjFG73xSKM5/HigDqK81po19AOcnnP0o7Y4pP0pQ2OlA9henU5pD9/rjNITg88nNAPHB+poEKOtKv3iM4pmeR0zSg/OBjg8VaYC+EpvsninWbElgLyGPUIwfull/dSY9/9WT9a68dga4O6kGn+I/Duo8BUujZSt0wk67R/wCPiOu8Lc9O9ftXDWI9vglFv4dDxMVHlqB6c8e9L+XFJnPTikb9K+s1OIA3I/nSlgRTew5/GkA4HPFMNh2786M80h60g447UB8h49c/jRjr7UgPOP1pcfQ0C2Been05o6EHNFGOevpQMU59uetMfqaf0yMgimZ4/HFACY/H6Uo+9x+OaOnBpASO1V6kHxH+2fEF+LUbqRiTT4ST3J+YdPwFfP0jfMBn/wCtX0d+22MfEPSHzjOnIoJ6/fbtXzcy5Y47HHPav2Lh13wMfmfj/EKtjZCYKkgcevrTgCGGQC/VVPT60+NApzj5h3PIH/16czLaqxABlznk/c/+vX0jZ85Bao+3P2S7RrT4FaTI+S93d3dw3rzOy/8Aste6IuIlGe1eSfs6Wbaf8C/BMTZ3Pp4nbI6mR2f/ANmr11RlBzgYFfieaz5sXUfmfuWWx5cNBeQ0cH6dO1O6fjSY/wAmhjj8eM14+p6IHg9fakH50fh+NBGCfQUhoM44oPX69aUnn3xTTwODzSuUK3HT/wDVTCffNDce4o9efpRuAD9KTpS/XmkYcjpimAN65/Cm9/brxSj35pKNgAnFHmxQxvLM4jhiUySMTgKqgkn8gaOv4fhXi37Y3xDHw3/Z98RTRTeVqWsKNHswOWLS5DkfSMP+Yq0rtIW+h8WfC0XP7Rv7Yk/ii6BlsIL6TWpFkbIit4SFtox/wLy+PY1+gLy7ySeSe/rXy3+wH4EOk+ANY8WXEaiXWLr7LaHHKW0BwR+Mhf8A75FfUTc8H86/JOMsd7bFxw8PhivxPXwkLQ5u5TuXDNjPIqS2TEeeue1U5P8AWNznJx9Kvx4VFGeQAK/O2dyHZBNKP5Un8qCc1m9TQaz9Bn6VGx4xmnHtz+NIV6c0tQG4HGelOXFJtI44zT0U8DNMAA/LvSbSMelPb5PrTeDT2JuV3l2vtzwKqzKVkJPPp7VJdfLIDkcihGEq4PUdu9UtSGOt8+UP0+lEiM42gle3HWkkmWMBVGSBT4iXQMfwo2Gjyj9oSySy+FOp7hvMlxCQ5ydp35/DpXyv4QbzPGvhf7ob+1rMgEd/PWvrT9pFl/4VbeZVcedGQT/Ccnn+f518mfD6L7T8RPCUJGC+r2ijjp++X/Cv0rhZfupep+lcPf8AIur/AD/I/TacfvZP94n+dU5Fw/Xirc7ZlfjGWNU7jiU+mK/UIn4rV+N+pNZ9GAOcnOan/Xn8Kr2Q4fJ4NWPcfzrVGLMXxr4+0P4a+FbzxF4j1NdK0i0A8ydsksx6Iijl3PZRXzDd/wDBSzwLBqLxQ+EfEd1ZjhbotAjMf+uZbj868b/4KGeO73xJ8ZLDwnFJI+n6FaReXaIeHup/mZsd22lFHpk+tdT4Y/4JoajqGgWtx4j8cJpOrzIryWNlp/npb5GdjSFxuYZwcDHBr16FCmqftKrMJN35Ud3Zf8FEfhpczAz6N4mtOdxzaxSAf98yV6H4F/bQ+F/xF8S6boGkXerLquoyiC3iutNeJS5ycFskDoa8C1H/AIJk6hDGBYfEO1ly3IuNKdcDP+zIf8mr/wAHf2F/FHwt+K/hzxRe+I9G1XTtMuGmkhhjmjmb5CowCMcEg9aqcMM1eLJvLqfbU0kUqhXCOFIYBgCAQQQee4wMUbwSeQSTnrk1iTOsIHmEJk4GeMmrFiGaVTz1549q8p7mppFvelU45x24HvSHOTxjmnqCcHPPoOKnqWfjf8dECfGPxmpLOE1OQbmOScV6P+yMd2p+K/eC2xjP95680+OJx8X/ABnk8jVpweffvXqX7G+kX+r6t4u+wxRS+XbW28zTFAAXfpgHPQ17WOpTrZbKEFdtGmDqwo4qM5uyTPpG1G/IyQRzkDrVjhAT1Y9Papo/DPiC3QhdPt5Tk5Iu1H8x9Kjfw/4j3c6OGAPDLeRnP8q/G3lGMT+Bn6bHN8E1/EX3lctvY4OO3NNIAzx9asSaPrseQ+hXAHZo5omJ5/36jbT9YH3tBvgOMFfLOf8Ax+p/szFr7D+43WZ4N/8ALxfeRduuSeeepppOc8YHr6097bUo+G0TUiM4ysG7B/A/SkKXQB36ZfxAjIL2zAVDwWIW9N/cUswwz2qL7xoXJxnHHNNJwCOPw5FJLcBCV8q4GOTmFgcY69PY1Va+gVsMXTjI3IwHT6e9c0sNWX2H9xvHF0XtJfeTs3qfpTSM4/8A11C+o2w480jJ43LjmmHU7Pj/AEmNc8gswGawdCqnrFmn1ik/tIsdj0GPzphJxj0Geen1pgvbUt8tzDwccuAT7VLHPCvWeMnsNwOaPZT6ov2tPowKbQMnBxxTJCGYE4BAwPSmPfxlsF1U+5FNZgc8qR/eBqvZz6hzxYrknJzTOuORjHBpSRk5ODgcE9aaWxnkdBmjkY+ZAwO4dPzoCAkc/rgmhATnjr1A704krxxnH5Ck4MpyQjDZnBycflUf4546ZpxYEE9CeTTC2TwADjFYiTEJyOaTf7gEHpQTu9MdPrRjIPbnP+TUWY7oQc4z07EetKAc57evvRggjPH+0OtIzE9CQMc+pq+ULoHk2/KDz6mow/IyB65pHbOfX2pnJPXB7+tUlcVyxGfLPmcdfl9SaoalBF4qtZAiGO8IIMRUr54Gen+1j86leY4HzHA4A9KovOQ4IJVgeCDgivSwmKqYWacTzsXhKeLg4y3PlH4vfB9tLln1fRIy8DMTc2aKd0Z7uo9OeR2rxR8ZAB47Eciv0F8YaS3iSze7tY0GqoCXjJ4uR3P+9/OviX4qaBB4e8W3ENrAttbSqsyQqfuhuox2+YNxX6fgMXDFU7xZ+U4/BSwlTlkcl0HcjHIpVPGO3TFC9B9MEj+VGe/B9/SvSPHAdBim5/E5+uBSnjr74pjflimkNDGOWPY56CoZMk9evIqQjk88ZxUMpz2BPT6U0bRGK3zD0PAFdD4M8Zax4C8S6b4g0DUZdL1nTp1ntb2BsMjD+YPQjuCa5vJB5we9SRnA9f6e1DVzaLsfth+zt8ffC/7bHwmuNP1eGGw8WWca/wBqaZGwDI4GFu7f1Qnr/dJKnjGfJfiV8Pb34ea5LpGpx/aInXfb3qjCTx+o9COhHb8a/Oz4XfETXvhT4n0XxX4Zv307WdOk82KROVYfxRuv8SMOGXuDX6/fCn4p+Df23vhA0yquna/ZbRf6epBm025xxIndom5wfQkHkV42Jw6mfX5Fnc8trLX3Huv1PkS8tWs5SpOVJJUkdRUQBbIU8DqeoHP/ANeu/wDG/gvUPCWs3Wi61AIp4z8sig7ZVP3XQ9wf8R2rhJ7U20zxMcYPAJrxWnF8rP6RwGPp4ylGcHe4zAA+vJ9zS9CQeTjBHoKYAcnaSCTg56fSnIpCjJ98DvSPUsSnG3OOMcfWk8wcenc9Rn0qJ3/iJCgdT0pc5HPI+vQU0FiQMOmOMY544pBznsByeaZjBJ5HfIp45BGQQTnFFxWHjkDBx35H601RnA6A9M8Z5o+6cYx7nPFSA7MHr7Acnin5CtfceE2deh7d8Up+92Bz09ajOW5IyRxu7VIDnrx3x70mZNAnC9OnUjqaeBnGBgdDjio88k559Kd2ODkZ7jmkSKeTySQDn605AW6AD6nkUm3PBP5cU4tgkLnIxknuKoTFLBchW3N0PXApGfBOD83QntTcqqkDlPUd6COmDngEc5FJjAHIzwOMEng/SlJAxlhyOR3NBzzjBHBwe9Kqb+TgAev9KOgCtwT0Ixj2/OgDPLHIHGRwDSZGxmJwo9e1OPPOAARj8aGRe5xXxHHzWbAKOWHuak+B179i+MvgqbnCatbjOMjlwP60nxGiJtLKT/bI79cCsDwJeCw8deHLnJBi1G2fPQjEq19rlrvhbep/OvFkOXNJfI/XSU/Owz3xTD1PNSXAAkfHPJ9+9RZ6c5xxXjPRs+OYO+yJj04qgA0jYAyepqHxZq9zoWhz31rpF1rbQjc1pZMomI7lAxG4/wCz19K8Fsf24/h9HdSx3NnrVo0Z2MJLUZVgeVIzkEYOaqEZS2RD0Pd9T1NdF067vblhHDaxNM5YgABRn+lfPn7Gvxbn8feKfiLZ3twJHubpdXtQTx5ZJjfb/wCQzXJ/tCfta+FvGnw5v9H8J3d6dRvSsUnn2rRbYs/MQc+w/wAmvDv2YfiXZ/Cb4v6XrGpXBttGlils75wpbbG6n5sDk4YIfwNejSwjlTk5LUm+tj9PWPtxSDkV5NF+1f8ACmdVK+LYAp55gkBH6e1dR4U+Mfg3xvqCWGha7Dqt4ylhDbozEKB948YUe5xXnShKO6NbHY/ezkYxxzxmkfhCBycEU5se3401xlD2OKxYupSX7ozwMVwX7Q1obz4NeIgACYljmP0WVDXdZJ4zjHFYHxTsTqfwy8UWwTzC2nTEBu+F3f0qJao7sFP2eIhLzR8P6DO1h4g0q6zjyLuCTPpiQf8A16+6GGTXwPJKq23nl22hfMVcnlgMg+/SvvCwuxe6da3CnIliSQH1yoNfl/E0PdjI/U+JlzKlNdickgj8qbnnt/OmPKEIBOM8Cnjt7+lfnerPhSvdsflAxzyTUB6qM9xU14p+VgeMYNRhTt3AZIHOB0966KS5tEZSZNqfiSz8HeHtS12+x9k0+BpSM4LsOij3JIA+tYHwH8Yal8QfhedS1WXztR+3XCv32jcGVfoA2B7AV5/+1Pqs1l4A0WzjJEN5fAygfxbELAfng/gKvfs2eIrHwV8EdT1zWZxaae2qSFXIJL5VECqO5LZH4Gv2bKstpwy7bWe58pWxk3jOToj2GaB7dlViMkZ4NR55wTVzV1IuFYDI2Z+nP/16z8kgDrX5PmuDWDxMqcdkfV0p+0hzDiOevajnA+lIDkf55pQB64rxzUUHOAelIR0UdjSk4PHem55weTQAuelNcng5Bwc4oDDdjP19aDnn6YHvQBU8RWz32gX8MQPn+U0kRHUSLh0P/fSiu207UI9Z06z1CIgxXUCTqRxkMob+tcvbyfIpHODzn1q18OpPL0GbT+R/Zl3LaKCQSUyJI/p8sgH4V+jcI1+WrKi+up52LjopHS9DSUpPvRngnoK/U/Q8ncDzx/KjoaQDIxQe3QinfoIOlFAOCBkAmigPUUcHjGaXdz7U3GKUH6ZqrgOHNB+X3pueMZ70mcfX3qQsOzzjg0nQ+pzRn34pM/pVegBSZ5FOA/AikPPGaEJHyD+3HaA+JvDU3Pz2RUnHAxI3GfXmvmTHVFBPuOx/xr6s/bitd9z4VmzndFLHjB4w2f6/pXyvNiIhFGTjG7/Cv1nhyV8HbzZ+T8Rx/wBrb8kMZvIysf3sdT29TVbUCIbO5lLcpGzcdTxU+RERnlvbnNUdRDXVu8S43TFYgO3zMFx+tfUzdotnzFJXmkfpR8NtPGl/DvwjaADEOk2iHHT/AFK/413I+7jHasWztls4LW1XlYYo4xn/AGVA/pWyOAec59q/DcbLmrzfmfueGXLRivIOBnnPpSMQOOtIeWPOcCk/HNcB1CSOsSlmOFUZJ9BSqwdQQeCMg+1Ix+hoz7fhSaLHdPx6U0njqDSdepoxtzUi9RT8voTSemaMYNITjv0oGDcU2kLY7Z4pe3UVTJYhPGKCQOM9qTqfU44o9e5o6D3Fx361+f8A/wAFFfHl14g+JfhT4faUGuLmwhST7Op4e7umCx5+ibMf75r7+luYLGGS4upFitoEMsshzhEUZY/kDX5ofA+2l/aB/bD1LxhfIZ7K0uZ9ckVxlQA3l2sf4EqR/uGm6kaFOVWW0Vca1dj7c8BeELb4feBdB8NWn+o0qzjtQQMbmUfO34sWP41rzuIomapJSSffuc9aq3zbYQD6/hX844zESxWInWlu2fQxjyxUUVI13zIPfJzV/hc+1VLUZfJ7DirDNkn61xPY0iO7jJwKQnA659KAT65xTTg45/OsepYo6epPWkJ6c9qB1B/D6U4LjGSDmmAJyfelxjHPPTilIxSEYFJsBGPAycn2qNztXIOCB6VpaXZLeCXfjAGB7Gs+6iMTPExww4JrteFqqisQ17r0MueN+UzDMZW5P40K20kg9eOO9RgbTj36VOkIdSQcH09Ky6GbZGDyffmrUWRGBj8KYtqAwLHPsKspzjv/AEqG7GkV3PHP2pLkRfDdISQDLdIBnuQM4/SvnP4NWr3fxg8ERAgA6vA5BHJC5b+le7/taXxh8MaRbhsF7hm2YOCMD/A15H+zdYNqXx08IcA+VPLcsBz9yFz/AFFfp3C8f3N/M/TMo/dZRWn5P8j9A2YliCRVeb/WjnPHGastxziqsh/eepwOK/S46H4lN3k2S2nDN+Q5q0pyf61Us+Q5PPNT5K4OcfTrWyTsZPTQ/M79unTb7wl+07c60oH+lwWOp2jOCVJjAXB+jxc/WvrHwj+3j8JPE+j213quut4Y1R0BuNO1C2lJif8AiCuisrLnODnPIyK7L4//ALPnh/8AaD8MwWOqSyaZq9jvbT9WgUM8BbqrKfvo2BkfiOa+I9e/4J5/FjTLp49OOg6zbhsLNBqPklh2JWRQR9MmvYozo1qap1HaxlJNO6Pt2y/ag+EWonEHxG0AHOCJbkxke/zAV0mm/EXwp4umNroPivRdVvWGVisr6OZyBySFDZPFfmhffsVfGjTsiTwNLckEnNreW8oJA/369J/Y5+A/jzwN+0PpGseJPBmr6Hp8FheA3t3bBYw7R7VQsD1OT+VOphqCjeMyeZ7M/QhbSLClkDsOQWGSKVVC9PyxUh+gB7AUzseRk14/U12EHPIOB70M4RSTn5Rn5etO698/jTZVJhfGM7T7Ci5SPxp+Lwa8+KfjCQlXZtWuCSvIPz9f0r6B/YHjIn8duDlALNS3qf3n+Jr5v8dXq3Xi/wAQvGcBtQnLMOpPmNX07+wXbb9F8b3RGCbu1gGBjIEbt/7NX18FbDI8zEPc+q0JIPOPQU4Nn149O9JEhAPTBpx7461wnk3Gnk56DrjrTAd7Hn8fWnkden0NMI5Jx09OKsd2O554GaRm2k8c+/JpHbIODjtnimHkHsMcZqOWNxqbQrOxAzyfr71GTjIBx6807OcZPAprc88D60KEOw/aT7sjdVI5UEHnkdaj+zwt1hiOOcbB1qbGeAe/ejbtxyPrUunTfRAq1RbNlZrC0b79pbuMYGYlIqtJomluTu0yyYY5zbqfw6VoO3J57c1GVzznOBj3rN4el1ii1iq62m/vM5vDmiH72k2ROMZ+zrVV/B+gNkHSbUD2Qqf0NbJXIA6imHnIwAQPwqfqlB7wX3FrG4hbVH95hv4J0Js50yID2Zh/I0w+BdEYACy2gDgCaQD/ANCreUbsflzQTjvkfpUPB4Z/8u19xqswxa/5eP7zn/8AhBdIjYtGlzE5BDMLqQk/99E/pUL+BbBs5nugc5yJMEf49q6N+2KYfXPNYyy3Cz3gjVZrjI/DUf3nOL4Fs1wftdySeu5gQf0qF/AsGc/b7kEDG4Bf8K6c5I6j/GmjHBzk1i8nwT/5do1WdY5f8vGcoPAYCnGpS7iuMlFIPqaa3gNypxqZzno0IIx+ddd9P1ppb/PasXk2Bf2DSOfY+L+M4qfwLfdItViUdw1vk/8AoVU/+EJ1YEAahaHHAHlNx79a71ic4qFjjB6Vn/YmCf2PzN1xDj19v8Dhj4M1dH/4+rGQcdnVv6iq7+ENbjyfN09wQcAvIMHP+7Xek859P0qGTJB9KxlkOCf2fxOiHEmPX2l9x59N4X1xFOVsX4JBWcj8OVrLk0TWo9xexhcekdwCfwyBXpNwRtznjqc1x/jXxja+FLAyz4klYHyoAcNK3p7D1NZPIcItk/vN48SY5u2n3HDeItTn8O+VNfRm0Dcqd6kqADk8HoMcn3r42+MPjSLxz44vNQtyGs1PkwOsewsgJ+Yg9yST+NegfGD4wtqkOqac6m61m7KxyXUcjIllEDzEi9yeM+gznk14RISSeSPeurCZfTwbbp9TDF5jWxlva2+RNn3yByRS9fQjr60mcnHB44xxQDtHXHYAdq9LdHjoQ9Bz7YznNMflQM4PSn7ugGPQ1EW4Hr368VVi0MJBB5qvJk5549KkbP8A9bNQP3PvimaoRqlQ4Iz19CahC+/HpUkOXYL3JAH50Fo34htiQEADGfp/nNd78G/i/wCIvgd4907xX4ZvTbXls22aFsmK6hJ+eGVf4kI/LgjmuC2lRtJ4zznHFODbfTHTmsZK5Ck1I/a3Q/EHg79tT4P2viPw/KNP1O3JUxy4afTLnHzQygdY2xwe4wRyK+ZfFfh270LUbnRtUtha6nZnLxnkEHoVPdW7Gvjv9n39oDxF+zz4/g8RaBKXt5AIdR01nxFfQ55Rv9odVb+E/Wv1LsYvCv7XPwrtvEnhe/hOpxKfssknyzWz/wAdrc47Z/mGHBryMTQ5tVufoHDmfzy+oqdR+4/w8z5MdDCx3oUcYwCPaq+9nBzjPcDqBXTeINHubO/u7C/ga01OzkaGWKQYKsOx9vQ9Dn3rlAwwMEcHAB4yfSvJ1WjP6NwmKhiqanB3JQeTznjOKcDyeR0zxz+FM98AHOSAeKFYc8gAnqM0uh3Eg5UYwPbFP25xgc9c96aFZiOQDnvwAalUeXgZyB1I6k0yG7Crx3zjuPwpvzEgls989AKUjOB1JHbrT+QQFIJXJ9QDQyG7igZQHGCO2aXBbBbIwc4NL1yc5b+dAOCD3PQZ6+1BL1DBzgnAB69alA4zxgHHJ5Jx1o8vC5PC9OelHDKWIVAOS3XIqSWGdwPYDk5xzUbsCMLwuMZPGacWJOARgD8B70nTPIB69apAOjBVepxnliOKUg5545796YASSRxk9O1OxgdcjPXrSZNx2CDnPf8AOnbecYABGKaOAAcZPb0oIBPGMHk47/jSC4pOQQBgjr/hRtKIWJBOOhAoY7R6+gNIXAIBwD3z60COY+IEe/RYpMElJQc9uc1wVnI1vewTD5WilRww6jDA/wBK9F8aIJtAuDkkxsr4z0Ga82bGw9OeAa+yyh3oSifgfGlPlzBT7o/YWzuVvLC0uQdyzwRyg56hkB/rUuOTniua+F9+NU+GXhK9Vg4n0m2bIOR/q1B/UGukU8HnpXm1FaTR8C9xJFLRsOvFeC/Hn9lvTPi55mp6YkOjeLNp/wBOAxDd4HCzqOp9JB8w75Fe9g56YFcp8WfGsPw8+Heua7I6q9tbkQhu8h4Xj8f0qqcpQkuUzaPyt8Q6Fe+GddvdI1OIQX9lKYZ40kV1DD0ZeCPQ+4rP285wPaut8FfD7xX8ZfFFxaaBp0uq6hPI011MTtitwzZLyyHhRz9T2BrY+LfwJ8U/BLVIIPENtHcWFwQtrq1llrWZsA7MnBVxz8rAE4yM19TCrCyTepg0z0D4Efsg6/8AFG2s9b12U+HvCkwEkUuA11eJ6xJ0VTj77fgDX3T4G+H3hz4Z6MNK8MaTBpVoQPMaMFpZ2H8Ush+Zz16+vFeUfsU+LR4h+CUGmsxNxod3JaEM2T5bHzI//QmH4V7tnP1r57FVpSm4vZHQlZDs9KXOQemMEZpv+cUZ6Z6dK85j21KOOT9cUt7bC90q7t2ORNA8R7k5Uj+tLN95uvXFTQYCqemPWpZtTdpJn5v3cZt3e0l3BoyYsEYIAyK+1PhZqQ1f4ZeGLsPvZ7GJWJ7so2n9VNfI3xR0ttC+I3iWz5AivpSgfrtZtwz/AN9Cvoz9mjVjqPwujtmYs2n3k9scnoC3mL+j1+f8R0ubDtroz9kzpe3yyhXj5fkel3YA2nPJ4pkFwYyA3K9Kfej5Vbt09qq5HX2r8uSR+byNDerx7gQR/KktbgQx3c23eUjLhQcZwCcfpVASFQQp4IxWjpCrKJNw3Kw2svqCP/r17eTQ5sbTXmc2Jlak7HmsWseFP2o/AtzotldHS9XTbcJb3CgzWsqn74H/AC0QgkHb2PavJ/2ldSs/D0vhz4caN+70rw/apPKN2HluJP4n7E4Jb6yH0ry7xfpGp/Czx9c2W+fTb2zuGksrpGMbPFuyjo3cYxn6EVrQpqXj3x3L4g8Qo0cE8Y1jULqNdqfZkwMr/vFQij+8cV/QcaKilZ6H5xWxblJrl97v5H38x3aRGzcubdGOev3R/wDXrCjPHuK8k/Zh8c6l8QdR8e32oyu0tzJbzrBn5IFwyLGvoAqgfhXsE9s1pIoY5yAcDt7V+UcWYWo5Koo6I+7yutGrSuhmBjGR7UHOeooyR359aaWyfU1+ZPQ9vUU9s4z+dGQOuCc9ulMHOO4pTwfpQFhecnHQUAnI6YoIzRnHGckUW6jFhIYtwCAc0nhWYWfjPVbXOEvbOG7XJ4LxuYn/APHWjz9BTY+Jj2B6gVUuJ1sfE/hy9IABunsZDnA2TIQP/H1jr6HJMT7DHU5fL7zmrx5oNHf7uaXIppbJHHSmhsnpX7sfP6km7Pekzz7UnGcd+9GOcVYWHbhx09QfSm/xDBzR070UCHZx3xijcPxNN9qTHJzRYLD84/qaN2ePwpp4zSfyoAfnpxk+1BbB6dKb7d6M4z60AhSewFA49ycUn60DimtRWsfNf7bEQbQ9BcDnzGXJPQ5H88/pXyDPtjJ7k819k/tqxBvBOkS4JIuSvHAGcf4H9K+LZHKMVPJPXPWv1Lhh82HkvM/LeJlbEp+RHK2HyTwe2etXfDmnDVfFHh6yILfatUtIQq8EgzJVDcEJLAMSOtdd8GLJtT+MvgaEplf7XhkI9kBfP/jtfXYh8tKT8j5fCR5q8F5n6Ngg3pHQFzj860WOCeccVmWoL3S59c1psSW/xr8JrvmqNn7nSVopCEY680h4FKOM0zO8kdcHBx/KubqdADAzmig9ev0NLjmpEhOQevWjBGOOKMYx3pHPqaAYHrnrSdD0pKGan5BsI3X0FB49xR6jH50h4pDFx0xRgU3kdh0py9Meoq+hB4n+2T8QW+Hf7PXiWa3l8rUNVCaTalTggynEhH0jD/mK8S/4J/8AgkaP8MtX8TyQhJ9cvjFA56m2t/kGPYuZPyFc3/wUv8aS6r4r8HeBbAGe4tYWvpIk5JmnPlwr9cKf++q+n/hp4Pj+Hnw98N+GYipXSrCK2ZlXaHcKN7fUsWJ+tfM8T4r6rljjHebt8jtw0Oaor9DoyMknqKoX0g37TzgdOuK0PuknPHpWRO++V2J6mvwlOx7Tsya0GFJ6Z6VP3PQ8dKIRiJOnSpD247VnJ3KSsNA44PP8qaQRznNPwAevNGMHn0zUryKEVehzzS9M/wAqAeB6Zo7egqidhd3T3p0UbXEgRBlsE/pTBwPwq/o0Z+0lyMKFyM9a7sHh/rNeFN9WROXKnIwPH/imTwH8Mde122ZEuraBmgMi7l8wkKuR35I/Kq3hjxfB4+8H6L4jgAUXcAE6DgJMPldfwYH9K5H9o/xJZeJ/gBqd/o9wLmye7hikZBgjbLtcEdRhh/L1rhv2SNamufDvijQ5nLJayx3kA6hRIGDD80B/E1+1rJqTy2WH7LQ+Sq5hKGKhFbM9olG2QjrzT7JiJSpPBGcVCsjSINwAcdRmprRPmLHjFfiNaHs249j6mOtmXRxwMUqg5zwaTqOT+NM8wZ2jn2rkNj5s/a71M/2hoVjkMAjSEcgrk/kelYv7HenC++NKXDZ/0PS7mUY6ZYon/sxqj+07qP2/4h+QQuy2iVA2PmLY5/Dn+ddj+xBpLT+MPFepsCEtLGG1VgPlJkcsf0QfnX7Hw3S5MNDz1P0iNsPw9OT6/qfXzjnHp6VUlP7xu9WiB2qo/MhPTnFfeR2PxIms/uE9OasHn6GorYYTk55yDUvboMVqtER1Acd6M7skGgZPGKgvrqPTbKe7lKiKCNpGJOBgDP8ASl1QtyfOOvHpxSM5yecD+deG/srfG4fGWw8brPO013pGtyCNZOotpeYsewZZFHsBXt7DitLNaMYA5pOKApx/nmkxj2qLisLjPuKravcLa6Xe3DHaIbd5CR1GFJ/pVogYPY9sVy3xU1I6L8NPFd+Co+zaXcSDfypOw4z+OKFrIZ+NeozifUbuTJZ5J3Zj1OS2f619l/sL2Zg+HXiac4Jn1gDg8/JCn/xRr4vh/wBWpAAfqQvPXtX3f+xjZfZfgZFNgA3Wq3co47Bgmf8Ax019g9KKR5OIejPdYySh5/wpccA5zk80iZ257A05eT7Z5rgPK8xrDvx603cMkcY6CnSPkHHQVXLHnt9PSrEhxxg9Mg9TTW+vFJkNjnk9qTaTnkY9KTHewHtxxnpSE57g0uCQOmKBgN1o3FcMY6nHFMbv+lPc54A464zTC3B4osGwxj26f1prNxjGD70/G45zxTGXB7n60wuJ+OOKaRx7HpThn0GO1BPy88f4UWJsMcBBxj6+tRk4z604nk+n60w855HtQPVjDn149KaSad0JB9MUxu/r6A0B0EJyeOcYzSYz6D3oGc546UpfAwBx+tQK9gc4wOOlM7YAyMcnNBf6fT0pp4HXHrQ0FxpOPxqNjn06U84/TioGOM+nelaw+YaW689Krs+OSAB71Kxx6YHrXKeM/GVv4ZtgComu5B+5t1bk+59B/hUPRGsU27Ir+OfG1t4WtM4E97IMQWwOC3PU+ij9egr4v+MfxfnvdRu7SzuRc6nKSlzfKflgH/POPtxz04GT3pvxk+NFxqGpXtpp16Z72Vtt3qCNkJ/0zi7cDjI6c4rxIAgcHHYY6fSuZ+8elCCgr9SXAIJxyecnqahlXf6dOM9c1KBjGTz3wetRynABBx7dRnFBa1Dd3647Ckxk/qQf50fQY5x15pcdPQce9QSITyPX0HTFRM3zduODz1p5wDz9DUTY4+nTvVIpEbNxjp7elQM3zkYA71KcdO3fmoXwWPPGaE+xqtRN2Oc5qxZLuuYun3gef5VWI46/4mrmmD9+hxnqTTKehsk8HBByTjFC8+1MXGMZ/CgElh39azZgTRjHfPOfQivXf2a/2jPEP7OHj6LXNKZrrSrgrHqmks2I7yLP6OM/K39K8gGAw4wc5+lPXn355qGlJWZrCTg9D9ofFWh+F/2qvh1p3jjwJfWtzqzQBoyJAHYDrbXCj7jg5xnofY18p6ppE0FzPDNG0F5BIY5YZhtZGB5VvQivnv8AZP8A2nNU/Zo+IA1BEa+8NagRFq+lqcGZOzp6OuSR68iv0o+JvgHQPj/4KsviV8O7iHUrm6g8zdF8ov41BBjcdpkxjnnjHpXkYjDtu63P0/hriSWBmqNZ+49vL/gHyEyHJXBzn7oGcVLHBhgSegwPSrVxE0chyhR87WDLtZSCcqR25B/Kq+cEg5JzivJ1ufv9HERrwU4vRjmbjGRjoaIx2UA9uelCxknrg5BP1qToMD159aaLbAcZ2kZ7t/MUoGc4PGeMjBoHU9Dk8UqK20biM55I4yaLdibi7Sc8Aev+NSKir8xIHOAPXijaI1B/iPA96jAPJcknqBRbQaJs7uTwRyBk4zTWHUE4BHfnI9KZkscnk4xz/KlJxkgk4/KhDEADDr70p5bryD1A5oxlRzwRgjPUU5VIzgZxz65FKwtgGT9O3TFO2gg9CT+dA4U88U1iWbGODzkUvUlsXJOT3/nS7ufUA96aSQp459O1K3JLE8DoMe1AAAQMngk4APpQc88H6daQEMTyenpnA9KCcc8ZHHNAFDXrdZ9FukK78xkgdea8kBIbBHIOCB/hXst2BLbSggnKnoM9q8du18q5nBxwxwPTmvq8kn8UD8X48o8tSnW+R+mf7KWsf2x+z74SYuHNtFLaNjsUlb+hFeq4Jzj9a+b/ANgbXRqPwj1bTGZS+mas5CjsksasP1Vq+km5zgVjiY8lWSPywFGfr09K85+MXwlk+MkemaRfak+m+GYJPtF7HaZ+0XTD7sak8KvXJ5PoK9EPT+dOJOa5U2tUBl+EvCGieA9Cg0Xw9plvpGmQcrBAuMt3dieWY92Yk1N4i0HS/FuiXmj6zZQanpd2hjntbhdyOP6EdiOR2qxOWJRAeG6kUya3EYyrHPGc1bk73JPIfgz8DZ/gZ488QR6NdPfeC9cgWSKOd8z2FxGxxGxP+sUqzAP14APrXsp6nFKnKD6dTQ35ZqZScneRW4An17UqnLdqQLn+mKQ4VtrEK7DIUsAT+FZt23Gk3tqV5z+8PenwncuDwAcGmXY2up4yRjim2rEtjOeMmkx3tsfHP7Uuh/2T8WJ7oALFqNrFcrhurD5Gz/3yPzrof2TtbHn+JNGLADEN9GCfrG38lrb/AGy9CL2XhzXEU5jkksncdBuG9f1Vvzryf9nrXTo3xW0tGkCw38cti+RwSw3IP++k/Wvmc4o+1w84+R+y4J/XuH3F7w/Q+vZpVGY259aqMjL2yB0Ip92Cr8jio0nZCO496/FbW3Pzl7jAM4AHPSotdt55/BniKO3dorj7DMY3RtrBthwQfXgVpJ5U2CoGeuO4qzaFZLhoiA6MpDKRkEen617OUVPZY2nJ9zjxMeajJI+UPAX7QsOo2Npo3xI0y38UaRgBb+e3WW4tuOrD+MepHzc966v9pjX9F034e+EtC8Lpapo+qs12JLJRskgi+4meuA8hOD0Irx/4sfC3UfhZ4muYZbeR9DuJGksL5VJjMZbhGboGXOOeuBis22sNV1fwfJeoHutN0e5SIRKCxia4J5XHYsgH1Ir+iVGLSkmfmTq1Y81OUdT2z9lHX7XwboHj/wAQaozRadZW8DyyAAk43/KP9o8AD3FfS13exalYWF/BuEF1AsyBhhgrDcAfzr4w+Knn/Dv4faH8PwTDqd4RrWuopBKOwxBAf91Rk++K+tvhqy6z8JvCFyXy/wDZcBJBzlgoX+lfNZ7hp4jCTUN2fR5NiOSapS6F4Dnrz70gweOxpuTgDOM+lLu4/ma/n2ScJOL3PvRwGT1xQev+FIpP0P8AOk3A98n0FSApYIMkgDuaTPYHNIMsR04oJwfbNTcLAzbWXsM4JPSs3xdGx8NX08RxPaqLyI8cNEwkH/oP61pPgjA5709lSeIxMNySKVYHnIPB/nW9CbhUjPsyHqrHXJOl7Ek8JBilUSIwOQVYAg/qKU+nX8a574eXBm8F6UrH57aI2kgJyQ0TmMj/AMdH510Oc47c1/ROFqe2owqLqj5yatJgOB16cUZJ70Y57ZoIrruRqGefejPHXPYUm7nGKUsP/r00K1xQeOtGcdTn3po64/nS45pWAUHAxQD69TSHhgKXjOARx70wDcP/AK9L/PNNPp17Ucj60APPBxQQelJnHuaAe2eaAep4N+2cjH4YWkqKCUuwC2OnH/1hXw4xC5d+G7g/yr7w/a9tTP8ACKV9ygRXSsd3GeDXwWcyPuYdTwpr9O4Vd6E15n5jxTpWg/IEHms2eB7V6f8As12Yu/jv4THeJri4Ixnhbd/8RXmu8KuBy5xhcfrXs37IVj9r+NXnH55LPSLmRm7As0aAfqa+qx81DC1H5HzmWR58VTXmfblp81ynbk9K1G78c9KzrQZn/CtBjz6EcV+GzerP2yKshD8tJ0OAABnoKWj8axNOg08dqTHbvSnORSY/E1TGDHH06Cmk5I5obg/ypOme/HNFwFxjv2pGOV96RqO3XFSJCD8/SgkcZxigkr7+9NPHXmq6ibFJyP1qSAeZIF4GSBk9BzUeOAO4rivjf42/4Vz8G/GXiNJPLnsdMmNux7TONkf/AI+wotrYe58D+Hbhv2hv28LvVZALjSrHUZb0YJKi3sxshA9i4T8zX3u5OSSck8k+9fG//BOvwiYbLxn4pnQNNI8OlwTN1wo82X82aPP0r7GY5zzzX5Txpi1PEww8XpFfiz1sHC0XIjmbbGx9BWZFGXkGTnJ59BV2+JEQHdjiobUZYk9MV+cnoItDAAwfbNJnGf6UZ/IUdKyepS0D68UueP8AGkpAcf8A16QxSMc5GKBkEev8qQ+nT6Um4jvx71YDieM8AVvllstIecgAxQNJwMk4UmsS1tWu1fbgle3rXjf7SvxRuPht458ESQNI8EUM0l3bq2BPA7KjoR64BI9wK/QuFMHOVd1ZR91rQ8XMa8aNJtvY84/Z11CHxbb+LPh9qk+yDXbeS7ty/wA2ydTkke+Crf8AADXrHwo+Hln8B/Amo3/ivU7Oxu76TddXJmxEka5EcaE/ebkk45y2O1fLelazdfCX4oJq1nGL9NLkeSFAxVJoJEIRieu0q6mqOreIvE/xq8ZWEOp3s2p6jeTrb21vyIogx5CRjhQBknvgHNftPsbq3Q/PKeMipc01eSeh933UtrJbWdxZlWgmQSJIARvU4IP60+IqseeMEZzUepaYmmx2sMZHlRRLCnoAoxj9Kqs7FQM8dK/BuI6FOnjpQpqyR+kYOblRUpFie5z904UHn1NLZ/NJjPHb1qoegOO9MvdUTRNIv9Ql4S1t5JifTaCf6CvmIw1SO+Dc5JI+LPjBqw1r4meJLtCDF9raOPHQBRt/oa+lP2JtH+y/D3XdVK4F/qhjQjqViQLn/vpmr48uboTvLcysQXZpWLcdfm/rX6D/ALO3h7/hGfgp4UtHjMU81p9tlRgQVeYmTBH0YflX7flFL2VKEeyP0XiOX1TJ6VDq7Hoeec46VVblie+c4qyxwCcYGKqqdwPOT6+9fTRPxdl23BWFcj/GqWteINK8NwxzatqVrpkMjbUkvJliVm9MnitBQVQDvjpVHXtA0vxTo91pes6fb6ppt1GY57W6jDo6nt/9etER1Kdt418PXi5g1/TJQRnKXkZGPz9jXkv7W3xWtPBPwO1uaw1CCa8vNtlGLadXYF888Z/yTXzJ+0h+wfqHgmK58R/DeO41Xw/EhlutGZy93aqMlmjP/LVBgcfeHvXyGZ3ZCplkdCfuvIxHX0PpzXq4bCRrtNSIlPl6H0X+wD8Qf+EJ+PdlpE8gSz8S2smmSMzY/fL+9hOT33KV/wCB1+nzFS3VSPUMDX4ZrI8MivE7RurbldGKlT6gjkV2fgm6+IHi/X7LR/DF94g1LV5mzDb2V1Izgd3Jz8q88sxxzXqYnAqfvJ2MYzd9T9m9hAPBbb1I7VGxyfYV89fs+/s3+JfAsFnqvj/xvqviDWIm82LRodQkawtWxxvJ5mcZP+xnsetfQec9/bNfMzioy5U7nRuIzYOQfz7V5J+1prv9g/s7+NJ1LCSW0W2XBHJdgv8AImvW8c9ua+a/+CgeurpfwBaz80xvqOowQYHUquXP/oI/MUU1eSRS0Z+aqkQ4GMEcFvav0R/Zp0w6X8BvBicZmtXuic9fMlds/kRX5x3MhaJjk4VTgDtx0r9Tfh5pH/CP+AfDGmYKm00u2hYE5IYRLn9Sa+urJqCR4uIeh0aA7eo/GkZsD0A64oPBGDge3emt3zgfSuHU825Gzc9aaOckDAp+38uuaYSQcjnntT2GM25GcA0HkDk+nvSkZ6jGO3pSZ78ZPpxQAHgf403cD2wRx+FKxznv/OmgZx3J96SJAnJ9MU0HninZwKa2cHtVMHoJyB1wc96XacEkDApMZ4I5oz15wRxzU2ADwO3TGKjbkkdM+/NObI47+uO9N7j9KYETZI4FR5yO39alIznjvUbDA6flS8gGH5jjvjOKTAz6ClPHbjHNMJyCOuKLkCNwD2/nTCxxzxTmOcDpn9ajOM9QaPUsM579OwpC3Xv60MenY4xUJPTtn3qQtcezcdeT6dqhkbbn6etOLhBknk9q5Dx146h8M27JGVe+K5WNvuxDk+Y/t7d/wqZSsaRhd2QnjXxpB4ZtSqlJb91ykbNhUHPzv7cH64r4j+MnxzudduLzTdGu/NSYkXeqICGl/wCmcR7IPUdfoOanxl+NE/iy6udN0q5aWwdj9qvy3zXbdwvonH449K8fYAkc5IGAPauZy5j0qcFTXmIgAQYOO4NPRcn69zSDBxyT7k8GnDgYJ7Z+lSWxzkBc9APSqsxHXnpirDkMo3YweAO4qtLjkggHP4mkxEo5weD6U3PTjg+vX8aXeBg4AOOabzwevrjrUgtBGbA6+2fSo2bI4+tSN+VQk574FVuWkRnIGe9QE89Oalk5BPY1ETznqKEaWEByeee1X9JQ7pOeQMcdxVEYzWppUX7uRgRjIGKbegpbFvGDnrShux5x+lHfPHrSencZ/OstzK47cQR69/SnBzxwAfzxTQc85AHoKUduOM/lSaGu5KGGRjBPpnFfR37Iv7Xmt/s6eIotPvLma98B3s4kvtM+8IWIAM8XoemR3x6ivm5SABnkD3zTlkAzg5HTjkfSlKKkrG0JOLP2K+MHwq0z4o+HYviV4Aki1AXUQubiKDlLtMcyIO0gA5HfHr1+YZrdEwYhiMjIHTbXB/sP/tnXHwH8QxeGfFNxPdeAtQk8sjcWOmSs3+tQf3OfmX6mvtL4/wDwVtZo5fHPhFIb7TrlfPvYLEh0dSM+fFjgg5BYD6jvXi4ig07rc/XeF+I/YSjhcQ/d6Pt5HzLnpgYHQAcU4A8ep/zip7mBVYNC4micblK5xioQh3HP3cAn3rzT9sjNTSknccAcgdfpUpzEo3AEnouBimpMInAQAuMZB5/z1pmSQOSxxyT16nitLDHOdzg5BIz+HtSAHJPGex6mlVACMEnPAA4zTwO+eeMChjuMDAkgADcRk5p2OeRwemP1pQoJ6YOcn0p43c5HHf0NQ+xVxqqTnrgd+tOGRwDg+mR0oGAMAdx+PtSNwR0I/nSFcU5IPHXoB3pjHB6gf1peRlfXpzwaQqTnsOOvSkwuA5B5yDjvn8KFJYng88HoM+1DHJyAFHA/LPNB4OARnFL1GJ8sYOOvXOcUjtu+YEjjkUHB7Y9MdqTpkfQEZp+YLzQEg8HJzgZ6V5J4hi+za1eJnOHJ/HPT9a9Z3ADGenXPavN/HsHla0GzkSqD9TXvZRPlr8vc/N+OKHtMFGp/Kz6a/wCCeuvCLxF4w0TOEubSK8RT0LRuVOPwevtUnr3r82/2OfES+H/j94fV3KRagk2ntzwfMjO0f99Ba/SMnGfXpXfmEOWtfufhad0Q3ErqQiHBJxupPKaPlWJPcGnTJ5qjpkcio/NkTAZNx9QeteWMVpQyhh1B5FSTSbsLwCwzVSZ9zlozg45B70gckjPynGOaqxJcllb7kXJHBY9BTN8kYBY7x0PFMFyirtAJOMHHemTyBYjLM6wWyjLSSNtUD6nik9i4RcnaKuc78WZNYj+G/iCbQryWx1WG1aaGeADeNuGIGfVQfzr5C+Enj290r4qaDrF/f3F2Z5vInnuZTIxSQbeS3uR+VfVHi/47eAvDdvNbXeuQX87RsrWlgDcsQQRtO3gdT1NfC8sqQXUj2xaONZCYCwwwUElMj24/KuKs9U0z9W4Wy91cPWpV6WjWjaP0nuwSgPoarQN5co56jFZfgfxIni/wPo+rKQRdWscrYOcPj5h/30CK0QwUqc85610J3SZ+Z16bo1ZU5LVM4f8AaD0E+IvhJrqRqWls0W9TC5/1ZDH813V8Qadq50bULPU7ZiZrSZLpcd9jBv1x+tfpBLDHdW8sMyhopkaNwRkFSCCP1Nfm/wCItCl8K+JdV0SYHzNPupLY54OA3yn8VIP415+KgpRP0vgzEKpCrhJ9dT7ue6h1Oytb6Ah4LiNZUYcgqwyP5ioc/ga4f9n7Xh4h+FtjA7F59NZrCQlsnCnKf+OFfyruJEMbEE8DvX4djaLo4idN9GfK4yg8PiJ030YoYqeCRV3S5tl6hJ5IqgDnr9KltQz3CBPvZ4NPBvlxEJdmjzaqvBo+WtU+KfiP4YfELxRpYlTU9I/tGZn0jUf3tuVZty7QeVOGHTivePgv8Qfh/wCKhdDw5pdroWsyIJb3TPJCPIIzkFccOBknI5GeeleM/tXfD660vxLF4uggZ9Kv0SC5lUZENwowu70DKBg+oNeH6Rq91oWp2upWUrQ3dtIJY5FYggj+h5z9TX9H0Yxq0k0fmVWvUw1dxkro0vGXiOfxd4w1rWrpyZby7llyWJAXdhR9AoFfWnwE+KVhaaF8P/A0yF9Tu9MnuPNU5WJQ7GJT7soY/gPWvlOLwdd6j4xi0ZUZHuCs5kA+VLdl80y/7oQk59qt+G/HH9nfFPSPEMTNHbWuoQmIcfJboQir/wB+x+pq6tNVKfIc+FxMqFd1H1PvSZPLmcE4wTx7VGFyecVoaxCPtLzIA0LYZWHIIPQ/qKzg3QDn3r+b83wssNi5prS5+t0JqpBMA/WgNxjv1puScc/jQB6V4h0WFDYxmjJPTtSHgjt+tHTPehaAKOcg8Yp0L/Iue1RnsARRH1IHrwKpCsWvALiGbxDYjgRah9oUdcLNGrf+hK9dSDj1ri/D0htvHV3CTgXmmLLg9zFLtz+Uo/Su0r95yCs62Ag300PBxEbTYpJ6ZpOTx70Dk4FLjtX0NzmE/qaKXGTjFJjGfrSF1D8ePSlB/U0n8qM/r2qhIXP0JBpoUKTgnJOTml3ZOKTcKXUB+7pxml9eKZRvyOuae4dR+PXHFFNyaAcZ5zRsB5P+1Ra/a/g3qZCsfLljcgEc9R/UflXwFM3zhVUtLj7or9C/2ko/N+CniMAfOEjdSOzBxzX523DCIlASWflnB5J9K/SOFG+SaPzfipWnB+RG0nlEru3ueGbOfwFfQ/7ENnv8deK7xuTBpcMQOMkF5s4/8cr5y24AOO2MdhX1R+wza4i8c3mODJZ24b1wsjf+zCvqM4lyYObPncjjz42B9W2J/fEnsKu5FU9P5Z8AY9DVth7da/FHqz9nS0FyBgdKCcds00Hk96KyKsBPoM4pc9DSYGD70hPB/SgdgbJY02ignH+BNArAT1z/ADpvQ0HrSFsZwKBhnkcZFJggn39aQnORS49RxQKwAEHr2wcnvXyn/wAFH/Go8PfBLTdDSXZNruqIrKDyYYVMjf8AjxSvqwfn0zX57/t438vxN/aV8D/D21kLx28VtayRjoJLqUNIfwiC/lWkWl7z6Ake+fsteEH8D/AHwjZTI0d3dWx1G4Vhgh5yZMH6KVH4V6nSraxWcSW1ugS3hURRqBgBFAAH5AUnTPftX88ZviPrWNqVX1Z9BSjyQSKl84LImc4GaLRcITnr/Kq1w2+dznn61egXbGufSvGZsO29+9J9Tml65z+RpKzZYD8qRulLnbjio84zzz2oAX0/Lg0Mv50h5HTp15pYUM8yRA8scA1pCDqNRRLdlqLq/ifT/AXg7UfEGqF1sbMB5TEuWOSFAA+pFfKX7Zl+mp+PvD11BKk1lPo0csEi8h0Z2bI/MfnXtP7W+opoHwRmsgd7397BbhT3UMXb/wBBFfN98Ln4k/Au2uwGudW8Fzm3uTtyxsJfmjf1+RgV9gK/oTh7BSw+Egp7o/Ps5xPNJ0V1PVPgT4b8N/FT4K31r4iiEVzprHTJ9SjmEUwtFZZo1aQ8AAnH0Arj774nfDn4OXs6/DPRjr2vFWiOvarM0kUGeCsWcFs+owPcivILm/1nR/CkOizM1tpmrMupmENgzqMxxlx6cOQO+QfSrvwh8A3XxH8f6VpMMTSWscqXF9Mv3YYFYFiT0ycYHqTX2HJrdvQ+ZjiLKNOMPe7n3hIZ7qy0y4uX3XMlrG0iqMKHIBJA+pNVWABJPGOK1L2VTdOo4VRhVPYVTkKDlgAe1fz7xHWVTMKnL0P1LBxkqEeYrRqXfAwPf0rgf2iNdGhfCnU4Yj+/vnjtFKjJ2sct+in8679puy8D26182/tWeIC+p6FoscoIgie7mQN0dvlXI+inH1rxsvpPEYmEfM+jyrD/AFjGU4d2eIaXosviXV9N0W3yZtRu47SMDnl2Ck/gCfyr9Q4LeOxtoLWIAR28awpgYAVRtH8hXwd+yn4YPiP41aZPIpeDR4JdRfjKhgPLjB/4E+R/u195dR0r90wsLRPZ42xSlXhho/ZX5jJj+7OO+arxLlwMYycVLO3ygfnTbdcyj0xmvSifmRdH3euaTOAPek6HrzTgvHJwK06GfUranq0WhaXd6nOxWGziediOSAoJ/pX4xfE7xP8A8Jt8QvEOvALFHeXkk3Cqiqu70Xgf/Xr9RP2oZtf1L4bT+FvCmlXWr+INf3WkMNuMKiEfNJI/REGc5YjpXnvwB/Yc8MfDKKy13xoIPFPieMLIts67rCycf3FP+uYcfO3HHC969DB1Y0G5SM5q6sfnDd6dPpkyR3lrPauyCVI7iJo2dG5V8HHynselfor/AME6Nd0jUfhBq9hbafa22t6bqbx311FEBNcxyAPCZH6sAN6gdBsr2D41fBTwj8fPDw0/xFaeVfwg/YdYtVC3Vo3+yf4k4GY2+U+1fNn7OXwy8Wfsr/tEjw/4hUXXhjxZavZWmuWqn7Jc3EeZYQf+ecmFddjf3uCRXoVMbGvScXozJQs7n22xOBxikORjpTj8xPamscc5xXgPudOwBuuelfEf/BSvxCn2HwToIY5Ms960eepACqf1OPxr7a3g9q/Nr/goT4gOq/GexsxwlhpqIBnglmJP+feuzCQ560UTJ2TZ816Hpra7r2laYmS19ewWoC8E75FXj8zX6uzII5DGv3FO0YAHA4/oK/N39m7Qv+Ei+OvhC1KkpDdm9chdwCwoz/zAH41+j6n5h6mvpcU9UjwcQ9bExGO5NNzjrwT3pS3fp+PWkznjHscVwnGM5J4JxTSMk+n1zTsYz1HrTWGO/HpmmxsCe/HFRk4J6Ur89xj3pnf1zRcQv0/OkI4PQilxgHHFJ1zz7nPekAAEZ/zmkxk+x7jvS425pM8+oxSQ2DsOcdqaTyPpRnHX+dJ2/pRqxCYz9fX3ph9f607OMZIxTWOcdzTHYax3Z5/GkI6Y6YpSDk9DjvTWYc9vxpMRC3OfXPQ1H3PAz3p7HPfGRTW6H2pWFuMbHHfApjHB4wKVv5fgajJ59R70gYlMbkdc44NDNyfeuR+IXj6z8D6ZLLNLFHdCLzf3zAJAn/PST29B3OKTehcY8zsg8deN7fwlZyASRfbQhciVgEgTH+skPYAdB34r4K+MPxnvPHV5cWOnXMqaOWYTTNkSXrZ+8x/ucDC+wz6VD8YvjHd/ES8ls7WWZNG372aXiS7fP33/ANnphO1eaAc4x0/L61yyk2enCCghOo6HPTPrRIuMA5x1z2p31zjp6io5W2rH16HIHrU7FXYuSMDOO5FO6Edj0GKYCeDjHbmnBueT7D0p2HuDn16juarNgDtzx9asOeMZHt9agIwpAOPb19qVrj8hQOfwzQByDn8OgFIOMnsO9IWJ7VGpOrBj/wDqqJuT6n0p57DoM96iY8celUmWiKUhWxyfrUQzn0pznue5PNMH3c9+9NGvQUdRkjrWxpny2gz03E571jDJYA1uWo22kQ6ADOPTmkzOWhMc5HHqevA9KTIweT6+31pAwycjJ70nfpjv61mQOA/H2P1pQc9T3yM0hGM8nHQf407oMYA96NgWgo75B9ev60uRgenpikx05HPcU3eBx1Oe3SjctMSQgensfevtn9gb9tlvhlPYfC/xg0cvhW9uVTTdRnYJ/ZskjYKue8TZHX7p9q+InPXp7d/0qlK4MhzyPSonBSR1UZuLP2H+PXwPj8PXN14i8PRhtCnk3XdrFz9jkP8Ay0UdkOQfYn0NeB3kTWkzRkjI5DDgMP8AP+eag/YH/bQWCWz+GvxBu0ntplW10zV718gr0W2mz1HJCsT6Ke1e5/Hb4I/8IjcS6tpqufD0zZ6Zawdj90/7ByMH3xXiV6PK7xP2ThniJprC4iXo/wBDwxOQRjnsc08cgYwc8Z6GmtA8bFWG0oeQKEw2QOeAAByTXLofrqkparYkHJGeSB9adt4Pbnk0zazjCgZ468irsNttTJGTngY5FOwORCEIx1Hoepp23d9R61ZVQzcAYPGOetNeHauc5GOSOcVLVg5yrtIJAAHTIwKa2M4xknqM5qw4whwQCOB3zUIAQDJ6nP8A9eoZSdyMgkA/ePboc+1OJw3OOuOeQabjJx0GBkjvQW7YJ9u1SaIR2ABXIBwM89KaT1AAyRz/APXpGPUYJAGc9c00sBnB49fQUmrjFIOcZwfy/Cj7uD+HGM0zOGHOT6dfxp5OSMgEdcdaYCYB5GB354/GuQ+INiZYbWYKxKnax9fT+tdjgnHp1Ax1rJ8Y2hufD14xJBiUSA8ZOD/9euvCVPZV4z8z5ziDD/WcvqQ8jhvCuvN4W8UaRq0JHm2F3FdZz93Y4P8AQ1+uQuIr2CK6hYNBcRrNGwPBVhuB/IivxvjPBIGOOM96/UP9mvxYfGvwN8KXrOHnt7c6fOcnO+E7P/QQtfW5jG8YzP5nSteJ6NJKQcL8zcAULHI3LMAB2FEqsjh059qb5rPwFIOME14QEcqKhwpJI5yeleafFj45af8ACy/tLC60q71G9uoPPj8tljiC5xyxzzntivTpUyyIBz1zXhf7Wng+41rQdC1awtJbu7s7o27JbxGRzHIDxgZJ+ZR+dZTk1FtHrZVRoVsZCnifhZ5r4m/ao8Zamvl6THY6HGQcvDH58313PwPyry3XvFus+J5WfWtVvdTcnJF1OzqPoucD8q7Lw7+z7488QFGXRf7MtmGftGpyiIf98ct+leo+G/2PrNpkbXdfnvCCC0FhEIk+hdiWP4AVwr2tQ/Y1iMgyle7y38tWfMgkjhTAwi9uwAqR4nWBJmikSOQZjkZCquBj7pPXr2r708M/A/wL4UdJLLw9avcL0uLoGeQH2Z8461wX7XXhqO68Aafq8MQRtMvFD7FxiOQFT+G7bT9i0rsyw/GGHr4mGGpU2oydrv8AyJv2SvEB1L4e3ekyMGfTbtlRSeRG43Dj03bhXsLx7XIzwOPavk79knxEumfEK50uR9keqWxCL/01j+Yf+O7v0r60uF2Sk54PStqL5oH55xPh/q2ZTa2lr95PC+6MEdhivjr9rXwr/YXxJg1eNNttrVqsjHoPPjO1/wA1KH86+wLY/eHpzXk/7U3hD/hJ/hTdX0Kb73RJBfx4HJjHyyr/AN8En/gIoqK6scuQ436nj6c3s9H8zxn9lfxP/ZvizUdElkHlanbiaEE/8tYu2PUqx/75FfRkvEznOcn8K+GPC2uy+FvEOma1bEF7CZZxkffUfeX8VJ/OvuYzw31vBd2ziS2uI1micchlIyD9MEV+U8Q4Xkqquup9hxRhfZYhV4rSf5ksaxSAc7W9M1d0+JYpkJHUjOe1ZRAx2z04qWG4eJhkkj3NfJwk4zUkfEPVWZ5V8cPjPqnw58fS6DfaRY+IPCmoWMcpsp12uQcrIN/IPIzhgeo6VzPhjwZ8EfitcPFpjXvhjUpM/wDEte6MOTj+DduQ/RT+Fb/7WHhE+IvCFh4mtU3T6QxS4x/zwcjJ98Ng/Qn0r5M8wnb7HIA7Gv6JyqpHE4SE4PdH5nmNV0MS1UjdH2j8cNG0z4dfBe+msrZRqosYPD8WouoM4t2YAqW9wDn618cW8Kg/NkDGBntxXdyfFLVfEPw1ufCGs3Et/FHNFdWNxId8sbIeYmPVlKk4znBA9a4rRtOufEmr2WmWKGW5vJkt4lBzkuQv9a9WnBwTueXia0K04+zR+ing/VotZ8D+GluJVTUL7SYpxbs48whUUM+PTkfnUQUq5U9R1r5ch+Lw0H9pHT7lbg/8I/pW3w2p3ZUWyjymf0/1mXP0r6yv7F2vmSPB3/MCOlflvFmXznTVaCu0/wAz9ByjGRqJ0+xRHT3FA5P86QZUkEYIOCPSlz+Vfkbi4uz3Pp9w+nFNY44/GhmyABjFJxuqQAClQbZOe9JjGfakz845rRCZAHFv428MznGZWubQk56PEWx/31EK7xvun9K838QSrajSbxsgWmqWspbOMAyBD+jmvSGBBIPUEiv2DhSrz4WUOzPHxatK4meMUE8jPPekHPsaXP5+1fbnn7C5/Gjd780n60meeetPYY4HgjFJjGfXNA4PHWjv60XJAcUUmcdTSbuuBRuUL0FGfbvTaUH1NIkcCe1Lu4PGTTc54x1pT196psDhvjtbC6+Dfi1MA/6ETzz0Za/Nh23MSQc5/Gv03+LVsLz4W+KoiF506Und04AP9K/MVn3MTgj9M1+hcJy96cfQ/POK1pB+oyafywS2duCSQMngdq+wv2HLf/i3PiO+KbDc6xtGeCVSFP5bj+tfHjZZwAMnI5HavuL9j2wNl8EraQrg3Wo3c/4bwg/9Ar6LiCfLg35nh8OQ5sZ6I930/wDjq2TzVSw4RyOpOasevOa/HpH66h4z/wDqoPX1pvPvQf1qOxQ5uD7Gmkk0Z9efek7HpzSbKE3HJAyMflSEUpBLHjPHGKT8PxzQ2L1An15FMJ6+lK3HemE8+tFxWFI/UdaOQOo+lIBnjr9aUjA96Oo+g+MbnUZABOCT2r85PgpM/wAY/wBuzxP4rb9/Y6ZPfX6Mw42r/o0GPz/SvvH4peKB4H+GHi3xAxAOm6VcXCknADiMhB/30RXxp/wTq8NMnhrxh4plAL3t1Fp0bHkkRKXkz9WkH5VwZjiFhcFVqvovzLpx5pxR9eyHBxjiopZNiE+gNEh5PAzVe7cRwHtnFfztKXNJt9T6G3QpJ80vfrWnuxzkVn2o3yHgAAZq6Tj8scVMtEC1Hbsk4x9c00nAFNz700sSOuKyLHsc4x0pv44FNHGR/nFJz61VgH5xntV/QwqXEtxIQsMClix7DnJ/IGs1QWcKoJJ4Arlfjt4jfwL8F/EE4IjvL5fsMQzkkyfKf/Hd1fSZHgpYrFwstFqzhxdVUaMpM8H/AGgfjVb/ABa+GuivZ2pthbazcR3EZbcPlT9y34oxP1B61zP7Kutmx+LMGlTKJ7DWrSexuoJFykqbC4yD15XH4muB8H2Da3aarokJJnmtzd2sQBJeeEFto9zH5gH4VF4S1LUPDNw/iPTS0U1kPJiuf+eUkqsoI/2gu4j6Cv6NoUo04cp+QV8TOtWVV9D6l+Nlp8HdF1r7f4pFxqetxwR28Oj6ZcsCiRrhEKrhY1/3jXOfBD4r3PiL4jad4f8ADnhzTfCvhrbLPcWdpGHllVVO1pZW5JyR09a+aMFmMkjPJNIxZmkbLEnOWJ7k19K/sheD5rWz1vxhcQsI5E/s6xZlPzgNulYeoyEXI7g0qjVCk5S6HZQrSxOIiqcbHvd3c/6ZK2c/MRULPvbrn+tRPw+W785pA4z7etfzVmFRV8TOourP1SkuWKRII97gZAyec9BXw58U/FK+LfiFreoIWaBp/JgJIIMafKMe3Gfxr61+K3ic+Evh/rF+jBblovs8GWwTI42j8sk/hXxC8bCIlEY7QFVF5ZieAB9SR+dfScOYbmqOs+mh+h8KYVe0nip7RPsD9iTwqbLwnr/iOWMh9RuhaW7nvDCPmP8A32x/75FfSBbBzn8K5n4Z+EV8AfD3w/4fXbusbRElK95T80h/F2aujABz+JxX6xTXLGx+fZzi3jMbUq92RTMC5/WszUvGGheF7qxi1nVrXSnv2aO1N3KI1lZRkjJ4HUdfWrivvYnOSTXxP+1Z4v8A+Em+KM+mxyiWx0aJbIDcGXzj80p/Mgf8ArWdT2cblZPlbzXEKjey6s+7Y3jliSWN1kiflJEYMrD1BHBpjuEGTgAdzXgv7Gvh240v4Yz6vcyysuqXTNbQu7FI4YyUG1TwNzbjx7V7feNuKAjCZ5Nb05c8bnn5lhI4LEzoRlzcvUspcK7EBsZ4IHBNQX3LJzwTz6ZpzQI6fLgDsw61TklYgxvyw5B9as8otzALEeAMdKGt47m1VJ4knQMsgEihgHU5Vue47HtVd5hKsYyRxzUmWuMop2oOtAloWFnQ5+YE0jnp9aryxKiZB2kdDmnRsXjBPUiq6FbknyqSWyFUEnHWvyA/aL8SN4r+Nviy/wBzFPtjRKcnGF4zjtn09a/Vz4jeJE8IeA9f1iVgi2llJIC3TdggfzFfjHqF9JqN/c3srs8txK0rMz5JLMT/AFr1cshzVHLsZ1XaB9D/ALDOgC/+JWv6w6qyabpnlqxGSJJpAOvrtRvzNfbid+B/Wvmv9hvw8dN+G+t6zJGqnVNTMcbbeTHCgX/0Jm/I19KRfdz1P8q9Ou+aZ8/Vd5EpGRnofr2o28E54xn60n3z1okkAB7f57VgYDHcAYwM+tRg5z35+tDHeO1IF9OPX3o8xsaRnIyCT05pAOvHGadjI9v1NIehOcc9qBCY9Dx9aUnI6frSHv3H5UmecZqdw9QJ+U5OB70meuBQSB1/I00tkHsOlPYaAnim54x+VKOc+mOKbwCe/wCPWi4tmIee2c8UH68elKSAARj6g1GzjJ56VIA5ODj8/eoXz6UrN17d+aiZvf65NAdQZsDOPwprc9PT1prHrxkdKQnj60NANPOQfpmo3bAPpinsT25J4xXL/FP4jaV8IdDa91J4jqJj8yK2kOViB6PIOv8Aup1Y+3NK9hqLk7EPxI8eWHw40SW6vZ44bvyvNUScrBHn/WOPfnavVjX57fFz4u3/AMStUmAllh0nzS6xOfnnf/npL6n0Xouag+Kvxg1j4qavLcXk8qWW8yJEzZaV/wDnpJ2Lc8DoowFrgyMHHb68iueTuz04U1Tj5ikEn9Ce4pVHb25pv8I4xx+dOUZPUVmVqLz2I56YPSop+WQdfr/OpGOBj2P+cVC7ZZMjJHHWgQg7EDB7HNKDzwcEUDLHGTkcjPQUoycDOM9COPxoLEkYbfQdAccVCzYI7AdalcEJuBGB2PUVXPGO5GR68UAPzjA/lQOx549KCMdSAD0o79M+tJDQxjk45J6c1G2Rjt9ac+QTx3PGajJ9O1PQu3YilOevFR5/CnOR6CmDAI7CgvoOGfXAx0rfiXZEgxkBQCBwawoh5kig9C2Dit0EAYJ4yeSMUn2M5vQQD/JNAAGCMkE4oY89Me9JnB68D0rMgduzz1+tOz9Ov5fhUecHrxT1zgHt796AHZ+Unt+tMZSDnHFPAySOAOpprgA84AoGiJ2JyOp9ewrOZtzuT64GKvSMQG2jJ5H0rNJ68ZNOx0UyeN2Ug55zkEcHNfp5+wT+2PpvjrRLX4TfEK4jOteWYNM1O+fcmqRY/wCPeUsf9aOdpP3hgda/L5Dg9ODVqCd4Zo5Y2aOVGDI6nDKw5BB9eBWdSnzI66c3B3ufrH8c/glL8P7s3lgrSaHM+2KQgloGJP7l/b+639a8ijiPIxhxwR0IOa9W/Ym/a5sv2hfC5+HPxBuYZ/GcMBihluMKNZt1Ucn/AKbLjn+8AGHINR/GD4T3Xw71rzIFafSLliLWdsEg/wDPNj/fHY/xD6V4tajyu6P2XhriL2qWFxL97o+//BPOkGzgAYwMsGzk1KrLkKxALcgYAJqFDu+7kqTjnAx7Vft0jkk3EKDj7zDJB44rmP0ty0uKLcOuduw+2QTSSxYQY6E4APFaCRoiujkFgc44AAonLzTRKEZi5OWIwqjHeqsYKpqYvByMEj881DIoRvQdR7VoXUAikO4gcZAHFUZYsFjlnxwAazcTthK5WJGTgYHTrUZ56Y9MjvT3XLE9V6+31ph5GOhzx71nY33Gtz069yOpqIqVbkDPbHp6VMRjnHGcDmmkEuAByRgHHAoZXzGNjr74H+FKSARuOTjOO469aGJTJI59PSnpHg73HHJXHU1DBuxIqDIYnt680y8h+1WbpJ911KBcZzkVKxEI3Pg54ABzx61XkkaQhnYEY4PXHtQnyu5yV4KrBxkeL3lubW5mhbAeNypIGMYJ/wAK+1/+CfPjP7VoXivwvLLlrWWPUbdGP8DAJJj8Qn518geO7VbbxBLIq4jnRZBzwTzn+Qr0P9kbxuPBnx48PCSTy7bVWOmSknCkS8L+ThK+9T+sYRS8j+ZMzw7wmNqUn0Z+mDnBxSZNDd+MY4pvTPNfPHmEbsUm3noRikeXfIojySOpHGB6VK3zAgnIPGKERUAAAz0J9agpD93Xvnr70ikAnAwPpTlXdxjJxwAMmuN8Z/GLwd4BzHrGtQR3QBxZ2+Zpycf3Fzj/AIFipvY3pUauIly04tvyOxC574PXmsTx5pWj674R1PTtfuI7XSbuIxzzSSiLYM5yGbgEcYr5v8Zftgarfu8HhbSotLhJIF3qH76Yj1CA7V/HdXh3iTxTrHjC7F3ruqXWqzDhTcybgnXhV+6OvYVhOvFaLU+7y3hHHVpKrVfIl9572fid8IvhBdB/B+hnX9VjGBeqxKj1/fPk/wDfAr6N0vV7fxFoVhqtod1rdwpPGT6MM8/Tp+Ffm9vBO0jJA5XP619dfsmeMhrXg6/8OzSf6TpUu6FSeTDJyCPYNkfiKyp1W5W6Hr8SZAsNhFiIzc5LdvXQ9tifbIPTGKnuLaK7tZredFlhljaOSM8hlIwRj3BP51WIKkgdRxk1bjfcgPTI5rokflUW4u66H51+NfDU/gjxZqugyowNlcNEjMOWi6xt+KFfzr6P/Zt8Wr4m+Hp0p3DXmiSfZ8Ekkwt80R/D5l/4DWN+2J4F8mXS/F9ujFWxp95tBIHVonJ7dCv4ivI/gb4zHgf4i2VzcNs0++H2G8JYBUVyNre219p+hNfLZzg/rGHklutUfs8Ws7yVTWs4fofX7nDEHqOopAcAd81JeKUnYYxjIxUSDIxnGPWvyKzv6H5k1a6ZZtFjuVks7iJLi2nUpJFKoZWUgggj0OTXzb48/ZZvoNcuT4MuLbU4MeYNInuVS5twf4QWOHX0JweK+kbRCkwPUDmvC/2ufCs9hPoHjbT3lhIH2C4mhba0R5aJsjnn5xn2FfpnCWPkpPDOXmj5fOcNCcPaSieSw/Br4h6LrNnPJ4Q1HNvOkg2Krr8rA87SeOP1Ne9aT8C9O+GHjjxB46ili/sqxs573TLD5i1vOY2L7j6Lzt/3vavDPDH7SPj7woUj/tUaxbKcmHVF83PI4D/eHT1717JpH7Rek/FLwvrfh+6tH0LX72xnht1Mm+CdzGcKr8FWJ6KeuetfqM/adj5LDLCq+uvmfKKTGaISSHLy5diBjJbJJ/U196fDz4s2X/CgbHxlqzs66da/Z7sqMvJLGwjwPdvk/OvgaPf5CAqVbbgg8EEDpXtGrapLoP7MHhbSHLIdX1ee/KjnMCfd/NiD+HvWeIoqrFRZngcVKhUnI+wXurTVbW01SwmW4sbyJZ4pY+QwP+f0NQs3bNeKfsm/EWLW9FvPA97MDc2e6600t1aEnMkf/ASdw9ifSvef7Jb7B5m0iYHOPUV+McQZFWhinOhG6ep+kZfjoYiipN6lAHBz1pwI4/Wmj259s0Y7fzr4BxcW1LRo9nfYCfwFNckYOM80v86Y5yhHTFIOpleNcnwhq7Jw8UDTDHJBTDZ/8dr03zBcASqchxuBx68/1rz7V7f7Zol/BgfvbaVOnqhH9a7HwpO1/wCFNHuTuO+xgkZycgZiXqa/TeD6n8Sn6Hl4xaJl8D0pQDj1Ofyrz7xv+0R8MvhvI8XiDxrpNrdoSGtYJvtMwI7FItxB+uK8M8W/8FKPh7pQdfD+g654imHR5VSyiP4sWb9K/UY0p1PhR5LaR9a9sdz3oCcenNfnd4j/AOCmfjW7dhong/QdKi52m8klu369eqL2PbvXm+uft8/GfVGYDxTZ6QpzhdP0+GPAPuwY10xwdZ7qwc8e5+rSxEtwCe3ANP8AIl/55P16hTX433v7U3xd1+Qh/iL4imBHItLhlA/74FVo/iH8WtVUsniDxvdgHJK3F4R19vwp/VbfFJL5i5os/ZhraXgeW/P+yaZ5TLnKkemRivxufxV8ZI1DNqXj5EHIJa9wBir8H7Qnxq8PsGbxt4vtNoBxdPMQB9HUil7CPSa+8OdI/X8L1PYUEV+Vmi/t/wDxi0VlWTxLp+rquAU1PT4WY+2V2mvUfDX/AAU68R2wRNf8D6VqagfNLp109s59wG3ik8NPdWYc8WfoFjI6c0oOe2fWvmXwf/wUM+FPiTZHq51fwncHqL+186EH08yLP6gV714P+IHhb4iW3n+GPEWm6/HjJFjdLI447pncPxFc8qcoboejJvHqef4D8SRYznTp8jpkeW3+Fflq7ZZz3Pev1V8Qxk6BqqnIJtJhkdR8h5r8rdQU2N/PA4BdJGB2+uTX3PCjtWmvI+B4sX7mD8w8xIFIyA/bvX31+zLC1r8AvBocENLavPgnJ+eZ2/rX55XU+2OQseik5r9K/g9prWHwm8E2iJzHo1plVBOCYwT/AD/Wvd4mdsNFeZ5HC0XKvOXkd5YcxsO+elWawNT8X+H/AAhaNNrmvaXoyDJLX97HCcD2Zs968+1v9sL4M6A7rN47sryRTjZp0MtySc9PkTH61+Vcsm9EfqiR7DntTc5z2r5zvP8AgoJ8HrcMY7vXLkg4CppLLkevzMKyZv8Agov8MElKx6R4nnUfxLaxKPyMlUqFV/ZHofUmOTx+VJj25r5bX/go18NG5OjeJkQHBP2aE/p5la9j/wAFAvg9enE17rdgfW40pmH/AI4zUfV6n8o/mfRhOTTGOM8fTmvItH/a++DmuyBIfHdjaMTgDUYZbYH3y6AfrXo2g+NPDfi5A+h+ItJ1hW5H2G+ilJH0Vs1DpyW6DY1M5zkDpR69ugqWWB0PzKUP+0MU3G30rNqwajM5HJ49BQTzyOMUm4Z7ewNMY4yfxqQ8j58/b48SHw9+zXrFsshR9YvLbTwQxGVL+Y4/KPms39j/AMNnwx+zr4SVk2T6hHLqMg4yfNkZl/8AHAlec/8ABTzW3n0X4feGIsmW8uri7KqcE8LEn6uf8mvpjw9oyeGvDWkaPGQU0+zhtAQAM7Iwuf0r5Diyv7LLlTX2n+R2YVXqXL2OfeqOonhAD0OTmrgPrzWdfn94BkdOa/FEewOswfmPTsKs545/KobMbIhk8npUlEhoM+v05oAxjn8aPQnp6UnX6d/apWuhQuMY9KOMetIWx9MYq3b6a9xavMpGB91fU110KFSvNQpq7IlJRV2SaUqRvLdy8QW8ZdjjJGAST+QNfOP7Y3jC28ReDvBUmk3AutI1GSW9juEPyyBVCj8tx/GvQv2l/HH/AAr/AOFMmn283latrZNrGFOGEZGZW/LC/wDAq+WonuPE/wAB5om3SHwvq6sijnZb3KkEfQOv61+28M5a8LhlOa1buz4jOccm3Rj1RyfgPXJPC/jrw9q0YUvaX8Um1uQV3BT+jGvtj4ifs5aD4s0W30bRXXwzBHfyahIbWHzRLI64JILDHt2FfDmlRQrqNo1wzLbpKrzOgyQisC38v1ruvip8f/E/xNvJkN1NpGiE7YtMtJWVSvH+sI5duPp6CvvakXJrlPjcJWpUYyVVXudtrHws+EXw4utvibxvfeIbqEgtpGmImXOej7M4B75Za+g/g58RtO+IXhS/l0jQm0TQ9LlWxtImZMt8u77i8IBuHc9TX59JGQVEaEuTtCoMkk4wPx4r78+GHhg/DT4YaNoMqBdRKG5vQBgmZzuYH6ZC/wDAa8rNq0cNgqlSb2R7OUTVbE2hGyN66hDYboAMYFV8RoADknsKbLM8p5PA7Cqt9fQ6ZY3F7cECC3jMjZOMgCv5ufNUm33Z+lpdEfP37U/is3eo6V4cgcCC1Q3NwATlpG4UH6KD+dcl+zr4LHjz4waJBJGZLHS2/tS6JGVAjP7tT/vOV/I+lcR4x8R3HizxVqGpTkl5pSRk5CgEjivrT9jTwI2g+ALvxNcxlLzX5Q0QPa0jLLH/AN9MWb6Yr9fyXCfV6MI/Nn6ZVn/Y+SdpT/U+gHJLFs8k5PvUFw2IznvwKm5zz2NVrlg7gZzivrFrofi2rldmD4v8TQeDPCuq65cbRFp9u8+G4DMB8i/ixA/Gvzf1G8m1KeeeR99zcu0srjIO5jlv1Jr60/bH8Yf2f4U0rwxC+J9Un+1XCgnPkxHgfi5H/fNfK1lol/qFvc3FnY3N3BbFftElvEzpCG+6XI+7nnr6GuetK75ex+0cGYKNDDTxVbTmdl6H2t8G/j74A1Dw3o+gpfDw7c2dtHaJaapiJG2rjCSfcPT2617RhJIlYESROAVZSCrD1BHBr8sRtlRlyroDgk8g811Pg34p+Lvhyy/8I/r11Yw5G61LCW3K+nlNkD8MVcMTZWaMs04NjiZyr4Wpq9bP/M/RuWMxkhJdo9CarsScK4Dd8g18zeB/2y48Rw+MtBdR31DSTkD3aFjn/vlvwr3nwr8S/Cvj6Fn8Oa1Z35UZaFW2TL9Y2w3r2rthUhLZn5hj8kxuXt+1pu3dao6Bk2gHOcdu9SRzsFCqAB781GyEKh6EmpIkjlG1gVcdRWvkeFbuPMLzDLtwOgFTAdABkDoKrPHJAMoxKjqDViNxIgIP3h1FK9gPnj9uzxsfCXwPubSB2W61acWy7WIwvG4n1HP8q/L13WNWIACKMn6V9kf8FHvGn9oeMtA8MRuNljbm4kjAwcvjBz6HP/jtfLXw88Kv44+IHh3w+iFxqGoRQyKDg+XuDSfkit+VfT5dDkouo+phXlZWP0O+BnhQ+Dvg94R0pkInTT4558jGZJcyMf8Ax/8ASvQIVIHQjPbrSzKGkygwnRR6L2pTk9PXmobvK54EnzMbznggikdN2cjI+tOxz2xnGKQ8g+np+NIjoRFdgPHH86QnIHHbpU3TPHemug7f/roERgdecg0zHU9Md6fjA9e1NJBz6+2aTGxD/nFMY8Hjr2pxAIPP9KQDnoc1IrXG9Pp+uaQkgE+tK3fH4e1MJ98D096B+Y4HFITgfyxTT8oPGfQU0ncD/KgYMxOcDI9KiY84qT09f88VG5PrRsKxEx/+v6VEx+bn2qQ8Z96jYZIJ9KVxCHj04GMVQ1TVodJtnmmYKACAo5LH2pus6zb6Name4cAdAoGWavA/ij8WLLR7KTUtYufs1puKwQJkvO2OFVf69u9S5WRtCDm9DqPEv7QzfD6CTW5jbi1iBRYp03mVz90R9Dnp+RzxXwv8SPifrXxQ12fUtYuHl3SGRI2bOCc/M3q2MfTgDgVT8d+PtS+IWs/btQYrFGClvaIcpbpnoPc9271zR59RxXO5NnfGCjsLu+h656nvSg8gZx6+9NPX8M+1OXpjGR6VN0W2KBnGDk9eeOKdg856cnApuPce3qaeuRgY7Z9M0XI1DbuwDVeZcMB3HX1q2OowRk5OKqXXysBnkA0mPcQcjge57A0uM54/PmmIQMenXB9aePmwep700VZDZhlCMY4wcdarckfT9KsvlYwehHp0qr+nPFALXcmPXPTqaQtjvj2oPA6H0PpTSe3vyeKiwkNkY56AHPaoGPHX86kbnt+NMYj1596NTRaWIW5Jyc46YpBn2z696Dyxyfy6Un58ce9WtDUnsjm6QY6nJ/8Ar1tAZBzz6kjisnTkDXGSM7VJ57VqHJPTj86lvUwkIB7dB0pcZHBzyKTvnr1FKFOBk9Km5mOjAPv/AFqQ/dA4z0FRhRgc8jpipCpHbA69aW4CAA9G54FMc7s4J/Hmngkc4yO9MkAHtQUtSvMdoc59gQazBx3/AM+taN0wWJ+D0xms5T+nr61a8zrhsPxk/jUqHoOgFQjJPpzUqAdOo75Oc099C7mtoesXug6pZ6npt1LY6jZTCe2uYGKvBIpBDKex4r9dP2Vf2o9B/a18DXHhHxYkEHjm2twL61wFS/Qf8vMHo44LKPunkcGvx9h+XPH0B+tb3hTxVqvgnxFp2vaFfS6Zq2nzrcW11A2GRx/Meo781z1IcxtRrOlJOO6P0m+KPwxv/hv4gaG4zcWcxLW90Ads6D9A44yO/B71zNuCFHC7TyG7mvcfgD+0D4T/AGy/ho+laqY7DxnYxK+o6enysrg4F1b+qHjI/hyQeDXlnjrwXqnw81uex1CDehJeN14WVCeJEP8A6EvY14tWnyO6P3Dh/PljYKhXfvr8SkdkdqmGOc8gjIqaIsIHV2BGfu+n1/OsiE7cHO5j13AjPH+fzq/E4CguQEUZJJwQO4/z61CR9p5obMqtCXZAxA5PUH/OaybqFwT5Y4HK4PT2rVtrO7vbt7iU+RaqCsUStyw9SPw+tSXlh5Z+U4GMn5cnNDjc2pztoYAjJjDKQOBkcgioHxGTkcdz2FaE0KkgZG7GM+/rVZo/MJBBHYgjIPPWsZaHfGRW2ZIAO4EZyOhGOv8AKlC7SByWOMck/hT2AX5dyrk8Ejqf8OtIcRnAO5sZJU9KyZdyLYI2AJyScBSeB704sI2ZnO52HQ9AP8mkchSQRubrgkYBqKRin7xwTuB696zGtRpfLksCc8ZHJ+lNzgkkADpjr+FRF+pJO3r+FOLBcs+QO1Kxoo9zk/iFYebpsd4oAeJ9rcc4IP8AXFcBZ6jNp2oW11asy3kEiyxMpwQ4IIx75Ar1fV4hf2c8BQYZDhm5x+H4V41IHtrh1zh424Oehr7LJanPTlSb2PwrjfA+wxUcQlpL9D9hvA3iuPxv4M0XX4wEOo2iTyR4IMcmMOhHqHDA/StnPJA4Pc18v/sDfEH/AIST4eax4aupWe/0W5FxGZGyzQTZJ9+HU/8AfYr6gHBOT0GCa4K9N06kos/O9xR7fn70/AJ47d6b1/8ArGgcE9xXOUeIftZS67Y+CLHUdL1O6stOjufI1CC1kKCRX4RmI+bAYYxnHNfH/wAqlyQQSckngn3zX6M+MfC9r408LanoV4SttfwmFmUZKE9GHuDg/hXn/gz9mXwX4SEMt3bP4gvk/wCW+o8pn/ZiHy/nn61y1acpu6eh+jcP5/g8sw0o1o3nfSy1fzPi5dNvW02TUEs7htPjdY2vBEfJVieF39Mk8V2nwV8GaL8QfG8Wi6zdXNtHJG7wx27hDOy8lSSCRkZPHPHWvsP4reG9P1j4XeIrCeOK2tlsJJFIUIsTIu5D6DDKK+BvDGuXuhatp2rWchgv7R1mjkA5Ddwfrkg/U1hOmqbV9T7zLs3qZ7ha8aK5JrY+sPjX8C/Dem/CTUH8O6Tb6fe6WReiSMZklVciRXc5LZQnqeoFeFfAHxifBXxK0m6dtlpeN9huMtgbZDhT+DbTXeeO/wBqy48T+B73RrXQDZXV9bm3ubqW4DxojDDbFABJPIGema+fYpWinhkUkJGyuoGQQQQf6VM5RunE5MpwGNeCxFDME9b2u7n6V3KeXM1JbP8AMVJ46gUqkz2MErZDmJGPrnHNQK+0hvf8a7elz8Qqx5Jyj2KXjfwnb+O/B2q6BdFVivoDEHwCY36o/wCDAH8K/OnVNNu9H1C90y/QwXtpK9vcRnqrrwf5cfUV+mMeMD6V8mftffDwaZr9p4utI9kGo4tb8huBMo/dv/wJQQf90etc9WHMmfccJZksLinhqj9yf5ne/Bfxz/wnngCzlmlMuracfsV6WOWYqPkkPruQA/XdXcEmMnHB6V8jfBL4gJ4C8awfaHA0vUwLO7JYgJk/u5T/ALrHn2Jr66lgaNyr8sD+FfkGcYP6tXcl8MtQz3APBYqXL8MtURrJJuyjdepqa+sdO8W+H9Q8Pa1F59hfxGKQdx6EehBAI9wKhxt69PanDgcdfWvLwmJnhK0a1PdHy1SmqsHCR8QfE34Yav8ACfXXsNTjaeydibXU1XEVwnrnswyMqf5VyMcoRldXwQcqQ2CCO/6V9s/tBPr7/DM6v4eufLfS5PNv7R4VlSe3xhyyMCDt4b6Zr5j0T4qfY2Emo+E/C+rIcE+dpiRFh9UxX9EZfjVjcNGrHqflePwccPWcb2L9v8H9S8Z+GdC8Q+HIpLuDUJ/sF/AvLWk+4KZj/wBM2BDH+6c1137WFpF4c1PwZoFmMWGnaUY4B0GAwTP47QT9a3fAv7WXhjQoxYyeCx4esncyStpDK6bjwX8s4PQDv2rA/al1XS/HFv4Y8WeH9Rh1LTDHJYSyREhoZCd6q6nlSRu6+ldd5OVmU4UY0JOEryPJPBfi+78DeKtM16xk23OnzCXaejr/ABKfYqSPxr61+Mv7QMngD4heC0tXMuiXFp9s1GBWyzQTYCN/vKAWHrg+tfFU3MTbRjK4weSTiu5+Md5LceOfs8j5On6bZWBXOQpjgTcPzY5qK1GNVq5hg8bUw0JJH3nc+RcJBeWUqXNjdoJoZ4zlXVsEEexBFQA4OB+Jrwz9kb4l/wBraTP4D1KUme3V7jS5HbJKZy8P/Aclh7E19C6VY5nlaROI/lwe5r8Wz3IqlPGL2S92T+4/TMvx0cRQU+plkggAcg96QjKnB596WePy53XGAGOPYU0NnPHtXwdak6NSVOXQ9pPmSY6P5ogOxBB9K/Pj9ry+8Zx/F9/A+kat4k1LQhZ2xstDtppZk5QDAjTryvGR2FfoLAfkwOxPSnQpHbSyTRxpHNJgPIqgO2BwCete5kubPKcR7bl5lbY5q9L2seU/MvwZ+xf8VvFqRy/8I9F4ctnBYXGuTrARz3iXdJn6rXsfhn/gnTKPLfxH45QAEb4NJsTkjHI3yN+u2vtKSQ+vNR5P419NiuOcfU0oRUF6XOWOApr4nc8E8PfsMfCbRCWu9O1HXnOAP7Tv3Kj32x7RXo2g/An4ceGYkj07wNoMO3oz2KSv/wB9Pk122SPcUgPXtXytfP8AM8R8VaX3nVHDUY/ZIrTTbHTBts7G1tB6QQIg/wDHQKteeykYcg9sHFQ9T9aXaDjOcg5A6ZrzJYzEz+Ko382bKEFsicTvnJkbPQnceRTZJjICrfOpGCG5B9qizn396KhYmutpv7wdOPYydU8GeHNdz/aXh7SL8kcm6sIZCR9SvufzrgPEH7KPwi8S72uPBFhZzHjzdMZ7Rh/3wwH6V6meDjt6U4D/APVXVSzPG0XeFWS+bIlRpy3ifKniv/gnj4Uvt8nhvxPq2iuQdsN6qXkQP1+V8fia8Y8VfsW/Fb4eXH9q6C9vrotzuS60C6aC7AHfY21v++Sa/RNSQD780u4j6dq+nwfGGZYd/vJc68zmngqcttD89fCv7a/xb+Fhm0bxUZPEtt5TRyaf4lheK7VSCMLNgPnn+LdXLaverfalPdIGRLhvPVGOWCsNwB+mf0r9GPGHgvw94+0maw8SaNZa3aMpxHewhyOP4W6qeeoNfnb4lsU03Xbq2gi8qGJhGiAk7VCjC/oK/fOAuIaOcYiUeTlml8j8z4vw06NCLvdXMS7/AHltOpPBRgSDjtUHij9pf4l+JobfTZfGOoWVjbotvb2Glv8AZVCKAqjEeGbgDqT3rWsdOGpXdpZqSPtVzDbkjgnfIqnH4Ma++vCXws8H/DoGLw54a03TCpx9oSAPOx9TK2XPfv3r6DjfPcPlFOHtYuTeyPO4Qw0qnPKJ+cfhn4GfEX4iFbnS/BetaisnzC8uoDEjc9fMlIHY16doP7CHxQ1PDX39iaGCOl1fmVh7bYlb+dfoTbu3kLlievBJNLuJJ4z6c1+BYjj3EaqhTUfXU/VIZevtyPirT/8Agnjq8yKdS8d6fbtj5ls9OklwfYs65/Kt2D/gnjpojIn8f3znGAYtLjUDj3c19ccj/CkB4Pv614M+NM2m/iS+R0LBUl0Pk5/+Ceehv/zPmrDAwANPhwP/AB6qV1/wTttjzafEO4XHT7RpKsD/AN8yCvr4Hv8A1pCee3uDULjHNou/P+CH9SovofC+u/8ABPjxfEGfTfFeh6oAOI7iGW2Y/wDoYrznXv2Nvi54ddp4PDSX+0EibSb6NmI+mVb9K/S4v+FMLEnOOa9Cjx3mENKkYy+Rk8BTezPzG0/4m/HP4JSBDrPi/wAPQRqF8jU45ZbfH0lDJ3PSvVfBv/BSjxzpoRfEWgaL4nt1xma2zZTkd/u7kz/wEV9zPMXiMbnehGCjYKkfSvOfGH7PXw28eRudX8Haa87ZJurNPsswY998eD+de9h+OcPVssVRt5pmEsDOPwSMfwB+358J/GbJDql7e+DL1iB5Wsw5gJPpNHlf++gtfQmjatp/iLTotR0q/tdU06UZS6splmicf7ykivhvxn/wTy0a9EkvhLxTd6bKQdtpq8YuIi3p5ibWA69mrxG++DXxy/Zn1KXWdCi1SyhiGW1TwzObm2Yf9NIgOn++mK+twuaZXj/4FWz7PQ45UqsPiie2/teKPHH7Znww8MZ3x20dkJEXnhp2mc4PH3UGfwr65mYM7H1JPH1r8+v2cPG2u/HH9rvSPFXiaeC61i10+eSeS3iEKHyoPKT5BwD84zjHOa/QJuevI7dq/P8AjaqlKlRi7pJs9HBK6chCffHtWVesXmPTA4I6Vps2AayQQ8mTzk8Z+tfliR6ReiG1ABnGOhqUANjOB9KAOAeg7Cjpk02NCN6jr2pBkuFAyScAdzR178CriTWOiQx3up3cVpFLIkELTNtBkc4VR7kniu/A4Spjaip09yalSNOPMyrBavdTiMDBPX2rlZPjnp1p8btM+HdokcsbRyRXV0WwUudu+OJfXgHd7kelX/jJ4+h+D3gbUdVQq2r3DG30+JupnIOCR6Lgk/QetfCHhDxBdaX460XW5Zme7h1KK6kmY5Zm8wbm/HJ/Ov1rh7IHhpSqVdz5DNc1VHlhDdnoX7VHjN/Fnxev7ZSTaaQosLdQcgkfM5/Fj+gq5+y9a2uueJfEfhq+DPZ61o0kEqjI4VhyD6jccH2rmf2gNMbR/jB4nDoQLm4+1xlu6SKGB/n+VX/2cvE+k+BfFGr+J9cuGt7GxsDBGFXc88sjDCIvc4Un0Ffo9OChT5Uj4mpUc8XzT2On+IXwC1P4d/DmG1023ufE3iHU74rdz2Fs7iG1QZRVUZIDHaWPqMdq8n074S+O9RuBBa+DtdklOAoNjIo/NgB3r2XxT+2lq9w8kfhzw/aWEWcLcajI00hHrsXaB+ZrzTVPjz8SfF9yts/iXUN85EaWunYtw5YjCjZg9cd6qCmjXERwspe6/uPZPgn+zVdeENTg8S+M44hf2Z32ekowkEUnaSUjgsOyjODyele1XEr3ErySElj69MUnhbwzP4O8C6Ho15cSXeoxW4a8mlk3s07fM53EnOCSPwFK8e05JGTx1r8f4szWdWt9Ug/djv6n3eU4OnQoqcVqyHse5rxv9pXxuNI8ORaFbSlLu9+aQAHPl5I/Ug/kK9iurmCwtprm6kENtCpkkkI4VQMn+VfEHxJ8YS+OfGV7qZVo4Hk2xRltxRRwP5V8vlGE+tYhX2jqz9DyHAPHYuN/hjqyh4N8IXXj3xbo3hnTyVuNSnWAyDkxRDLSyf8AAUDH64r9LdMsLTRdNtNNsIVtrKziW3giQYVEQBVA/ACvmn9i/wCG4jtdS8eX0R33O7T9MLdog376Qf7zgJ9EPrX0zPPFZwTXFxItvbQI0skrnCoqglmP0ANfsVCCjG4+K8esXilhaXwx0+ZNux1qoTmQn3r5t8R/tt2Q82Pw/wCFp7pAxCXWoXIiVl/vbEBbn3Peuu8T/FnWfDPwDi8UazFbWniPVYhHZWtsrKsbS58s/MScqgLn3xXTGcWz53+xMbBQc425nZHzv+0rrl7qPxY1O51CyutOt4QlrZfbIiivFGMb1JwCGYs3HqK+mf2TfBf/AAi3wpttRmh2X2tSG+feuGEX3YlPqNoz/wACrx74L/HHxJ431vSfA3ibTLPxvpd83kltSjHnQxgEu7NghwAD1GenPNfYUFvFa20VvbxrDBEgjjiQYVFHAAHsAKVKClNzPqs6xeIwOBp5dOHK11T3Rwvjf4C+BfiB5supaJHa375zqGmn7PPn1O3hv+BA18+eOf2LNespDP4V1i312ADAtb8C2nUegb7jf+O19gcqfagMQemPpW8qMJany+C4ix+A0hUuuz1R+Y/inwnr3gm7Nnr+kXeky5wBdQlVb/df7rdOxr3D9jrwb/aXiLWPE1zErx6fGtnauw+YSyDLEfRBj/gVfYd/aW+qWUlpfW8N7avw0FzGJEP1U5FYuheDdG8HafLaaDp0OmWkk7XLQW4IUuwGSPToOOgxURocsr3PpMbxf9dwUqEoWm+vQ1Jo/wB0OwXpTTD5ih1OH/nSFpZcLsIPrirQi8pAu7J45rsufmnmVX81wVwMHqfapQ0dlbmSQqEjBZixwABk/wBDUuMDp3z/APXry/8AaV8exfD34NeIdR3YuJIGggHHLMD/AEBHHTNNJtpIaPzK/aB8bv8AEL4veJNXZ3MLXTxQpJyURWIrvf2JPDC6r8W7vV5F3RaNp0kik9BJKREp9uC9eCXEstxK80zmaWRizyMSWYk9f1r7h/Yu8GtoHwon1maIJca/eNcIxHzG3jHlx/gSHP419ioqjh1BHk4ie7PoQOW6HjPNSYIyfTsajjQcED3xT+cccgHpXBbqeTcCOOmB6UnRaXr3IPWkI6enT/69AroXrknnpnHelzj/ADmm5wox09T3prE88+1ADCCM81G3Tk4JPHfNSvz0GKjccA849KAGZ4PcU4ZOffoKawz+I9aUAg+hqWPoIy7ge59aiZT1qU9CO/8AKmHPPc9M+tKwiMg8DGf5Uwnn9PrT26dee49Paoznd0xkdKrYoTOCeelRuT64pxYgH1qNsBSScLU3uFhhy2cngCsnW9et9HtmklcA/wAK561T1nxpp+nxTgTxvLGSpjDZbd7jtXgHxZ+Ldr4VszqWqytPdTZWy09Gw85Hr/dQZGW7cAZNQ2kaQpubsWviv8V7Lw3Yvq2sTM247bKwRtsty47D+6oyMsenHUmvjPxl4x1Px1rDajqcxdwCsUCk+XAmfuIP5nqaZ4t8W6l411ybVNUn82dvlWNRiOKMZwiDsBn8ep5NYx4HQk98dhXPe+rPRSUFZAxJ+6OncU0e3TtQFOOmPU5o4565x1FSDD04zxwB2pV4z7jv1pCCc56Y7YpUIzxjnHT0oFqOHJGRz/nipY1yenA4PpUQ7duoH+FWIhtweM4/CkxN2HeXk4xnPpVG7TbKMnPHp0q+MDHc96z9QYecnc4yccCpFEjHtnPqaeOMeuOfamDryOexpwI9QD096stiSD5MY6HgVV3c4H6VYkO5QMYxzkVW79Mj1oGkTHk+mPfNIenp+mKD24P9KaTz6g/zqVoHkNPOOfwFQyHHp6e9SnAHPfj9KryNyP8A9dNaMtaDB+lBHT9aXnjqeeKFAPfmmUXtLAzIfYD9av455A/PpVPTVKxsT2IxirRB69jUyRlLcVSc9MenPtTx+fuDTBnHQAZp6A4GOmR0qbE3HKuOe/endcGnKvHHAoYkjOB060MQxpDwM85NRMc5xz78c04gd+D1/wDr1CwJOcZA69etNK5SsQXhJt2PTnH0qiucD61avmxEByASOvaqYBwMDI/SrR0R0RIp/D61LG2PqDnmoVqZcDvxnvUF3JkPzdcgHp1zUyN+QqFeenAx0p6nbj0GKAudX8OfiFrnwv8AGOm+JfDl+9hq9jIGilQnBGeUYd1YcEdxX67/AAs+JvhX9tb4Rte26Rab4isCFvLINuksLjs655MT4OPrjrX4wA5+ma774LfGnxL8CfHFn4p8MXX2e7h/dzwSDdFcxZ+aORe4OD9M8Vz1KamrnbhsTOjNSg7NH3b4w8L33gLX7mwvbbYsY+ZAciLnh1P8UbZ/D8Kp2sSTX9ukhVoz92NeA7gdz/T6V9GeF/FXhD9sr4VweJPDshstTtv3bRTKDLY3G0b4JP70bZ4PcEHqDXzxqukXvhXVrzTr63a2kgby9rEgxt2we6ns1eU48jP3bIs7hmNL2dTScfx8zYt5Y71C0UpHz7WZRyT3FPuLXDuWfcBgqF4I9Qf0qnpLmYCBsW0sZ3MyDbn159T3NbM9uHtwYwWGdxbPNadD6OUuWRyF9aPHMxblD0YDpVf5sHIOBxz2rorq03CTCYiY5IzyaxryIoQF4T16muWcTvpVLmcyquVTDZOcj+XtUMreRwgGc8t1qaQMgIzkYAPr17VXkOEO1QB+orjaOyOpWdlTPX6VDISzEk5BOQDmpHU559vfn1qFpFiUljlscCoOqK7A3yAkjnGOT0FQyvvP3iwGSCT3pkrlwQxyM5AzjNMJ6euTn3p9TojGwP3AxgfWvLfGumGx113jAMUy+YuBgZzyP0P516hjLHA7Dn+lcz45043umLJEvzwkliBkla9TLq/sK8ezPiOLsu+u5fJxXvR1R0P7InxEHw5+NekS3E4i07Vc6ZeknACyHCN+EgQ/nX6dsCrFWGCDgivxfRmQ5jYpKvKuDgqR3r9Y/gT8Rk+K/wAJ/D3iAuDePALe9UHJFxH8khP1wG/4EK+jzKjqqqP5wi2lZnfD7vsKM+nXpxR39cDmk6Anr9K8E0Q/JI+nQ1wXxb+MelfCPTLaS8t7i/1C83C0s4RtEm3GWZzwqjI9TzwK7sEgnnIryb9pzwUfFvwyurm3iabUNIcX0AXJYoOJV98pk/gKmV0ro9LLadGri6cK/wADep8x/Ej4z+JvifIY9RujaaVnK6ZZErCPdu8h6fe/Ksb4eeH28T+ONH0lYHuReXCpKqZGI+dzZ7YAJz7VufDT4K+I/ihIHsIhZaSG2yaldKfL99g6ufpx6mvrj4Y/BzQfhbasbBXutRlULPqFx/rX/wBkdlX2HtkmvPjCdSV5H7Njs3y7I8M6GDtz20S6ebZ8t+OP2avG3hvUHTTtNfxBpxY+TcWLLvwT8odCQQ3TJGR/Kui+E/7LXiDUdbs9Q8XW6aTpcEiy/YvMD3FwQQQpC5CqcDOSTjgYzX1D4w8c6F4C0s32u6jDYwHiNHOZJT6Ig5Y18tfEr9q7WvE6TWXhqKXw5phyrXW4Ndzqe2RxF3+7k+9azhCDu2eJgs2zvN6X1ejBa7yPpzWviP4Y0DxHYeH7zV7eLVr2QRR2incyEj5fMx9wHoN3qK1pUMcjKQc571+a7zyPcNM8rLKWLmYsSwbruLHkn3r75+D/AIvuvH3w50zVr62mt70Awy+ahUSlePNXPVWHOfXPpV06nO2j5/PeHZZVShV5+a+/qdtBIWG3+Id/WsXx74NtPH/hDU9BvuILyIqJAOY3HKSD3VgD+B9a1In2OD2PFXa0kfFQnKlJTjuj80NX0W+0DVr7SNTtjBfWMrW9wnYMD1+hyCD6EV9V/Aj4jHxt4MWyvpDJq+khYJ5HYFpY+fLk/IbT7j3rG/a9+Fpkt4fHWnR4MKra6sqDlk4EU3uVJCH2K+lfP/gHxlc+AvFlhrNurPHEfLubdRgTQkAOn16Ee4FfL5vgViKLS36H7LzQ4gypTj/Eh+f/AAT7bIy3BBGOfanbGbhQCaq6dqFrq2n219ZTC4s7mMSwyryGUjIP+P41YV9uMHnHWvyOcXTk4yPzRxcG4y3Ro6V+5kZJkEsEylJI2GVKkdx6cn86+N/2gfgtd/C7W5L+xjkm8JXsha2nHzC1Y5Jhf0/2Seo96+vbXUWtplcjeFOQD3rmfj38Vrn4daDpt1/wjdl4j8PaizWt2lyxARiAVVhgja3I57iv0ThLG1YzdG+nY+YznCUq1Lmlo+58HKwbBGT3yOn/ANerml6kdNnbfGbiynwt1agkCZPT/eHVT2OK7S+8S/DHVLppn8E6xopkbJi0nV1aIewWRDj8K6Tw5ffARQn9o6V4pDjBzdzeap9v3RH8q/XubS9j84hQ96ykhdH/AGeNTuPGvhNrTzNW8F6zPDcxaui4KW/32SYfwPgFfQnp6VynxoiLfGLxiGRogNScqmMYXAwPyxX2h8LvFfgrVfDkGleCtQt5LK1UhbFWcSwrnJyr/NjJPtXzN+1h4LuPD/j1dfSInTNaVf3ijIS5RQGQ+m4AMPXB9K5oVG52Z62IwcadDng7nlHh3xPdeEde0zVrGQxT2Nws6uGI6HkceoyD9TX2n+1B8SH8J/DC2bS5vK1HXpY47dkbBWPAldh+AUf8Cr4SlBkhlAHOCAPf/Jr2j9qLxFJqHjPQtF3MIdE0W0gMeeBK6BpP/ZB+FTXoqpKOhhgcXLD0pH1p4c8UW/xB8EaJ4ltACLuICdR1SUcSKfowP4EetX7uwltFUtyjY5Hb2r5w/Y2+IXlalqXgi9lzbXite2CueRKv+tQfVQGx/sH1r1Dx38frLwB8XrbwtrcQGg3FhFJJdKuXtpXZsM3qmAM9x1r8+zXhuniq8prRtfifcYHNYuhGUmdfMzQAFDznBqIXUo/iB9zWjqOnLEEeJ1ktpAHjljbcrAjgg9waopYmRlVSSxOAD0Jr8mxODq4Oq6NRao+mjONSPNEYLl/X8DT0vGA+6uaWTTpYCUkyje461H9kfIwQfrXNOEoO0lZjvckS7GPmHOe1SLdxluTj61W+zuG6dPSo3RkxuQj3IqVBy2KvY0gVwCOR7UFwRWT5h5wT17HFOS4lRhzn1BqWmguan8qP4TVWO+UnBBQ/pU6yKx+Ugn2NQMUjHHc9P8adjn19aQqc9KQk/Q+gpoe4pbHagtjnt70nftQPmzxjnHX9aQkKrbSMAEZzzzmvEtb/AGV/Bl/fy3k1xrDSzMXYLdhQCT0ACe/6V7UTgj1qvfDKKRyc162W5pi8rqOrhKjhJ6aHHisJQxkOStFSXmeM6V+zF4L0fVbDUITqks1lOlxEJbzchZDuXI28jIFetFwck8k0wHjqDzSfpXbmGc43NLPF1HK21zDDYLD4RWowUfQ14B+5QZzx604cZ7H1psP+pTjnFO/ya+dkekuwZP4/lSjrSY/Glxge1Sirh9e1I2O4+go/U008E56UXFcOv/1qa3HvSlguWJGB3NV5LyIfxc+1DAlb/wDXSAHPr3qt9u5IxkdBTJL91PyqB7mmkK5dLYx2yKTzGUgqSCOhBway5LyRyOf/ANdIbuRRwevXirTcXdOzFcZF4X0SLxE2vxaRYQ65JCbd9RitkSd4yclGcDJGQOvoK0zkk8Vm/aJMD5jR9qkPG48enWtatWpWt7SV7Eq0di/IAsTnHY9Tis+3G51z164NI80jJgsSPQ06zQtMQASccAUowbQX1Lvv0BFTyWjpZJcZyGOCPb1pLa3NzcLDgg989hVfQvG+leJ/FfibwhaHN3oSQieQMCrlvvY/3GAB9zX0OVZPPMHNtaJfic9bERo2uy3YWyTl3mdIraJTJLJI2FRQCSSfQYOfpXxf+0B8dZvHvjm2bSJSPD+h3CyWKjIEsiEFpz9ccegr139rb4oP4Y0KLwLpMvl3moRebqMwYBkgPRPUF8HP+yPevj9oC6MuOxHTI+lfqPDeRLA03Vq/Ez4fPM1fMqNI9y/at8cT+L/iJbWocixsLGBolz8peVBI7f8AjwH4V4wsgikjQHJ3pgnpncP8a7H4rxzDVtIvnBA1DRbK4Vj0f93sJ/NKwfA2n2er+L9OGp3Mdjo9tKtxfXUpwscSkNj1LNgKoHOTX3VKKhHQ+RrTlVqpyZ9RftAfAzV/il4i8LXuifZoJGg+yajcythYkHzI+OrdXAA9RXyv42Ok6d4kvdO0jJsrGRrSKSVsySlDhnb3ZgT9CB2r6K8V/tn2tvPJF4b8NPdqDhLrU5vLVv8AtmnP615hrv7RGq+JVdLrwn4QXecmSTSVmc/8Cc0Q509tDvxP1eaTjL3jyVrhEZUZlDk4AHJJ9Md6+qv2bvgbJ4cng8beKrU288a7tM0uZcOrEf6+Qdj12r2zk1xvwH1bxH4z+IllZabYaNplpAwur+6stHgRoolPTftyCxwox6n0r6q1W6FzdNg5VSQCfrXh55mn9m4ZyXxdDtyjL416nPLVIjvL2S8laVzyT0HQD2quy9Mn86aoJ69RWf4j8QWfhXQ7vVL+RY7a3TcdzY3H+FfxOB+PtX8+Vqk8VVdSWspH6XTp7QgjyT9pTx+NG0aLw5azFb2+xJPtOCIsnC/jg/kPWvnbwd4RvfHfi3SfDmmhlutQnWIyqMiGPrJKfZUBP5etL4y8R3XjHxFdaxeuGkmYkbcgAdsfQYr6r/Y6+Fh0Xw9P441GELf6zGIrBHUhobMHlv8AtqQD/uqtfqmS4BYeik17z1Z+owUeHsqdWX8Sf5/8A968P6BZeFdB0/RtNiEGn2ECW1vH3CKABn3PJPuT615b+1hr2paF8I549OjYRX9zHaXlwpIMUJBOP+BkBfx969jPGe9Ynjbw3Y+MfCeqaFqKb7O/gMLY6qf4XHurAEfSvrHG65Ufk+DxCjjI166uua7Pl79l74ZeCPG2iahearpZ1HWdPuxG8U87mLYw3RsIwQOxHOelcn+1D8QF8X/ENtJtGEmlaCptItpyrzcea/4EBB/un1r0bwro037MnwR13WNUVG8V6hMbaFVbJ3ZKQgY64G+U/XFfLUUKTXMH2meRIZJQJ51Xe4Bb5mA7tgk4zWMlywUOp+w5ZT+v46eMu5U4fCvPyPrP9jH4c/YNJ1Lxpdw4n1BjaWTNnIgU/vGH+84A+iVqftQ/HLVfh7qGi6H4ZvRaar/x/XsuwSbIjkRRkNkfNyx9gPWvTvB/jvwTD8PhfaFqlpL4e0W0xIsT4e3jReEdD8yscY56k96+BvHHi678feLdV126Qvc6hceasK5+QE7Y4h9AFH/661lL2VNRjueFhcLPO83qYjFRtTh0f4I+zv2efjfqXxjsNRi1LRY7S405UE2oWr/uJ2Y/dCHlWxyRkj869hGNyoSAzHCgkAnjtXAfAz4cD4ZfDzTdKZVOpSj7Veuoxvnfkj/gIwo+lfMX7VvxLm8UfEhNK064lisvDp8lZYJSpNyeZGBU9VwFB9jW6m6dNOe58zLK6ea5nUw+CXLBH24RjjHTrmjr7ivG/wBljxB4u8V/D2XUPE+pPqVr9oMOmzXCj7Q8acOzuPvDdwM88HnmvZDk+o9q3hJSV0fL47CSwNeWHk03HsKT0A55ppHtzS9+OaTB+nvV2ucFhGJwR0B9K+F/+CjnxBUS+HvB0MwJVft1yqnJGeEB+uK+5p5orWCWaZwkMSs8jE8BQCT/ACNfj3+0H8QpPid8WPEOttIXt2uWitlDZCxocD+X8q9HA0va1V5GcnZXODsNNudc1Ky02zUvd3s6WsCjkl3YKv8AP9K/VDw34btfCXh/S9EskCWmm2sdpGq8jCLtJ/Egn8TXw/8AsZeCD4n+Ln9szR5svDtubssRkG4fKRD8Mu3/AAEV96hc4IOfpX0GJleXKeFiJfZQKhAORj0px5YdgKOSe59cdKVV6niuJo41og2Ek8YFKQBkdqU4AOO9MIPrQA1/TPTmmlSD61IcE+1Rn8vegBrZOT68GmYz9AfWnYwec49KAue3GaVkHoRgdc8+uO9IxJJ/UU98bhx3qPPUUw2EYgk8cU0jHuKcQcHAz6GmnBBI4I60D6DD3/r3qE8liBk+nrUrHgADH61E/wAqknjHc9KnQFqxuQAcnivOviP4lvVZtMsnlso2UeZdx8PyD8qfpk/Wt3xV4th0OMICHuWB2x56e5r5q+MPxtj8DFnlKaj4huE3QWjnKxA5w8novovVsenNZyko6HVTpuWrIPid8TNP+HmnQGXF3qzkNBYhiHkXPMj9cLx1PXnFfKPiXxRqPi3V59T1S5a6u5eCzcKi5OEUdlGeBUOs6zf+IdVudS1O5kvr+4bdLPKcknsPYDoAOABVHAB5yRXNudytFaC5H1GOaYOfbI+pFOYcdO3NN9O59ulIQo7dD25NIOx4Ax3pRjPHTHFJwcYGf60BoHb0wMfQ0vcZOfXNJ2Hc+wpyjOOOvGMc0mSx6D34PUjt+FTIcYyc+oFRxpjHI59RUuOBgYPpU3M3qPAABIGTjr/Ss2+JM6ghcdBjvWiWJ6cD9Kzbs4YA45yPrSTHFkYxxyfy4FS87fp3zUSHBGBx1NOX7ox19fatGaWEm+6vf0qsDnGMZPSprnO0NnGM9+SKh9cDp+lTsUiVjgYPcdDUbdBn6CntgcdT60wnJJ9ePWkJdhjHr1/wqCX07VO3Q46f561XJ564qrooQcD1H60Hgf4UDjGenpQQd3TFNFmpYAiBDnJY54PT2q0OPT27VDaofKjU8jHfip/vduBxk1DuYvcQcnjnnpUsakAZ555IpqA5GRk/SpQuAMkAflS2IbFLdMHoeBmo5DjIxxnrmnt9MDPGe9Rt6dB/T2pD8xrdD1PB+tRZy3HbmnO2VOD259RUZJ6E1SVyylqLcovUZyfTpVcfXv8AhU+ocyICckDiq4HHYn26VfQ2jsPHtzk81IvAB646iolGB05zipE+6cdqW5RYTnBqRT7YxxUKHP0J5qQnBPahgPU7eO2eaGbA44Hce1GeDxz0pjHI/wAaljR6v+zV+0j4g/Zs+IEeu6QTd6dcbYNT0mRiI72HPQ+jjJKt2Nfq3f23hT9p/wCG+meMvB10krzxHyHlwHRgPntZwPuuCfwyD0NfiMDkk9+4r3H9lr9qLxB+zX4zW+s3kvvDV5Iq6vozN8lwmfvp6SqM7W/A8GuSrSvqj1sJiqmGqRqU3Zo+0Le2l0+/l028je2u4H8sROeWxnKn/aGOR9DWzp9097aCXEkSMSoSQAHg4zxXsHi7w3oHx78D6Z488EXMd+13AJoJom2vOo6xtj7sycjB9MdK8S0nUjJPLa3IMV6pILFdpkwcHjsR3XtzXn25XZn7VleawzGjzfaW6LV5ZSGHYABz94Hg/hXP3cOQ20Ex5wQSOvoPauqFpHNbszF0JY8SHn61i6nbNa4RgCCMZxn9aUk7H0dGepzN2hRXAGWJwMc4FUJVZsqOD34rWniaRtpGVxjGODVG83RnywQAoz8vNcUkezTlczJFAV1PBAI47VVPPJABbJPGCTj/APVVuYE8HA4xx/OqznkYIznjB/WsbWPRh0K8h56ZH60w8kjIBxnPYfjUrqQTkEd+e5qJ8ltoGT1wKWx1oZI2Qcq3IxtUZxSPAksTxsfkkUqSOwIwcU8rt5bnqAOlNfIU4GARknoQfSmnbY58RSVWDhLqeNalbPp+pXNswwY3KjtkZ4P48V9Z/wDBPz4njS/Eer+BL2ciDVQb3TwW4Fwi/vFH+8gz/wAAHrXzt8RtICNb6hGOo8qVs8f7P9fyFYng/wAT3ngnxPpOvac+2+025S6iOeCynOD7HnP1Nfd0J/XMLbqfy1nWBeXY+pSa0vp6H7GbuT2xxk96B8ue59KyPB3iqz8d+EtH8RaeQbPU7VLpFDZ27hyv1BBH4Vrg+/Ir5xpxbTPFF98fWiRUljdHQSRupVlYZBB6j9aQHFLjIHPbFT5DV07oZDBDaQRW9tElvBEoRIol2qgA4AA4Arx/4/8Ax4X4XQRaRpKR3PiW8iMiGQbo7SPJAkYfxMcHavsSff2PqcdOa/Pj426rLq/xd8Wz3DNlL5rdc5wEjAVR+n6msasnCOh9lw1l1PNMby19VHV+Zzeu69qfifVJNT1e8uNS1CU5aedtxPsOwHsOK1PA/gDxD8R9VNpounvdyR4Es7HZDAP9t+g+nJ9q9K/Z9+BEHxBgOv688h0SORooLWNtrXbqcMSw5CDpgckg+nP2FoukWGg6dDY6bZw2FnEMJDbxhEUfQVzRpOo7yP0XNuJcNk98JgoJyWnkv8zxz4Zfss6D4WWK+8ReX4h1YYYRyr/osLf7KH7+PVvyFe3qoVAmAFAwFUYAFDHoQOKzPEvinSPBmkyanrmoQabZIMmWdsFiOyjqx9h612KMYLQ/IcXjsZmlXmqycm9l/kiWVPKkK5yOoqe3fevJIIHSuB+Hfxo0L4r3epwaXFcW0tiwKpdYV54j/wAtFUdBnqO2R6126Fo2BHFK6kro4q+Hq0JclWLjLzJ76xtdUsbizvYEurS4jaKaCQZWRGBBU/UE1+e/xa+Gtz8MfG93oUheSxI+0WF03JmtyeM/7SnKt7jPev0J35xz71518d/hUvxU8GPb2+I9csSbjTpW4y+PmiY/3XAx9Qp7Vz1IcysfQ8P5o8txS5vglo/8z59/Zr+I62d+/g3UJNkNyzTabLIxwJDkvD7bsbl99w719DN8p9RXwDMtxYXciSrNaXltKVZSSkkMiH9GUj9K+xfg18SE+JfhhWuGA16yUR30XQv2WZR/dbHPocj0r8zz3LnGXt6a9T6/iLKlBrG4fWEtzuPTil1HSdP8V6DeeHtZi8/TL6PypAGwynPBU9iDgg+oFPMLAYI6Uhgc44IA7nvXymFxdTBVlWpvVH57VpRrRcJnw98VPhTq/wAJPEbadqKtcWUpZrHUlUhLlP6OMjcv5cVyMMZ5Y8AdBnrX6Q3GgWHjbQ5tG12wg1PTnHzRXAzg/wB4dwR2I5FeB+OP2OtLW5ml8PeM7bTIgxP2TWmV/KHoJFYMf+BD8a/esozinmNFSejPzTMcmqUanNS1ifM9lq95o+oW15ptxLZXtuwaK5gYq6Eehr7H+FHxA0z9oTwLf6D4otLe51OFAt9b42rOnG2dMfdbPXHRsY6141Z/s16VZSb9c+Kfh22jXki1ZZGP03OP5V6J8L9H+Efwp146tafEWG/1JoGt2+0XKrEVbGfkVfYdTXuVXFq6MsFGrTly1Ph9TmLz9kHV9L8eaWNOu11PwpJeI088rBLm1iBDFXH8fAwGXrkZAry3453hvfjP4xlIwo1BogAQQAqKoH6V96eHfFGieKIHbRtXsdTwD8trcK7fkDn9K+Iv2kvC9x4d+MOsStCy22q7b+CX+FsgK4/BlOfqPWsqVRynaRvjsLTp0nKl1OV+HOs3Hhzx5oGqW7bZbW+hfOcZUuAR+IJH4mvRv2vbkr8ar5D1FlbKuD0XDf4mvMvBNjJq/jLQdNtwXuLjULeJQBknMg7fga9T/bKsDafGMXX8F5p0LKex2l1P8v1Fazt7SJ5VK6wsvVF39nT9oR/C1xB4S8VXBl8NztstbuQ5Ng5PA/65E/8AfOcjgmvrB7JrO8iOQ8TFWVwQVIP/AOsV+aDRllAx1PJPTFfWv7InxRn8Q6Zc+BtVmaeewiN1pszklvJBAePP+ySCPYkV83neS0sfFVIq0l1PfybN5RfsKp23xO+P9j8MfiNb+H/EGlSTaJdWMd0t/andNCxd1bKfxL8o6HP1rttLutP8TaTFq+g38Or6VL92e3bOD6MOoPsQDXzp+2/pBj17wpqpX5ZrWW0Z8/xKwcD8mNeG+BPHuufDPVU1PQb+Sznz+9jJ3Qzj+7JH0YfyrirZBh8ww6Ul73c7amczweJcJ6xPvxgcEd6g8Y+LJvCXw41bXINOTVpdNXzmsyxTfGGG/nnBCknPtXn/AMLv2jfDHxQMWn6t5XhfxM/yrFLJm2uT/wBMpD0P+w3PoTXrH9moVutLvowbe7ieCRSOGVl2t+hNfC0sor5TjY+1jzU3pf8AzPpI4uni6DlRlqeS+Fv2kvht4sZI764uPC12+AF1Bd0JPtKuR+eK9Hh0uHU7QXWlXdvqdq3IltZlkUfipNfnt418J3HgTxbq/h67yZtOuGgBYY3x9Uf6MhU/jVTQfEureFbwXWiand6Tcg5ElnMYifrjr+NfcYjhbBYyPNTXK32Pk4cQVcPN060b2P0ImsZ4WIdCMeoxUYJQ9we1fM3gz9sLxfpYW31+1s/E1rgAvMvkT/8Afa8H8RXvvw4+Lvg34vs1tpUsuma2i7jpN+AsjgdTGQcOB7c+1fE47hDE4dOVJ8yPpMLnWGxLsnZnRLqDqMMMg9ParMcySfdOT3HeoLmwMMjIcowPQ96rFWjPQj0Oa+AqU5U5OE1Zo99Nbo1ME9sUY6Z6+lU474jhxx69xVlHEiEqcg/pWOxoOPvziq1/xEPUHtU+OvHP1qC8/wBQfXIxTRDKAGB6ikbIbPbPelzmkblsdiemavdGRsjIRfoKKReVz7UrSpEpZzj2rJo1uKR7fSms4AyTge9Up9S5IjGCOhNU3leTO9iapK4rl+TUI1yFJJ9qglvXcHbx9OtVBgZ4zmrVrp1xdtiKNj0GccCtKdGVR2irsTlYgaVieWJ/GkABzgZOK0b7TbXQoDcazqNrpkSjcWuplj49fmNcF4h/aC+GHhVjGNXm1mZePK0yBpQfbccAfnXvYbIsbifhpv5nHVxlGlrOSOtwW4AJPsKkj026mUlYWK4ySRwK8I139s9lyvhvwlBbDnE+qTb2HvsTA/WvZPhB4o8SeKPhbaa94lnhfUNVkeWCOCEQpHb52phR67SfxFe/LhWrQoSr4iXKkefSzSjXq+zpasvfY5D0Ix0xmk+wtyC4HpxV/OWx36VLdx2+lafJf6te2+lafGMvc3UgRQPTnqa+KpYWrians6EeZnsynGC5puxnDTy7cOxPQADrUjaX5RKsWV/QjkGuP8P/ALQ/hrxF8QdK8K+GrC41P7XKyS6nLiOJVVGYsin5m+73xXot7E8+oyKg3Fjgd6+gxWQV8DQjVqvVvY46OLpV5NQd7GOunmRtoYk9gBUd94r8PeAtd0TSdUv1OuazKsFpZxqWcBuAzDsmR1rkvjR8cdN+DFkbCzEOp+L5kzHatylsp6PL/Rep+lfJvgTxJqXif43eGNW1W8lvdTutZt3knlYktlxx7AdgOmBX1+Q8ONpV8SvRHh5jm0KElSpu8j7i+KXjW1+FfgvV/EkwVrpR5VnEcEyTtwgx6A8n2Br45/Zw8eXPh/46abdXkrS/25JJZXbs2SzzHcG+u8D866r9tDx1JrfxBg8NxsfsWjRbnQHhp5ACT9QuB+J9a8I0O+fR9e0y+H3rW7hmGevyuD/Q1+iYHBU6EZOC3PlMyzCc60Ip7HdfH3Upda+M/i2aVi4iuzbpnghUUAD9K89uJdseEyxAJIA5zXoPx/t3sPi54mZxs+0zLeD/AHZI1br+Jrf/AGefgZf+Pdcs9e1a2ltvC9rIJlaRSpvnXlUT1TIGW6cY716dNKEEjyakJ4iu7dT1jxN+zZJ8RtG+HsX9pR6QNM0pLS9maMtKyEB1VV6ZBLcnpmvmf4jajpFv4kvNF8PW/wBg0TTpTbwQytmad1OHmlJ5LsQfYDAFfYXxJ/aP8KfDa/ksHkl1nWUbD2On4Pkn/bc8L16cn2rxHxN+1ZZ+JllW4+G2iXkTj/mIyecxz9EHvWUJSvdLQ9bEUcPGCjzJSPAVBJyeh46da3fBPgvWfiBr0Wk6BYSX98+N2BiOBf78jdFUYPXrjjrXR3HxE8O3M/mp8MPDcRJztWa52j/gO/Hf09K9s+APxo1jXfEdl4V0LwZoOkaeR515JYrJGsUK9Xb1bkAbupNazm4xvY8qhQpzqKLkes/Dj4cad8I/CH9i2Di51GciS/1Dbhp5PT2UdFHp7mtAwHqSKva1qqTzlYANqnBbHJrJZixBzn8a/n/iDG1sXi5RnK6jtbY/VsHQp4eioxRPs7ZGfavlf9o34nReINXPh7T5BLYadIfNkU5Esw4P4LyB+PrXq/xu+Ka/D7QvstkytrN4uI1bBEUZz87D3wQPxPavj7y7nUr+KCCCS7vbqZY4oIgS0sjHCqB7k105FlvtpqtUWi29T9D4ey5VZ/W63wR29Tvfgh8MJvi/4/tdJeJ/7DtQtzqs4GAkAPEf+9IRtHtuPav0Uihjs7eKCCJIYI1EcccagKigYCgegAAH0rz34D/CSH4ReA4NNdkn1m7YXWpXSciSYj7in+4g+VfoT3r0NuvvjFfq1OHIj5viLNpZliXGPwR0X+YmfbHNU528yUgHgcCrM8mxDjg9BXkf7QnxRPwz8EstlNs8QalmCyUMN0Qx+8m+ig8f7RFa7anzuFw1TF1Y0aSu2VPj78E9Z+LVlYTaTqkMMunK/l6fdKVhnZ+rCQfdbAAGRj6Zr458WeDdf8A6n9g8RaVc6ReZ/d+cuUl945BlX/A19C/CX9r+TTlt9J8exNcQ4CprlrGTImO80Y+91+8vPHINfTEkXh34j+GlEi6f4k0K6XKkhZoX9x6N+RFZyjGrrFn6NhMfmHDNqGJp3p91/mfmWshTcFYhmGxiGIyvofXt1rpvhlrOj+EviHouq+Ibee502xm82SGBQ7bwPkJU/eAYhiOvAr6P+Iv7G9pPI974Gv8A+z5gcjS9RkLwH/rnJyyn03ZHuK+XfGPgrxB4J1b7D4i0m40i5c5Tz1+STHUo4+VvwPeuWUZQep+h4PNMvzelKFOdnJarZn3H4z/aE8M6f8K9V8UeHtYt9UuFAtrWJCRKty+dgdGwy45Y5HY18O+GNA1Hx14o07RbRmn1HVbryjOSSQWOZJD9BuY/SsNo1DkheTxuA619WfsWfDhSmoeNrxRhmbT7At1UDHnOPqcL+DetaczrSSPH+o4fhnC1a8ZXlLa/4I+htNvPDXw/g0HwmNRtNOkFsIdPtbmVUeZEwp256nPX3zXRMpRiCCDnoa/Pb9ofxTqXij4q6vcaxZ3Olrbt9ltLS9RkMdvGTtIB67uXyPWvrP8AZj0jWtL+E2nT65qF7eTXzG5toLxy5tbcgCNATzyBu5P8XFdtOpeXKkfmeZ5O6OEjmE6l5T6ep6qetIehGfxpev4UKCxAA5YgCug+KPCv2zPicvw1+Cl+kE4i1TWT9hgUkFihH7zj6Efr6V+VMrhizsc92J4NfSv7dfxVTx98WZNJsrgTaVoINohXo0v8Z9+c14r8KfAU3xQ+I2h+G4wRDdXAe6k7JbJ80re3ygqPdhX1OX0vZUnUl1OOvPofav7JPgAeC/g7YXs0Xl6j4gf+058jDCNuIV/BBux6ua9riBJ6HA5z2qNIokVI4kEUCBUjjXgIo4UfgAPyq3Em1SeozSnLmlc8Kbu7jSDn26UEleODnofenOef5DPINNPAPU+3rU7mYmORTSCcnnHXig5HuM498UjcNx0pMTDPB44603Oc55oP3Tzx3x3pMdeuPrTsMXHXI57VG5wOv1pxbA45FRuevcnr71OoDck5yMUwnPt2oPGcHNIevt9etLQNwJ9xxSMeODnNN3dQePpxSHjg8j1FPZD6AcZJ546+lcZ8Q/iBp/g7TJZZ7iKJwMlpmASJfVvc54HerXi/xgmkRm3tj5l4/AB5CD1NfAH7RfxK1fVvHWp6VLK4gsJtsQJBJOBmRvVzzj+6MCsZztsdVKk5avY7D4kftQwx3N1DotnJd3ci5TULtgArH+Py+ew4B9s+lfOWoalc6vfz319cSXd3OxkknlO5nPqarMd7sxySTknuTmkPI9M8c1z6ndtoP6+2fX+VHY89ulIvTpwefpS4ycdegzii4gGO+en5U09vfnJp2eOhI9DTOWPTk47fzpCuLnn6jp0NAOMdsdM+lB9emBig8eucdQcGi4tgGdw4z7HrUi5z349ewpgXOT/KnqM5Hbv1oJZKo42g4GeTnmpOvGe2MHiogScYIA5HQ04n5QBxg9Tiob6EMHfBx19azbsHenrgjNaDY3cnA6g9az7ocgngjOcd6aRcRi9uoOMZqQDjof6VGnGD6jj0qRTwPp1qjTyGXIXYBjBPB96gGBgcZqS5bgY6dcVDnn1H1pMasyU8Y7+3tTD0PXP86cexxgY6elMY4A/rTGhjDjoR9Kg6t7VK7YHb2qIdcflS3KSFHHakGSQOpJ4HvSkngYp8K7pUAJzkDP8AWmM2I8qig/wjB9M4607OMdwDwO9NJ59ecVKgBHpWbOd7ioxIx+XNSEknnn0psa4OSeAcn605jx6fXtSIYxm6cY+tNPp1H58UrAfQ+lNJH0Hr60DWhDJ97AI9OBmm55zgH9eKkdcEdfbFNKnJ4wc9MVWqZRm3v+vAB4wKiUZHfipLvBu34wMVHnr9as618I4Dgepp65GO3400HPvg04Hj29KBMsRg/XFO5ycZwD1pIxnnGOQKcfbkGpaFqLyPQADmmtwD35xS/wBP1pr5C4H40tiivyCfano5U8HBB6jvUJJGeeM4p2ffpVWNUz6g/Y5/aw1P9nfxJHY6g8t74E1OYDUbAZJtyf8Al5iHZx3H8QFfoj8XPhtpvj/w/a+PfA9zFfm4iW8WWwbcl7HjiZMfxjuO+CDyK/GazbbbIAffPSvrH9if9r5/gTrCeF/E00s3gHUJcs2SzaZM3/LdB/cOfnUfXrXFVpX1PWwOPqYOqqkHqvxPprw9q0GuaUXcGK7jOyWNshgR/F9D/j6UzVrQSFmIYbFAI/vCvRfjB8LobeUePPCfl3NvNGLm6itW3RTxEZ85CONpGCcfUd68902/XXNLS7t4ykbE4DsMjn/69cNujP2zLcwpY6mqkHr1XY5W6kEUThBIeDkZA4rCmTamMkk85OOa6nVYHhUlnJfvkc/TNcvdIdrDAx0B7VzzjZn19CXMihMpLtxnHI6/nUGwDJxjnB9auG3IySR065IqqyEOcck+1c7R6cZEDw7sjGeBwDz9aYYwoOB25HeroHl5PcEfgKqsfmbHIHVgeP8AP+NYHUpFaQDBPU9T1JpoUKCpOR2PUipHjK85x1I/xpgIY+i9h6mluzV6lPVNNXU9Pns5DhZVxux0YHg/nivHpYHtriWCQFZImKsuMYIr25488dPz615/8QtDNtcxalGvySny5cDo4HDH6gfpXv5TiPZVfZy2kflHG2VfWKCxVNe9Hf0Pqr/gn/8AFgy2mqfD2/nBdC+oaWrHB2nHnRj6HDj6tX2Nt5PbFfj54F8b3vw88ZaP4k0uQrfabcJOqrwJAD80Z9mUlT9a/XHwr4m0/wAa+GNK8QaVJ5unalbpcwk9QrDlT7ggg/Q16OYYf2U+dbM/D4PmRpjrx3oZgvJOM+tGCM9c+lQ3KMygg8dxXjouwj3WBhea+Fv2kfDcnhv4savKyE22qbdQhcZ53DDr+DKfzHrX3GkRcgAYHqeledfHv4SH4leDG+wIja9p5M9mWOPM4+eLPbdgY9wKipFyjY+s4azKOXY2Mqnwy0Zy37J/iyDVfh7/AGG7qt/pcr/u93zPC5LK+PYkg/Svclu4rW2ea4lSCCIbnllbaqL6kngV+cmnarqvhTUjcWVxd6XqVuxjLRHy5YznDKR/MGrvij4ieJfFcaprmv32owKQFglkxGD/ALi4B6VzRrckbNH3WYcJTzDFPE0JpQnr/wAMfTPxL/az0zRmnsPCMMesXSjDanL/AMekZz/AOsp/JfrXyz4m8Z6t451l9T1y8n1C76qZ2+VBnoqjhR7AVkxwS308dtAjyzOdscSKWZiT90Ack+gHrXvvww/ZL1PXDBf+K5pNHsOG/s+Mg3Mo/wBs8iMfmee1ZOc6uiPcpYHKeG6XtKr97u9/kjyfwN49vvAHimy1vTVdzbNiSLoJ1bgo57A/0Fe5/C/9pPxR4v8AiPY6PqNjZyWGoytEkdrEUe3+Utndk7gMc5r32x+G3hHQvDT6HHounwaPIP3kE6gpKf7zs3LNx94nP5VT8HfC3wb4NuLq98N6Xa2tzMMSXEMpmYLn7oJY7V9h6D0rWNGUdpHx+Y53gMwjOc8O+a1kzpoZuobnHQ1YjdJ40eNldGGQykEEVVT5ZVOMEMK+YPgB8cJNA8aap4M125zpcupXEdhPKeLeXzW/dE/3Hzx6HjvWkny7nxGFwFXGQqTpLWKvbyJv2sfgqf3vjzRLcsQANXt4h17C4A9uA/4Hsa+cfBvjfUfAXiO01rTX3zwHbJEWwk8Rxvjb2OPwIB7V+mE0STRvFKivG6lWRwCrA8EEdwcnP1NfCP7RvwQl+FviEalpkTSeFtRkP2cjn7JKeTA3t1Kn046jnixFGNaLTWh95w5m0K9N5Zi3p0v+R9M+EPGOn+OPDtprWlSmS1uAcox+eJx96N/Rh/ga12mcYyx46Zr41+CvxJk+GniELOXk0W9IS7gBwEJPEw/2l7+q5HpX2FFcw3lvFPbyx3EEqh45o23I6noQfQ5r8fzbL3g6rcfhex42cZZPL67X2Xsy9aapLaypImDj1715F8ff2ex8SJ5/FfhNQfEDgfbdMkYKt2FGNyE8CTAAweGwOhr08DketT29zJayh43KsOKrJ83qZZVutYvdHyOLwscTT5HufnXcWD2F9PBNbPa3UDFJbeWPY6N3DA8g09cuV455Hrj2r7z+IXww8J/FuATa5aNa6vGuyPVbM7J1Hv2cezA14he/sZ60Lk/2P4o029tycj7ZC8Mg577dwr9wwOd4PGQUozV+x+b4rKMXRlaK5keDWM81hcxT200lvNGwZZIW2Op9mHOa958I+O9L+OmmweCvHVw0etbtujeIMAS+aR9x+2TgD0bGD82DW3on7GdyHR9d8TQRwjloNLhLufbe+B+lek6T8KPhv8IY01Oe0srKaI711LW7nfKh9UDHA/AV2zxVF/C7vyLw2ExMdKukfM8q/Z7+B+ueGPi/eXfiCxMMGgIzQXIXMNzM+VjaI9xtLMfQ4B5rr/2w/BMmueD9N8T2kRkn0aVo7naMn7NJjLfRXC59mNbes/tW+AdIdoor+91h0JANlasUJ9mbArPsv2wfAN7+4u7LVoraVWSQS2iyqVIIwQG5BBOfrQpzk1Ox6Kp4aNOVLmWp8aM/y8E4Pp2r0r9mbUX0v45eF5FJxPLLbNjqweJv8B+Vdrr/AMCvCPxH8/VPhT4ps7iXBkk8O3rlHTnpGWwyjnoQQMDmsP4JfDrX/D/x38OWur6Vd6bNaSSXT+bEdhRUb7rj5SDkcg11ualE+cp4WrSrxtqr7o+gv2rvDQ8WfCO7voE8y50K4W+AAy3lgFZP/HWz/wAB9q+F/M3kHOQenoRX6RmeGa7vbS5jWazulaGaGQZV1IwVP1BP518GfFv4a3Pwq8ZXejyo/wDZ0jNNp1weRNbk/KM/3l+6R7ZrxMrx0K0qlK+sWezneFkuWskcc4+QDA685GScV9jfstfGm58daZP4Q164M+r6bD51jeynLzwAgFWPdkyPqp56V8cABmB79gPWuz+CviCTwz8WfC18hYD7akEgU43RyEow/wDHh+Qr2MRQhiKbjNHi5dip4esrPRnv/wC2H8M31rR7Tx3pkDSz6ev2XVljXJMOfklP+4SQf9lh6V8oKoYEsODyMV+kt3cLaXF3Z3KJcWVwGjlikG5XVgQwI9Dk5+tfFPx0+B2ofDC+l1LTYZL3wlO+6C7T5jaA/wDLKX0A7P0IxnmvEyzHQc5YWT96J7WcYGX+801o9zyyaUISFBI6DPH402zvrjS763vbW4ltby3kEsNzC22SNweGU1CzZGQAenuD700EeuR0Pavpt9GfHKUou60aP0A+CXxTT4zeATd3YjTxLpbCDUI0GBLkfJMB6OAfowIrqym4HFfF/wCzB40fwV8X9Gj8wiy1hjpt0hI2kSfcb8HC/ma+176Bra7kixggnA9q/HOMcrVOUcVSW+5+s5FjniqPJPdFKW0ycoceoNQhpLduDg55HarvP0proH4Izx3r8raa3PqhsV4jYDcH9M065XMLEemRVSa1ZCdoLDt6imC4cxmMnjp9Ka8ibkXY55NKGAYE8gEGhgFwAQ2fSkI9eK0sZl2XUOP3Y69zVOVmkO5iST60Ab+AASeBVmOz6mQ/hUS0KRTUF+ACx74q1HY5A38D0HWrSxrGMAAA8ZFTWkRubhYxzuOD7e9RC85qMepXLZXY2ZtL8P6Nea1rNwllplohklnlOAB/icgADqSK+T/ih+1N4m8X3U1l4Xml8L+H1JVTB8t3OP7zydUz/dX8TWx+1v8AEiTW/EsfgyxmUaVpBWS58tsia5I6N/uA/mTXzzNIqgoBjI4Oa/euHcipYSjGpUV5M/Oc5zebm6VF2sS3uoXF7MZrq5nvZ2OTLcSmRifqxNVWfc2WIAxwBUR6Z6kdhxTJJGOQFZix2hVXJOSOB7nP6192oKK0R8XKrUqOzdzrfhn4JufiX450zw9agj7RIGuJRnEUCnMjH8Mj6ketfoWdNhSGCys0jtNMsYRFGOAkSIuP0AH5GvKf2cvg63wv8NvqGqIqeJ9ZRDJEeDaQ9Vi/3uct7gDtXB/tc/FyWC6i8BaLcPHDGgl1aWNsbyeUhPtj5m9cj0r5bM4/2hJYOm9Ov+R9pl0FltB4motWdD8Sf2qfDvg8y6f4St08SaqMq1/IdtnEfUH70n4YHvXzL45+IniL4gXovvEepzagyn91Eflhiz/cjHA/nXMqViQbhx0wOccVVeUyNzkr2XrivTwOVYbAwUacT5/G5tXxb+KyPev2N9FOsfFq41JgRHpOnSSDHTfIQgB/Av8AlXvX7QPxg/4U34bhXTRHL4n1VmFr5gDLAo+9KV74JAA9T7Vg/sa+C/8AhHPhzda9cqEudeud0QPBFvHlEH4sXP4ivCv2t/EZ1X4zajbFi8en28NrCCeE+QM35s1Z4ihTxWIjCWvKezh6k8FgHUW8jx/VNUutTvri+vLmW7vLiQvLNKxZ3Y9ST712n7P1gNU+Nfg2HBOy+WcjaCMIrMT/AOOivPxHjPfA59DX0V+xT4Mk1Px7qfiaWLNlpNqbeJ26GeXsPogOf94V7bjGnCyPlqHPicRHm1bZ5z8eTK/xk8YvLjcdQf5uuBxgfliuFjhe7vLa1twWlmlSJCOpYsBj9RXsn7Xmhtovxenu0DC01a1iulY4xvUFHH/jo/MUvwR+FsOlC1+I3jiQaJ4W09hPZC7Uh72UcoVTqUHUY5YgY4GazpySpo669Cf1lrzPqO/+DPhHxJ4jtPEGt6Ump6raWsduqztmFgo4Lx9HYZOM+1cP+078Urv4ceCraw0otaahqpMEd3GNq2sK43FeyscgD05rlvEH7bGn208segeGri/i6C51GYQ7/fYoJ/M1zj/tnXl8jQah4J0+7tJBhoTdMwI+jIQfxrm5Kjd2tD35YjDwhywklI+cA/muZGbcWJJbOSxz1qRcMMAEnHJFe3Xfj/4I+LWzqngDU/Ds7Y3XGjSqpBA54VgO392ui8I+Cv2e9RuxjxXqjmV1WO21KR4AWPAXcEGe3fvXX7RRWqPAWFdWXuzTueH+DPBWseN9Zg0rQ7KS/vXYBiuQkQPVpG6Ko9TX2h8Pfhxpvwh8NnTLNhd6vdgNqOojIMjD+BfRFycD3JNdva6BpfgnSo9O0HT7TSLHGPItY9pPux6nqeSTWbNCJGyWwPevzTiLiKVK+FoK0urPtcryaFG1Wo7spBQFAAwMYFY3jTxdZ+BvDdzq98C8cK4jiDBTLJj5UB7Zxz6AGti/mg02ynvLuZbe0hXfJKx4Uf1PoO/FfGvxd+KNz8RdecxmS30eD93b2rnHH95h6nAP5Cvz3AYOePreXVn6PleWVMwrKEF7q3Zy/i3xXfeMdZuNRv5d8kkjSBQcqg9B7DoPpX0p+yB8EvLWD4ia3CfMcMuiW0i42oeGuiD3bJCf7OW7ivLf2ePgofi54qefUUYeFtLZWvWU7ftMnVbdT79XPYe7V97wxRW8ccEMawxRqESKMYVFAwFA7AYGPoK/XcJho0YKMVoj6DiHMqeAoLLsI7fzf5EjNjr0HSmE4NB4561BPJyFGSccnNemtT8quRl90hZiAAMkk4AAzz+hr57+KHwkg/aCR/GXgnxHHqNzbqbE2N0cQOYicqj9YzyTyMNkHIpf2uPiPqXhzQLLwxYRS26awjPc34yFaJTgwKfU8FvbA7147+zj8Xm+FnjXyb+Yr4d1YrFfA8+S/RJ/wzhv9kn0rOUldQZ+hZJlWLhhnmeHfvLZd+55xrOg6r4U1WfStd0650zUoDhre4Qq+M9VPQg4+8MitrwP8SfEPwx1E3vh7UpLQuR51q3z21z7SRng9+Rz6Gv0D8b+AtA+I2kjTvEOnxX0CgmKUHbLCSPvRyDkfyNfH/xa/ZT8ReA1uNR0FpvEvh9cuRGn+l2y/wC2g++P9pfTkCsp0pQ1ifaZdxFgs0j9Vx8VGb6PZnvHwj/ag8OfEUwadqhTw74gI2i3uJf9HuG/6YyHvn+BsH0zXq+v6JpnijTpdM1ewt9SsZPv211GHX64PQ+45r8vCiTLggOpOcH+f6V698KP2lfE3w7a3sb1z4h0BTxbXL4ngXP/ACyl/wDZWyPpVwr9Jo8vNOE/Zv6xlsrPe3+TPWfiD+xXp1+5vPBWpnSpWbDafqBaSEAnkxyD5lxzgNn619BeEfDln4N8N6XolgoS0sIFgTAxnHVj7k5J+tJ4N8W2Hjvw1Ya9pgnWwvI/MiW6hMUgGccg9eh5HB7Vrt9MZrshTinzRPzjH5pj8RTWFxM7qL67mR4v8GaD4800WHiLSbXV7VTlBcLlo+n3G6r26GtmKNII1iiVY40UKqKAAoHAA/IU1QTj+dPx1PatOVHjSr1JQVNyfKugp6cdD61558e/idB8IfhVrfiBpFS7WForRCQC8rcDH0GT+FehqCARn6Ac1+c/7f8A8Xz4v8c2ng7T7nzNO0Zt8yxkFXnI6/UZIx7V1UKTrVIwOa/KrnyrquoXGq3lxe3TtJc3EjSyMTkFmOT/AD/Svrz9hr4dtp+g6x42u4gsuqn7BYkj5hBG2ZGHszgD/gFfKXhTwnf+OfFOl+G9NGb/AFK5W1VhkiMH77n2VQWP0NfqH4a8P2XhLw/pmh6dGE0/TraO0gGMZRRjd9Tgk+5NfWVWqcFTieNiJ9DQRc+oFWN21SB19PaoxjjHT1o557V555oMSCT2z0oYHb7f0pWHGM0np+XFNEDWXke31prZPbA68U5skYBJ9aBjnggdaeo/MjORz2yBS5wD2IpHb5uM4/nTM9ef60mV1Gkntxk9u9Ifm7Z96CCe2D6etJkbiP50vQNRjdPUdaY4yR6eg7U5iMe2f1pC2AT3756UBaw1iB2OP1+tcl4r8Ypp3+iW2JbkkBtrH5Pb/e/lmq/i7xn9kV7OwcmccPKBkD1A9+lfHnx0/aGOlXF34e8K3Qkv2zHe6oh3CAnqkR7v1y3bnHNc8520R2UaPNrIufHX4+t4eNxoegXYl158rdX8bBltOeVHXMnX/d5718uO7SOzuzO7nczO2WY55JJ7moxySeSepLdTzS9T1z/WsNzuulohexIOeMUuPwFB69OoyOc0ZAI+lK/Qi7He3tx6UueT3+lJ6evel6gjBxgjFAthM88HI9KZwCM/mKdjkcfnSdAPpmgEBPueQKDz7kkdKM9M9QOaVSCOgOeMHNJi2FHOO/ripEGG68dfqaQDqfUYFSDkgEdsGk9CXqKoxjn6UuOBweefw9KTBwDjHH50o7gDnvntUsl6kbnr3HQ56VRuuQuPXpWhJxxzx0GOBWdc/eXB7GqvqaxsNUhmBHPGfwp20kY6frj3pg6jPPtinjJIxwf0NVuXsRTgrjjJNRenYj9KluCSqjBqHPIx17iluOJMcD3GOpqIng9T260/HTrnGMGon4/HoaECRG/Pcev1qMcEDp6fWnu3INRk5J6fiaL3LF6MSPXrU9pj7RGSCVBzjrmq45x7elXNOUGY99qk8f596bE2aSg9ccdKljPIA6Z4NRKPmHrzipV4GRg849eazZykgzjjAHvzmkBzkcnvjtSbhwPXmgdB3HrU+YDSMEdT3z1ppI24zn2704nkDIHuKjbDHjke/wDOqRSGsTgDP9cU0tgc5xjvSs3PXuOgphJCnP4ZPIrToUuhmTsWmJ96P4aY5zIT2JzxShiOORzSZ1Dx1/yaco6+hPUdKYpxxjj1FSIQAfTvT6EsmjOB6H2p+cgDPHoPSmBvz9OlOHzZHXnFAhwPH6Z9aawwDz9KUHB6d6ZIev8AkVAFY5DHnHNL0I9B701eN3OcGl6EVWhqjXtjiBD7f5NThiM8gHNV7fi2TOSMZB/Gn9c/r9Kl7ivqfan7Dn7ZEnw7ng+H3jTUNvg64Ypp+oTDedMlY8Kf+mLE8j+HOema+ofjJ8OLjwDNN4k0GLz/AA5dMJdQtYGyLdj/AMto8fwHI6dK/JWDBxu4BOOOSK+/P2NP2vLbSfCNt4D8dTtd2yTrZade3UyEJE/HlNu6ouD64yAPSuGrTS1R72VZnVwNZTi/Vd0dHdXg1C2WUIHjfGyTeSu361nXsaDHlBQueq8g123xX+HK/DHUxrekI0/gy9OWWNtwsJG9P+mZOcenSuHklafa2MDqpHAPvXnzfRn9AZZjaWOoqpSehRZC7kA4/Q1Wa38pWG/LdCRg55q3PMIlJcYOcdeTVaWbcoyeeMDvXK2j6SFynIeOvHfvURXknqfc9qsMrYJCoQeSWJBH0qCaPpweTmuc6osqyKWyCSB7elRt2ODhfmA6c1YmQlRnJwOfUe1Q455HHQ4oOlO4md4J65zx6iqOsWC6rYTWrYAkXAZhkBvWrjMFz6KN3HIxUeSc88/nVxk4tSRx4qhHEU5UprRnil1aNaXcsEisjxsVIPXOa+y/2BfjCIbi9+HGpzjbMzXukMzcb8fvYR9QN4HqG9a+ZPiJo+HTU4UYEjy5z2J6Kf0/lXM+HdfvfC+u6frGmXBtdRsJluLeVTgq6nI/Djn6n1r76lOOPwuu/wCp/LucZfPKsbKjLbp6H7L8np1x3pD3xj3Fcl8J/iXp/wAXPh9pPijTyifbIsXNurZNvcLxJH+Bzj1BHrXVnGemTXzUouLcWeYIx564BpUfHWmk5pDIsfU5J7e9Z7ged/Ez4EeGPiVK15cxyaZq5ABv7PCu+OgkU8P+PPvXlR/Y4tnu1abxZObRScpHZorkfUsR+lfR0kpkJGePQU1FLHA6dzWcqcJPVH0eEz7MMHT9lSqe795yXw2+Efhb4ZW7PpllH9r2ky6jeMHmIHXLn7o4PTA61498Xf2sJYbq40nwR5exMpJrMq7956HyVPGOD87fgKs/tbfEq50G0s/B2nTtBNfxfaL+RDg+RnCR5/2iDn2A9a+UJHL52hixIARBuJPYe/8A+quWrPk9yB+gZBkrzR/2jmMuZPZM0dd8Tat4mnebVdVvtRmc/NJdTs5x9CcdzUWja/qfh3UUvtJ1C50+6jbKy20xQ/pwfxr3z4SfsjXfiG1i1TxpLcaVayANFpluwWdwe8rc7B/sjn1I6V6/q37KHw4vtMe1ttIfS7jbiO8triTzUOOp3MQ30INZxozkrnvYniLI8HP6tycy2dkrI5f4C/tHDxjc2+g+Jmji1nj7PegBFuyOqsOgk+nB+vFeU6N8KtTs/wBpu00bU7QfZJNQm1jzYwSk1srNIp/76KqR615j458Ian8NvGF9od7L/pthIrR3UWV8xDho5F9M8fQg19q/ArxmnxJ8C6dq93HHJrlmrWNzLtG8OMZIPYOu1j7/AEq1775J7o8TMqFPKqcsfl6vTqq3pfZo9SY5Oeuec1m+IvDmneLtEu9I1a1W8sbpdskbDkejKezA8gjoasxSEHac4HT2qcHIGTz2xW1j8h9pKFTnTsz88Pi78L9R+EXixtOvC91YzkyafqDLtW5T0P8AtrkBh+I4NdX8CfjEPCUqaBrc7f2JM3+jzuciyc/+0znn+719a+v/AIi/D3Rvid4WuNF1mIvCx8yKePiW2lH3ZEPqM/QjINfn/wDELwHqvww8Ty6JrKB3AMkFzGCI7qLPEi/1XqDmvGx2BhiKbjJaH7DlOY4bPsJ9Sxf8RbPv5+p9zeSQilQHBGQynIIPQinrauw+YgfWvm/4DfHldHjt/DniScGxxi0vWb/UH+43+wc8f3fpX0mbtSoKjOQCCGBBGOtfkGPwFXBVeWS06M+NzDLquArOE1p0fcuaVpaTyFGmCgjgEda4r4tfGfRfgr5cFxoWqardzqDHKE8q0z6GU5G72AzXSteOGyMDnjFOnvvt9pLZ38MV/ZyDD29zGHRvqDxXrZNisHhp/wC1Rv5nzOKhVnBqk7M+UvF37V/jrxGXj0+e38NWhGBHpyZkIx3lbJ/LFeQahqV3rV0bm/u7jULkjBnu5Wkc+2WJr698Tfs3+APEhMllDdeGrk97CTMP/ft8j8sVw1/+xndXExOk+NLKUZyEvLRkIH1VjX7Dgsxy2cV7KaPzzGYPMZS967PnHJ554z06Z96RCY33DOSccd/b9a+i7D9jXVRM39peLNOgizybW2eRj/30QK9e+G3wL8HfDq6iurKwfW9ZjHy6hqA3lD6xx/dT6jn3rvrZrhKMeZzT9Dio5Riq0rONjxH4Pfs4+JdWubPxDq0tz4R0yBlnhnDbL2Y+ka9Ywf7ze+Aa+rxrkhxHCjSrgAEk7ifU1B4u8RaT4T0w6l4r1i30q0IJUTtl5PZEGWY/QV81eP8A9ri4Pn2PgewXT4RlV1S9QPM49Uj+6n/AsmvmZV8dmsv9nXJDu9z6qFLDZXStUldn0bqCxabC97ql5aaZbscmS6lWNR+Zrh/GHir4T+M9JfQvEvijRb+IEvGwuCHhYD7ySL91h9efevi3xB4i1PxVdm61jUbrVLkkHzLqUuRx0GeB17f1rNCcgDpkD616eCyKOFn7bnbn3PGxOeqqvZqF4n0fL+yn4d8Uq03gb4k6ffnORaXzI7AHtuQhvT+GubX9l74ieFPEenTyaZbX8MF3FKZrG7U4VXU7trbT2NcT8LPhVrXxT8QLZ6TCsUcLA3Wpy5EVon94nu3og5Nfefh7w2vhnwzaaHpt5d3kVopL6hqExklc8lmLHp39gK9PFYr6pH3ndvp1JwWEpYx86jy2+4i8QxP9t3j5g447nNFhZ3Yt382ONrNhtkW5xsKkc5zxj61438Tv2qtE8I/aNP8ADCR+I9YTKtfyNm0hb2I5lI9sDjrXy94z+KPir4gSltd1u6vYi2Raq5SBfYRrhf0r5OnkdTFYp4zmcLnsYrN6GGp+w+Jn05458CfAGW7lk1DVdM0a7ckyLo98VJOefkTcoPXtXJwfDv8AZzmlCDx5fxE8BZLplGPxhr5kIEfIG0ZOccAGvTvgX8G7r4t667Tl7Tw5YOGv7sZBfjPkof75HX+6Dn0r7hU5Uo+9PY+WhiKdepyxpLU+kvCP7K/wwvxp3iDRNX1TU7WOZZ7a5i1BWid0cEc7BnBFb3xt+KPjjwn4gtrLwl4In8RQNB5t1ftaySxB2PCJtI5ABJz6j0rsreW2tdNttO02COy0+yjWCC2iGFRV4H8v85p/2+46ec2PTNfmuY8UYaFd0Zx54o+/w+WuFK9H3GzwOb9p74heHk8zxD8K2jtweZTBcwgfjhh2Navh39snwVrDKms6FqOiueDPbMtzGv4DDfpXtkWr3UWcSlgQQQTkGuS8afCPwP8AEZWbWdDit75hgalpwEE4PuV4b/gQNcdHOckxr9nVp8vqjOeFzCguaE+Y3PDviTw344hM3hjxBZ6yAMtDFIBKg90OGH5VLdae4Yh0McgHAI4NfJXxL/Zt8T/Clz4h8PXk2u6RbtvF9YExXlov+2inJHqyceoFdF8L/wBrnUNMWLT/AB0smuaYSAuqQqDdQjtuA/1o9f4vrXRi+FsJiqftsDK35GVPOZUpqnio2Z9AsDEx3ZB9D/SrNrZSXTdGx14GSas/2z4dl8Kv4sj1JL7w4kRnF3aI03yjr8qgtkd1xkc5r5p+IH7ZWq3qvaeCdPj0Cwxj+0bxVlunHqq8pH/48ea+bwvC+MrVOWfupHp4jM6FGHPe59QTadFpNobrULq20y1UZM91KsagfViK5LVfjN8NdELpdeM7K4kU4MdlunI/74Br5b8M/Bz4kfHe5/tfU7i4WwlG4avr0r7G94kPLd/ugD3r2fwz+yJ4I0EI+tX+o+JbkZ3JvFtAT6bU+b82r6SWQ5VgI3xc9fNnlU8yxeJf7inp5nQyftLfCpXCjXb4nIGRp8uP5V3/AMOPHPhbx3b3WoeGdT/tMWjCOVGjaJ4mIyMqwB5wcHpwa5QfA74aJB5K+CdN8vBHzbywH13Zrc8F+CPCnw5kvJvDWhRaTNeII5jHI7B1BJHDMehJ6VyRqcO0ZKdP4l6nbFZjJ2qWsfHXib4P/EufWdQv7rwdq873NxJPJJHGJM7nJ/hY+tcld/DnxbZTMt34U1qF89GsJMfTOPevv34h6l4pbwRe3ngxrc69ar5ot54RIJ0A+ZFyeGwMr64x3r5Mi/bJ+JCE/wClaZIucYk08L+eCMV+i5fj44ykpUNUfG5hgKVGperJq/kcFpHwf8deJHEdh4S1VwSR5txAYIx9WfAr6M+Dv7POn/DG5h13xJPBrPiOIBre2h+a2sz/AHufvuP73Qdutcton7a19Owj8R+GobmMnBn0ycxuB6hHyP1FeueCviN4T+JgKaDq4Go43Npt2vlXHTkhT94D1UmozSvjaVB/VoXZpl2FwLqKUp3Z2ul3cuoahJNO5ZgMkE9Bmvz78fa6/iLxrruqyu0st3eysCRghQxCj8FA/Kv0AtLUw2t3CSqzyIyAE4AOMD+dfMdp+xtrBJm1rxro+mRclpRCxHX1dlHr+VeNw9z04Snifjbd+56mc051oxhRV0fPEzl2HOABgHsK7T4QfC2/+Kvi6PSrcPBpkYEmo3wB2QRA5x6bm6KPx7V6za/BD4MeH5k/4SD4qR6mVOGgtJo4g3rkpvPp37V7B4Y8a/C/R9Jj0Hwl4j0DTrJCG+zpcbC7HuzvyzH1Jr6uvi3TpuVOPMz5jC5ZzVF7ZpL1O9imtbaax0/T4lt9PtIhbwRR8KiKuAB+AFfCX7RUDt8cfFFuQ8kslwhRFUs7gxrjaOp9sV9xRWs9lJFP5YliI3K8bblYeoIqRV06S/kvobK0h1cxlI76eBS+cYUFx82OnGa+HyvMJUsRUnjfdcnomfYY/BLEUI0qWyPi34b/ALMfjTx/JDcTWbeHtIOGe/1JdjFD3SI8sfrgc9a+zPBPhTw78MvClp4e0a6tUihG6WVriPzZ5SPmkfn7xwPoAAK+MfjxqfxL0/xJJaeNb67EUpP2U2rslhOg/wCeQXj0+VvmHevI2VXJLIpY9SRktX3sb4iPMnofI06tLLajXI3I/R3xv8LvDnj250i91/ThftpshltzuIRs/wAL4++vAOOmRXgH7Sfwl+IfjLX31qz8rxBodsoSz02xbZLZoMZHlHG9uuWXJ6cYFeA+GPiF4o8FXKTaHr9/pxXny0mZoj7FGyp/EV7d4I/bLvrXZB4u0ddQQYB1DStsMwHq0R+VvwK1nKlVp2cdTq+vYXFJxn7rZ84zQvZXclpcwyWt3GcPb3CFHU+6tzS7ScqAW7gAY/Gvv7Rte+Gvx5thCTpPiS42/LZahCI72MADOA2H/wC+TiqF7+zx8MrOcyf8IkFYMD5TXMxQ47Y39K5auaU8Ov365TCOSzra0ZqSPiXwx4Y1XxjqyadoWmXGq3rH/V2y5Cj1Zuij3Jr6u+EH7OmnfDOSDXPE0sOs+I1w0VnEA1tZn15++49eg5x616ppdrZeGtNNlo2n2uk2eciC0iVF/Sq8jmRizEsSckk8k18TmfF9NRdLCavv0PpMvyBUWqlZ6k11qE15OzuxJbrzwB6VXadI0d5JFSJFLs7thVUdWP5GkUjBLEKFBJYnAA9a+Y/jj8bTr7zeH/D8xXSlO24ul4Nyecgf7H/oXXoK/N6NGvmWI7t7s/QsBgKmLqKlSX/AKHx1+Mx8a3J0bSXK6NbSbhOpIa4YDG76cnH5964L4dfD3VPif4rg0PSsRMV825umGUtYQQDK3vzhV/iJHpVPwx4V1Xxnrlpo+i2hvNRun2oh4VQOrueyAZJP+NffPwh+D+mfCjwxHp1pie7lxJfX7Lh7qXHU+iDJCr2Hvmv1bLcuhhaajH5+Z91jsbQ4ewnsKOtSX9XZv+A/Bum+BvDlloukQmDT7VSEBxudj953PdmOST710WMc+nehRtAA4pGYDv8AWvf8j8dq1ZVpudR3bGzOI0z36DPeqTHqep6k1l+MfFen+DvD1/rmqzeTZWiFjyAzt/Ci/wC0xwB9fauA8C/tP+A/FjpHe3snhq7JwIdWUKhOeglXK/nimmlo9zqoYHE16bq0qblFdkdh8TfhfZfFXwPeaJdlILsjzrG8Zcm2nA+Vvofut7E+lfnpreiXvhjV73SNUha21K1lME8DfwsP5g9R6giv1DgkjuII54JEmgkAZJYmDI49QRwa+dv2t/gyfE+kr410e3Z9X02MJfxRDJuLYZ+fHdo8/wDfJPpUV4XXNE+24WziWBr/AFPEaQl36MX9kj4wHxJor+C9WuGl1bTU32M0hybi1H8Gf70ecf7pHoa+it5iIwcHsQec1+XnhvxDf+Ftb0/WtHnMOoWUwngkUnGR/CfVSCQR3BNfov8ADr4haf8AEzwTY+ILAhPtClZ7ckFreZeHjP0PT1BBp0JuS5WXxbk31OssZQXuS38mcH8X/wBnPw18SZJ9QtEGheIWDMb21QeXO+OPOj/i6D5hg1836N+zP4sPxGsfDutWLQaVI3mz6pa/NbvAv3gj9nb7oUgEE56V9xopklCjv1qxLZ5U7SSR29aqVCMnc8LA8S43BUnRUuaL2v09CPTPs1taQWkEItreCMRRQqMKiKMKAPYAVbYZzjpWYylH54INTRXLpgHLDuDXUrLQ+Vq1HVk5S3ZdGDwOMUo/lwKYreYm4HA9PSnqpJAAzzj2pmHU4P47fFKD4QfDPWNfdgb0RNBYx5wXnZfl/Lr+A9a/H/V9Sn1LUbm9uJTLe3MpllkHTceoHp1r6Q/bl+Nw+I3xATw9pkzHRdDzFkHKzynln4/AfgPWvnrwh4S1Hx34o0vw7pKBtR1GcQREj5UGMtI3+yqgsfp719PluH5IOrI5q07e6fT37DXwu+XVPH97H8rhtO0wMvIAI86UZ+gjH/Aq+t27gZAPA9KyvCfhfT/BPhnS9B0qIRafp1utvECMFsdXPuxJY+5Naqcv1z7GqqT55XPAqS5pXJAhCevPNGCAM/XmnHn3+tDDafUHms9jK4wgHOeR29aQZx7dqd1zjn07Un3e2fUinsPQaSQeT+NMZuMjpS5JB7dhTM9fTPNUT0EIznj8aY2c0/PJx9PpTGAyf/1VDK0G8LnGfpTD9fr6UvX655pksixKWZgqgElmOAPenuF+wkkgQAknjn04rhvFfjAsXsLBwTjEk6t1HoP6mq/irxg16HtrNykBP7yU8Fx/Ra+Mfjv+0INa+1+GfCs+NOIMd7qkfBuT3jiP/PP1b+Ltx1551LaI7KVG/vSLXx3/AGhmLXnhvwndHvFe6vEw545jhI/Iv7EDrmvmo84BAHsB39KfI2CR6fw9hUYODzyP5Vz2sd+iQ8Hr2OOKkHPvx2NRAc+vHHrUi9Dn5eetGxLHg44J69fpSj2/CkxkfgPb8aG5PsemaTsRuOXJx6dM0uDnqT6+tJ/D3Bx69qU/0xx1oD1Gd8jp3FBPuTzwetDdcgenT+VB5IwSBg8ml6CvYafp07E8GnAHIx1x26j2pAuMYBHvkU8dBjoefepB6D0XGT1Hce1SD5WGDk8YPrTVABHf0pc8fT04pvUhkg5zxz1owMA9D2PpSf0A5FA4wR05zSbRIyXnj196z5zgj8TWkw3Z464AzWbdACVccZ6gmmlc0i7jUzu55JGCPanAZBz7cmo1ySPX0POakIJyO/0qjVkU5+53PcnvUOeAe5/Spbrt2IGD6GoQemD+NJaFRJCeOmfxqN+g64zzTySMd6Y/3c44HrQgWhBJ+XNNGDjIyKVjwcHmjrj0700iheuMEknNXdLGfNJyDgAH1FUQfX6Vo6YCYTyACx6/Sk9iZbFxeGHGcHkmpOnTgH8jTAOOSCfQ9aeOg+vpUI5bai4Oe/cH1o6DvjOOe1IMfj0xnilHcdBnkdqReg1hzzzzTG4J9uD6GnYx2IHqeaQjqR681SegyM9c9Pb3qObAiY/yqQn9D61BdNiA+5wO+OaCluZmNze2aX9M0EYc55XPPNKBnp0/OrOjYeuc49Ov1p68A8cZxTF57flUg5GO/p60C9B6ccY9vwp+dp9T6U1MY7n60vTjn+tJ6gx27J6cd/amnp2OO/rRk5PXrwKRwNuOmTTBaFcDk44GelKcnPP5UmSCR2zShue/1oRd7GrAf9HQc9PXpUiknPGfr0FQw8wJznjt1qQcd8cdDUPchly2+Z9o5z3qzIAw7dMc9qp2ygTAnOQMDHSrso+QjPfjn271m1cSdtj7o/Yn/aph12L/AIVZ8QbhL22u08jS7y9IKuDwbeQnqTk7fp613XxP+G958H9bMYjkufCl3IEsrtjlraQk/uZT/wCgk9cetfmsJGhferlJFO5WUkEEHg/pX6S/sf8A7Tmm/tAeEX+F3xEdL3xKls0NvNc4A1aADgE/8907d2ABHINcNWij67I86q5bWUk7x6ruco7mY7mO/uB3+tQlVGTwPTsK6D4h/D+/+FWupp97I93pF0SdP1Ajggf8sn9HXj69RXPsxyTnof6V5U04uzP6LwWMpY2jGtSd0xGGM/TkHmq5jLMuBgk8Ac5qxgk8HPHHP61GwZVJ456Eng1iepF2KUqsoPHGM9agYlwBweM8dRxU9w2OnfjB5xVVmwp7DHI7VOx1xdyFCQxJBAxgf0pWO71x09QRTZHUgAsR3x0FNLc+3Q4pNlNEN/bx31vJbyDMUi7W/wAf5flXkGqWEml6jPazL8yHIxxkZ4P6ivZtm9egIHY/TrXMeO9EXUdM+0wRg3FquWA5Lp3/AC/xr2crxnsKvLL4Wfm3F2TLHYb21Ne/H8UeifsVfG9Phr4+fw7qtyIfD/iJkiMkrYS2uhxHIfQHOwn3HpX6LuhjYgghgcGvxXzvG48IAGLHoK/Sz9kD49L8X/Ah0rU7gP4o0JEiuCzAtc2/SOb3PG1vcA9693MMPf8AfQ+Z+Bx0917o95JwT1xVWbO89Sf5irbDPTmmYVsZ69q8EsrpCzcnAGOPU02OQo2Rj0xViaVY155PYVS3liT3POKCkfEf7VlxcXPxr1dZQREtraiMngFPL6/mTXW/sffDi18Ra9eeJtRjSePSGWG0jYZAmYZMmP8AZXGPc57CtD9svwDPHcaR4wtoy8DILC+Yc+WckxMfY5ZfriuZ/Zc+MVl8OtZvdI1p/s+k6kyuLtvuwTDgFvRCOCe2B71wtctT3j91pVqmJ4a5cFrJKzS38/wPtpmO7+tEeWI7knAFYt54z8PWFgb6513ToLLG7z3u49hH1zXzT8cP2q11ixudB8DO62sqmO51tgY2dT1SAHkA/wB8888DvXTKcYK9z8mwWUYzH1lShB+b6I87/ab8V2Pi74w6jNpkkdxaWNvHYm4iORK6Z8wj1ALFfwNcho3xC8Q+E/Dt/Y6NqVxpdrdTo9xNbkqwcDCqX/hyO3fArmS6IgVG2HHBI6fn+NfbP7Lfwz/4R74atdaxZxyXWtSi8aC4jDbYgAIgVPfHze26uCKdWbadj9vx86GRZXTo1Yqpays+rNH9nLxF4i8S/DC1u/ErTTXfnyJb3NwuJJ4Bja59eSQD3xXq0UmVwTk9hXgfiv8Aa00LRviHFotpZ/b9AtWaC+1aFs7ZAcful6Mi9z35x059v03UbXVrG3vrG4ju7WdBJDNCwZZFPcGuyNkuVO5+KZpha/P9alS5IT1XY0OCCOgIxXEfE/4U6T8T/Dcmk6nGQQfMtbyIfvrWXH30/qvRh1rtEfdj1p24596DxaVWdGaqU3Zo/NXxv4I1f4ceJZ9F1mAfaY/nilTiO5j7SqfT19DkGvSPgv8AHuTwm0OheKLhpdCJ2218wJay56N3MXP1X6V9bfEr4XaH8VvD76VrEO1gCba9iUedbP8A3l9uBlehr4L+I/wz134U+IZNK1uLcpy1pewj9zeJnhkz091PI5rx8bgaeIpuM1p+R+wZdmeG4gw6wuL0qL8fNH2+HWREkjkWSJ1DJJG25XUjggjqDmm/xdCa+RPg/wDHC9+HDJpmpJLqHhtjgQIcyWjE/ei9V9U/LmvrbSNQtPEGmW2o6Xcx31hcruiuIWyrD+hHcdRzX5RmGXVMFNpq8ejPkszymvltRqa93oybvxmpI42LAKCWPAAqaOy2kbjk+gNWlUJjaMEenWvEUuV3PEtcfem00DQ7jVNfu007Tbdd8srgkgevGT3r568eftipbrPYeANPSNMFf7Yv13OfeOLt7bvyr6Mj1CeIAb9y9CH5B9q5/WPBfgvX3d9W8JaNeyMcmT7KqOT65XBr9AyfH5VQSdZPm89TxMfRxVSNqDSPgjxH4l1fxdqj6jrV/caneyHmW4kLkD0Geg56Disw5CnAzg9Otfb8/wAAvhRcdfC0kJ6Ztr2ZAPw30kP7PXwohcE+GJJ2BBAnvpmH5b/b9TX6FHiLLIq0Z/gfFTyPG1Jc0nf5nw6JNziNTmU8BANxP0Fez/Cj9mjXvF88OoeIUm8OaDkMWmXbc3C+kaH7uePmb14Br6s8N+DPDvh19vhrw7pumSE8yQW6h/8Avrr+vpXIfF/486R8KxNYoy654qZQVs1bMVvkfelI6f7vU8dK6KWdQxb5MLFvz6Dhkqw37zEy0Oqku/CXwZ8IRG6eDw54dtsiK3XJluX9APvSOe/64Ar5U+M37SutfEyKfStOWTQvDR+UWkTYmuR/02cdv9gceua808Z+ONa+IGvS6prt695dsNqjG1Ik/uIvRR/k1hl1TAZhknjLAGu+lglz+2rayOPFZnLl9hh1aI1lJI59gMc03IB4yT0x6V1nhj4X+LvHEqR6F4c1G/VztFwIWSH6+Y+Fx1717d4J/Y5ksnjuvHeqRxxgZGlaU+5j/svL2/4CPxrtq4mjQjzVJJI8qjg6+IfuxueQfCP4Qar8Wtd+zWoNtpVuwN9qLr8kC56DsznnC/ieBX21pmlaZ4T0Cy0DQbdbPSrJdsaA5Zz3dj/ExOST3zRp9rYaDo8GkaLYw6XpcI2x21uuAP8AEnuTyaPxr8n4h4mVeLw+Elp1Z+iZTlEcKvaVfiJbeQpcAjoeDnpWgTn61l85B9xjNaa/MoJ4JGa/J5tyd2fXR0D3705CQD3puR6UuDuCrkkngd6lK7skWW7CeWGYCHLMTjaDwRXgX7Qf7NlpqH9o+IPBUUSataIs+peHrUrhkYE+bGg+65wTt6Ng456+mfGL4qWnwS8JC7Cpd+Ir4NHYWrdMgcyN/sLkZ9TgV8a+D/jP4i8F/EQ+MDezX99NJv1FZpOLyIn5kb/2X+6QMV+1cLYDF0KLqVJaPofD51icNKSpSV2T/CH4ya38IdYN3pUv2rS7gg3mmStiK5A7/wCy/Jww59cg4r6g+HXwv+E/ji8l+Iug6d9u85gX0a4YGDT7nq2Yegbv3XqQOa8j/ai+Elrops/iB4dtnttD1zZJd2rpsNrPIoZX2/wh+cjsw/2q8++CXxdv/hH4tGoxB7nSboCLUbBTgTR5+8P9tckr+I719zUg61N+zdpHzVKr9WrKlXXNA+7rm6lupMuSAOABwB7VCx5Pr7VKlxZarpVprGlXKXelX0azwTRnIZW7/wA8jsQR2qHOa/njN6WJo4qUcQ7vufquGlCdNOnsLuz1/Sgcn0+tIPcUhOMjoa8C50bjX1FrKYeXkHqecZr5k/af+C62v2jx14egH2OVt2sWsQ4icn/j4Uehz8/oSG7mvoedmklYk5ycDvxU9pOqCWKaNZbWZSksci7lcHIII9wTX3PDmcSy2qoyfuM8LMsDHGU+V7n5yR8gYPI6EdMVYjupLGaOaCV4J4zujljYq6EdCCORXsHx0+Al58Pp7nW/DtrJe+Epf3jJEu99Pz2bv5fo3YcHpmvEBJ5gLq2c85U5Br98oV6eJpqpB3TPyfEYephKnK9GfSvwj/aokDwaJ4+kNxbnbHDrygeZEen78D7w6fOOfXPWvofxd4B0f4k+EJNE1wC70y8VZbW9t2DGNv4JEbkHr9GBI71+coJcnJyOw7CvXfgn+0TqvwpkXSr1Jda8KO2ZLAEebbk9XgJ6e6Hg89DXnYrA8z9rS0ke1l+Z2/c19V3ON+J/ww1n4SeJX0rVY98UgL2l/EpEN1GDwy+jDunUfSuRbDEgkEEYPvX6G65pnhP43eCIkZ49b8PXq74LmI4mtpPUHrHIueQfcHINfHPxU+Bmv/Cy7luJon1Lw9vIi1aBPlA9JVGfLb/x09jW2Er3XJVVpHNmGBlB+1oO8WZvw8+Knin4azh9F1WWKzBBbT52L20n1jPA78rg89a+nPht+0h4X+IrxWOsBPDGvsQqrM/+i3LHj5JD0Jz91vzNfGElwZEGCSnUAdDTTD5hwQGUjkHoa1xWBw+Lhy1I3OXCZjiMJLR3R+l2seHrPW9Dl0TxJpsWqaXPw0M43D2YHqCM8EYIr5U+K/7ImraC0moeCJX8QaSWyunSMPtkA9BnAlH5N04Nc/8ACn9p7xN8Nkg0y+J8SeG1AT7Ddv8AvoUx0hlPK/7rZX6V9YeBvH3hv4r6ebrwrqQN1GgafTbgiO5g9mT0/wBoZX3r5X2ONyiV6Pv0+3VH1SqYPNocs/dmfnnqmj3+h3D22pWF1p1yn3o7qBomHvyKpRYnB2tkZxkAnFfpnLPcABLxRMEHCTruGPxqodRSNQIrK0hAwB5cCr/IUpcX4Sn7tRNP0OSXDE5O8Z6HwB4e8DeJ9dljbRND1S7mjwY5oIHQA46+ZwB7c19i/BHS/iPoFgq+PtcsrnTPL2wWN0RcXqHtmZegHodxrs5tVuZRtaU4AxheBVFiWbcTk9cnmvAx3F2HqxcKdPm9T18BkksLLmdQ172S2nmJgTYnQg9DVOeGJInkcrFHGpZpGYKqqBySfSs3UdUtdJspb2+uYrS0hXdJPK2FUZ/zxXyn8YfjxfeOZZdL0d57Hw8PlZCcSXWD95/ReBhfz5r8/o4armWIbpxtf7kfoOX5fWx01Spr5m18bvjgdeFzoHh6R4tMyFlu1JVrj/BPQd+p9K8g8PeGNT8X65aaPpFnJqOpXT7Y4Iv1Zj0VR1LHgVJ4T8K6x411y30jRbRr/UrjJVA2FRc8ySN/Cg7n8q+7Pgr8JNK+EWiPHGRf65dqDfamVwXx/wAs0/uxr2HU9Tya/VMty2GFpqEfmz7zF4vCcM4X2dO0qr/rUm+CnwU034PeHjEjLf69dgG/1Lbjef8AnnHn7sa9vXqa9HA4pFcSKCDnNGeRz0r6FLlVkfjmJxNXF1XWqu7YdOtVJ5BI5Vc7ev1NSTzHGFPPTNV0jZmAGTmrSOU+U/2pYfGfiHWSs+g6hF4S007raaBfOhd8czSFM4POAD0A96+cJ50kV0hcOOhIwf8AP/16/U22UW4wmQecnua4nxn8DvAvj3dJqvh21F3jAvbNfs84/wCBJjPbqD0rGdByd0z9LyXiqhgKSoVqfurqv1R8CeDviH4o+H0wbw7rt3pa53GCOQmFvYxNlD+VfQPgn9t29ttlv4u0KK8XgHUNKwj49WhY4P8AwEipPGv7EVyrNP4T8RRSjORaawm1gPaVOD2+8K8H8afCHxl4CkY634fuoIRx9rhXz4GHqJEyPzxXP+8g9T7fmyHO0mmlL7mP+KcXhg+JptQ8H3wutCvyZ1tXRkms5Dy8bK3bJJXqOcdq6f8AZx+MDfDHxwtvfSE+H9WKW92rHiB84jnH0zhvVT7V5JkDBBUryMqc8V23wm+Gl78UfFdrpFqjR2/El3OSB5MAPzN+uAO5I96IyaldHvYvCYaOXSo4iV4Jbs/R0RqhyoGSM5ByCKM896zdLgt9D06z020VxaWcKW8YkYs21VCjJPU8CtJW8xR3B/CvVWq1P5irxjGo1Da4ksSSryM45Bqq1lhhtPB45q5gg+1AzmtNjnegiLtAHTHFeK/tb/G1fgv8MbhrOZU8QasrWtiOpTOQ0mPzH5+leyahfwaVYXN7dOI7a3jaWRicYUf/AKv1Ffkp+0t8ZLr4y/Ei/wBVeV/7Lt5Gt9Pt88JEDj+h57812YSg69VLoRKSirnlUtw00sryuZHdizO3UseSa+xv2KfhUdL0S48falCyXmoq1rpkci4CWoI3yjPeRhgH+6h/vV83fBT4WXfxh+INloUe6LTox9p1O6UHEFsCN3/AmyEX3PtX6VW1tbWFpBZ2kCW1pbxrDBBGMLHGoCqo9gAPyr6mvOMIqnA8WvU6FhSTjAzn9asKgUDjkdajh6Z6DtTyct1PoK89I88Vc5Pce9OPQDGfbvmk5OR2oOSPX0FFhMCpyfXNMb079qeTjPOe1MbPPPA7ihiRFjtTG79xTm47496Y2QRxkUNAxMYBI6d6a/Pf86XP1zioLq6hsraSaeVYokBLMTwBS2C4T3EVrC8kzhI0BZmJ4Arzfxb4wW9SZYn+z2EYLSSSNtyoGS7HsP8AJqDxX4tF+kss8q2Ol24MjGZtoVRyXc9un4V8SfHL4+zePZ5tE0OR7Xw0rYd+VkviD95vROOF79T6VhOpb3UdtKjd80i38dPj/L4te40Dw5PJBoSnbc3a5V771UdxF+rd+K8NYAegxxjsPpSsc5GePpjPvSMcg+lcx3ehUc7mYkkjPPbFNxj1/Ohmy7d+etAYjPfmqaDYkA4PTpwRzUqj0Oce1RrwTwemakUHvgfjRsDHZxkdT3JxTkHt7E03+Hr+FO6dO3Y5qLGY7pjgAd+cUnfpjPvmjjBBzjuP60jHAPce9OyDcTvxkd+vJpM8g/jR69SemfWj/P8A9agVwHJAxn9KcvsMkDGabt3H69QOaeo5P5+v41K1G2OVuhyenJ6ZNSKuRzwe5HXFR46Dk98nr0p4bGMEjA78Ee9G5A8DuOT6UnqMk9yTzmlHTB649aQ9M9R7jikP0Ecg87ST3xWdctukXA65NXnxnHJGTx6VSuicjjqPTiqRUdCNRnI659eMVJj8fSox9MdiDT15PofTpn6VVjUhuDgg8kHrUQwR178k9akuPvZ6j1qEDn+eDxUsa0JGOffvk+tRSHk8dqkP1xUTnt0HakrjRCR9fSjpijPOaO2OvPWqG9RP8itmxH+ix5GRnP61j/mK3LUD7JEvUgZz60mZy0iSjAznp1HpQGyR2x29qbnPUcce/NKvLDpjt/8AXrPYwvYd7ZwCeh60oOQM5znjHSgdMj9aQ+vPPc00AjZAHJ9eKYSfbHbNOZhgYA64yOmPWo89OfamUhjdc9utQXPMI5xk9KmZgVxkknoT6VUvMgID0z2qti4lU/ePalXPFNPXnB55pcYI5B9PSmdG49T1yfwp6/TFMHoakXjOPWgZIgwOeDTs4/xpqkbeuTnFO/MY7YqCA6H1H5Ux+DjGcYBp/B7cdPpTWOPqB1PFUgKoBDHrjP8AWl6f1xTVPtgZ7U7vjtmmXc1LfPkJ+mKk7ZwfX2qODCwpznIwDUw68/qahsi5ZswPM75x+FTzOSR6d8dar2uQ+QaszEhcAdeM9akjzKznPH4VY03U7zRdRt7/AE+5ks762kWWC4gba8TqQQwPYjFVWOMnI+tNJOMYz+lS1c1i7PQ/UD9nD4++H/2vvA0/gjxxHGPGNnBulXIQ3qgY+1Q+kq5+YD3PQ1xni/wfq3wx8SvoOtBp4GUvp+pgfJdxA9/RxnkfT1r4B8O+J9T8G+INP1zRbyXTtX0+Zbi2u4Ww0bg9f8R3BNfqb8D/AIv+Gv23PhXc6PrqRad4v07a15b25AaJsDbdwDrsJ+8vbkdCK4K9FSR93w/ntTLKtpO8Huv1R5E3y5ycc8c/59aryAkknqeRxV/xB4d1TwV4iufDviCDy9RiG6C4UZju4s8On5fnmqsiE4IPHGFxgYrymraM/oXC4iniqarU3eL2KUwUHnORjFU5wF6A44z7Vdm3EFSoyTwe2KpzKAwwSeMlqyaPRg9Cu+BnnHcnsajSKRsnGB3Oeas+XkZYZGMgdeaikcop6kdAfSs9Ubc1xjFQDjlT6d6jVNxGeQTgD19qdFCJZVBzjn5V/iHP+f8A9dSXM6xTBIyPNxztXAQDtSv2MKkVNONjyX4gaA2h6sJIsixuSWRQ2RG/dP8AP9Kf8LPiXqnwg8daV4o0hi09lJ+8t2OFuYm4eJvZh+Rwa9F1nSbbVNFmtrwsWnA2nG5kI6MP8+vrXh+qWU2mXstpOpWWMkEjo4z94Z7GvucrxUcVT9hU3X4o/njinJZZdiHiKS9yX4Psfst4H8baT8R/CGl+JdDuBPpmoxCSPDZaNv4o2/2lOQR7e9bGdp9+lfm7+xT+0Svwv8Yr4X1+8MHhLWpMFpDlLK6OAs3srYCN+B7V+ksi4JHHHpzn3rzsXh5Yeo01ofFJ3VyncxncXySO/saW3i53EE98VYPTHakA59+lcLKTsVNb0Sx8TaLd6VqVut1YXcZimhbjcp/kemD2IFfBvxl+BusfCTUJpRHLqPhyVz5GpRru2DskwH3W9+hxX3zLKQQo4wOahZBMjRsodWG1lYZDA9iO4rKdNTVmfU5JntfJ6t4axe6PzBjjhdgQgbuGAz/+qrEUcs1yttDG81zIdqRRqWctn+EDJNfoNd/AL4e6ldG6ufCWn+exyxhUxA5/2UIGfwrc8MfDnwt4NUDQ9AsNNYZ/eQwjzP8Avo5b9a5lhn1Z+ivjrCxh+6ovm+R87/Ar9ly5nubbXfGlt5UCMJbbR3HzyMOhnHZc4ITqe/pU37S/7RG43fgnwndhRgw6pqVu2COxt4yPyZh7gd61/wBpn9oZNChu/B/he7I1Zh5epX8Lf8eiHrEh/wCeh7/3QfU18jWtlLdXVraWdvJPcTOI4YYV3l2boAPUk1M5KmuWG5pluBr55W/tLM9Ka+GPQbGwhACnaAMBQcDivXP2ffjHq/gXxFZaIscupaNqNwsTWIbLxO7YDx+h55HQ4Nc/8Tfh0vwx0/RNLv3E3ie9jN9eqhylvGfljiHbOdxLd9uBxXV/sl+ET4i+LEWoyKWttGt2uST/AM9WBSMfqx/CsYxkp2Pp8zrYLFZXUqtXgk7fLsfaxYq5HAYHGRU6SbgOgNMmt/3hcEBepycAe9Zuh69p3iOxW/0m/g1GzLsgntnDoWUkEZ9RivRaP5ucHK8orQ1wcY61h+NfBGj/ABD8PXGi65aC6s5RkEcPC/Z42/hcdj+fFbStvGc4buPSnZwPeoaFTqTpSU6bs0fn18X/AIHa18H9UMlxu1LQZpNlpqyKQvP8EoH3H/Q9u9Ufhj8UNX+FurGawkNxp8zA3WnSsRFOuOo/uv6MPxyK/QrUbC11fT7mxvbaG8srlDHLb3C7kkU/wsDXxx8bf2YtS8H+frPhVLnV9EBZ57ADfc2g65HeVB/30B1z1rz8Tg4V4OLV12P1nKuI6GY01gsyWvR9/Xsz33wR8RtD+IGji90m4G9QBNZyMPOgbHRh6ejDg1uG6z90Y9zya/Pbw7r+o+G76LVNIu5baeEgrcQn/wAdPYg5PHua+ovhj+0Tpfi1YdP1zy9J1gtsEowttP6EE/cb2PHBwa/McxyKeHbqUdY9uqPOzXIamF/e4f3ofkewyTlzjORUZyR260OOvGCefr70gOa+Ytynx7dhV5ye9Kfxz603IGOcmhFaQ4UE/wBKiUrIEi/HqSx25gEJVGGGZHKsePUc1wS/AL4Z3UzzT+FA5kcu7G+nJLHqfv8ANdwkHlHJ+Y9ABUhYKCScCvYw+f4zCxUKMrJeRyVMFRr/AMRXONtvgJ8LrKTMfgy3kOcj7RPK4H/fTmun0nwn4W8OMH0nwpounvjHmR2iFh+JBNSPdDoo/E1BJNJIcluPTpmt58S5pUWtQwjluEg7qmjbn124dTvnKoOAF4FZ8t4kmTuJOeapdgM4FIBg9MeteLXxuIxLvVm36nbCnCGkFYnYwscscehFKIFcZVsdqr8Acc81JBEZGJAIUHk1xPQ33JPsbAcEHNWi/lIAx9s0pPyjHXtUU0JkHBwQaxuWlsPE8ZONwOakDlXDDgqcg1QazZhwQSO3TmmkSQtySCPyqovXQLnOfGT4M6d8atIWZZhYeK7KIrZXhP7tx18uQf3Se/VSc188fs8/BG+8QfFieLxJp8tlZeF5Vn1C3nXAeYHMUXuCRvPYqPevq6HUHhkDZIIPDDrWw+tLcWzKiBJpSBIyrjIxX6fk/E/sMPKliN0tH3PmMblFPEVo1V8xniTSbT4haHrGg6mA1lqELREjqhPRh7ggMPpXwR4b+EPiXXfiHf8Ag60s9+q2MzQ3Uj5WKBVb/XOeyEYI7tkYr7xhuDayBwMkcgf0q1Pd20c1xPaW0UF3dhBc3CIA8oUEKGPU4BIGa6sp4ojTjVeKeu6/yJx+TxxLhy6WMHwJ4Qtfhf4JtfC9pez6osJaSS4uOBvY5YIv8K5zhfc1pKMA88mmPOqE8jP90c1Vkvip+VSc9Sa/Pc3zKeZ13Ulouh7+HorDU1Tj0LpIPHSoZQdrkHtx7VV+3SPkDaPfvU9tK0yOrjJxnPrXiHTcoHg9aM5A6nHvV14IuflwAOuarmaNBwhPHUV0wZm13H2t1JASF+ZTwUPIPrXl3jr9mHwn47lmvdJdvCerSHezW6hrWRj3aLjH/ASPpXpq3YAxsxUgvV9CRX1GX55isusoSvHszzcTgaGLVqkT438W/sw/EHwnvePSRr1ovS50d/NJHvGcOOvoa8vu7WbSbl4L63msbhDgx3cbRMp9w2PSv0fi1UxHKSshB4BOBmnahcwaxbGDUrO01KI9Uu4VkB/76B96++w3GlCWleLR8rX4aT1oyPgz4afFLWvhZrZv9KkEttNgXWnysfIuV9/Rh2Ycj6V9n/D74maX8UtBe/0GQ+bGoW+0i4AaWAkdGHQqezD5T9eKrap8Ifh1rLB7rwTpgcDrbq0Pr2Qj1/lVbw58JPBHgTW4NX0DRrrS9QiUqJor+Ugg9UZSxDKe4PFd1biDK8VC6qcsjTCZbjcK+SVpRMrxH+z58P8AxZcST3GiPol25y02kSeRk+6cp+neuNvf2N/D0zEaf41vrYdlu7SOTA46lSvvXt+pX0d4wdUKP0JyMGqJHIx2r5KpxRi8JU5KU1OPex60smwtdc0oWZ4mn7FVjkFvH4J65TTev/kSt7Qf2RvDuh6hbX58b62Ly2YPFLp0aWrK3qG+YivTy23kHj2qeO4OB2IH4Gs5cZY2SsooVPIsJCV0joJ7yB7NLdvOunjUKJ5mBd8D7zHufWseW1DZ2nGe1NF4eMj8RVmJxJjGSW4AHWvicdjquOqe0qJX8kfQ0qcaa5Yma9sVyWHFYHi/xfpXgjSnv9UuREArGKAEGWcj+FR+XPQZrm/ip8e9D8Cwy2VhLHq2tkFRFEwaKBsdZCDyQf4R+Jr5I8UeJNW8YatPqOp3TXN1LjeScKMdlXooHYDivVyzKa2MtKfuxPqcsyGtmD5p+7Dv/kdD8Tfi7qvxKvgshNppUXzQWa8AHpub1P8AkVn/AA7+GWufE/XRpeh24YxkG6vJsiC0Xj5nPr6IOT+tdp8GP2ctZ+K8sN9P5mjeF8gtqZAMlyB1WBT175c/KPcivt3wn4K0TwJocGjaHYx2Onw8iNeWdscu7dXc9ya/VcFgKeHgoxVl+Z7eY5vhMjpfVcEk59+3qcp8MfhLovwo0JrDSYzLdXG1r3UJQBNdOB1P91RzhBwM+vNdrHZMcEkDPYVeGAMAD2xQ3qc4xxXt7K0T8ixFepiarq1pXkxgQIoC8YpkjdVHJPcelOmmEYwCCenWuf8AFfh5PF3hrUtFlurmyS/hMJuLN9kqZ7g/zHcZFCRNKKlJRk7I8g8Y/tX+H/DnjO30mztX1jSoZDFqOpwNkRnp+6H/AC029/XHFe9aRdW2padbXtnPFd2lzEJYZ4WDJIp6EH/Pevzk+JPw/wBZ+GHieTRNZgCkDzLa5jH7q5i7Oh/mOoNehfs6ftAS/DDUI9D1h3n8KXUo5By1hIx/1if7B/iX8R74wrNS5Zn6djeFqNTAQxOXy5pJa+Z9xkbRRnB+tJDLFdwJNDKk8Eih45YyGV1IyCD3Bo5H4V2Jn5XOLg+VrUeCRkHgGo53aNSyE5xg+4pS23GeB7ml64wcj1qrXCMnTd1ueVeMfgN4F8byPNf6FFa3pJJvNNb7NLn1O3hvxBrS+F/wy0j4TaDNp+lGW5nuZTLcX1wqiaX+6pxxhR0HuT3rvJrQOMjg/wA6ospRiGBB9DUKnFSvY9WWaYudH2Eqj5O1yS2i8xyzfdHWp55fKUBTyf0qvDMYlIxkZz+NN+adxjkk9+1abHkvUt2szSodw5U9fWp15GKjTZEAgYbhzjua83/aB+NenfA/wFc6tO6yarODFY2ikFmkIxvx/dHH4kVSTk7Ihnz7+3z8f49I0/8A4V9o9ywvZsHUTEcbUx91v0/HP92vgNYhIAw3HsAoyzeiqP8APWtfXdYvPF/iG71fUpgbm7lMjsSTyc8DPYV9Bfse/BxvFPiX/hPNWtw2iaNLs0yJx8txegffx3WLOc/3yPSvr8NSWFpa7nn1qqPfP2bvg4nwi+HkSXcQHiXV9l3qbkfNFwPLtx7Rg8/7Rb0r1QR45PPPepSd+WJOScnPUmiNeuemcVzOXM7njSfM7ipxgE85p575yMUpAycUHjoaRkwz+RxSbuOuc0m484yBTdw56kY/KjcNWKckHrjvSEYPXt60oJUde+c+tNZsHGPocYxT3FYaw68k+hqJuRjJznjHrUj9Ov0qjqGrWul2zzXL7FBwoAyWb+6B60hC395HYwvLM4RFHLHt7CvLvG3jCEWtzfX9zHYaTZKZXlmbaiAfxMfX0/Idaj8efEC00zS7vV9VuY9P0u0XdIzNkL6Af3nboB3JwK+EfjV8cL/4sXy2yI+neHLZ90FiWyzntJLjq3PA6Ln8a551OiPQo0ftSLnxv+PN18TbttN00yWXheFspE/yvdn+/Ljt6J26nmvJGwWJyTnnJpOmeSeO1H9f0rn3Oxsdkt0/OkxkfjSE9uTmnZwCTnHXmgRQb7zDqMkfWgcc85oZgWJyQDz15pepHP8A9Y02O3cmXAz3HUnHP1qRcdc4OKhQ4x2z6VKCQTggZ9RmkJ2JFPXHAxS84GAenfrTQc44Jz19CKfyOeeRx/8AroZAE4HXr9OaQj2xQCc4A/HpSFuSOhIx9aAEJ9fyHBpuST0yOg9aUk89/p1pCc89cfzoFceuM9O/WnrjnPXHA9ajQjdycjuakBwc9Bjt261AMXkjqRjofSnKfbt6cZpuMg8ZGM+ppy4+gA47iquT5kgOAP0I6CkBGe+MY45ppPP4ckc0ucHnp7VIMbIuF6cVnXjNmPrgDOM8VoucgHpj3rPuxyhHHUn6ULUqOhGv4ZHU+tPXPAPIpo4YcfQDinKcdQSMc+9Ns1ZBcf6z1/DoKjH6HtT5junY8nt9aZ06nP1p6mg89eoFQScEnqe3oamY8DuPeoGOT1FCEiP9PalHPv70de//ANejv9T07U9hrUFUsQo6scDmt8DZhf7oxx0PFYlum+eNRzlq2XJJPpSZlPsPVsk9e/tSqPTk9yajHHqT6VIuR14B6jOaheZhsOxkjIPHWkz+Oe+e9GcHn6ZHNNYnAOcDp70xke7GBTScH+lDHp39+1Rv1HU/WhbFiMc+/rVa8IymDkgZNWGBJ4zVSbBkxuGM46dKs1juQ54PpnrQBnOP/wBVIpwMds0ucY+9jNBoh68nP86evXr+HSmrxnninKOvfnGPSgRKvHQjg+tOyR3zimoeOv4CnHhsHt+lAB+PfpTDgA84x+NSHI6iopGAzn06UmLrYrBu3v3p2fxFMznP9aX1GcU+hoa0K/uEyDkAd+tSgeoxjpUMRPkx5ByB2qZGIyBgYHXNZszZYt8hs88Dp2qWXkj1xjPbFMtyAfxAIqS4ARse1IkrMTgH9KjZuuccevY1Ix7c8cD2qFsHI4HPI60FoRj7detbfw6+JHiD4TeNrDxR4Zvm0/VrGTcki8q6/wAUbj+JGHBHvWCx2j6n8aqSnDnnApuN0bQbWx+wng/xv4P/AG4vhCmo2OzRvFOnECe3LZm0y5Pcd2hfBwf6ivDtStdR8P6xeaHrMH2TV7MhZY26OOzp6g8fnXxJ8GvjD4i+B/jez8T+HbgxXMIKTW7H91dRE/NFIvdT+hwR0r9U438I/ti/Cmy8V+ErkWut2p2hZiBNZXGMtbTd9h7N0PBHevLr0Wz9F4a4gll9RUaz9x/h5nz44DdeuM49aryxDaXY4xzt/pVqWC6sby7sNRt3tNTs5DFcWrjBVvp3B4wahcn72OeMZxg15MlZ6n75RrQrRU4O6ZSkJBJHAAz7Y9aj8l5csAdgPC4+9/8AWqx5JlcBxmPrtJyT9arXd4ZWENuSB0eUcYH90Vk0dUXcgkuPLk8uMkyt8u8dF+gpTjTlJ2iScrgBuQPc/wCeasulnp2niRrhTfsSBAw+ZB6/pWNJK0jlnJY9Tnr+dTsbRXMOklZ3LuxZ85JJ5PFcb4+0EarYi7ghL3lupA2nlk5yPfHOK6q5nA6KwAOAP61VV8nD+nOPT/Jroo1ZUJqcN0efmOWU8ww0qNRaM8Ly5YhlORkMrfyr9F/2G/2lx8QdCTwB4lvQfEulxAadPM2GvrVR9zJ6yR/mVx6V8J+PvDRsXOo2aH7M5AkUdFPr7D+VczoOvXnh3WbLVdOuXstRs5Vnt7mI4aJweGH5V9/eGZYfmW/6n8vZll9bKcVKhVXp5rufuARjJzxSD73B5ryT9mb9oGx/aB8CJfMYrbxNYKser2ERwEfOBMg/uPjP+ySR6V64wxjn3zXy84SpycZbnBcqXAIkJzzU0CDYCcknnikuVyQe47+tRRSFM45A6GshlzcFGTwPyrwP9o79odfAsMvhnw7MD4knjHn3IwRYRsOCP+mhB49M59K9xaVpMAnAryz42fAex+LGmm4tPKsPE1suLW/K4WQf88pcdVPY9V7elTNNxfKe7k7wkcXB4z4P638j4VBkmlIUSSzytzjLvI5P5sxJ+pzX2b+zb8AF8FW8HiHxBCreIJk/cxPytihHT/roQTuPbkDvVT9nb9m6XwTcf8JJ4sgjbXlJW1sw4kS1HI8wkEhnPb+6Pc16b8cPGv8AwgHwt17VYnWO7aL7Ja56maU7Fx9Mlvwrlp0uX35n6LnfEKxco5blz912Ta6+S8j4l+MvjH/hOfiZ4i1aMiSGS5aC1z08mIhEP0+Utj3r6h/Y78Itonw2l1iZSbnWpzKCRz5SfIn5ncfxr4r0fR7rXNUsNIsgxvLydLSInuWON35c/ga+mvjh8covBHh+P4ceDJws1rbrZ3uoxH/UIq4MMZH8Z/iYdM469MqctXUZ7mdYWq8HQynDL3pWv6Lr94v7TX7RK3rXPgzwtc7rZcx6nqEDZEvrDGfQY+Yjr06V5V8BPH3iTwh4zsrPw7ayapHqcgil0lfuzrkZf/YKjJ39gOeK880vSrjVb+00+wtXur64YRQW8Qy8jHoMV94fAL4FWvwp0lru78u78TXqAXVwvKwr18mP0Udz3Iz0xRFyqzuc2OoZfw9lrw04qdSa/Hv6HpJbbJwcjODzmpVkD4559PWuX8QfFLwR4fvDbah4t0m0vFJDQNcqzD2O3ODVvQPGOg+KgTout2GqleSLS4V2H/Aevcdu9dl4vqfjUsLWs6ns3b0Z0AyT2pQxQ5Bwc8EHFRxSHbh8DHf1qRRyPSpehxO+54V8aP2WtL8eCbVfDTwaD4hYmSWLbttL1v8Apoq/cfn76jvyDXx1r/hTVfBusy6Trmmz6ZqsQObe4AAI/vq3R091JFfp3nIzXOeO/h54d+JejjTPEWnR39uCWicnbLA396Nxyp/Q981hOlGZ9xk/E9bA2o4hc9P8V6HxX8MvjxrXg7ytOugdZ0WMYEErYkiXI/1b9h/snI6+tfTvhDxlonj6x+06JqMV0VAM1vnbNB7OnUdevT3r51+LP7MfiX4eRzXujiXxJ4fBy0kCZuoF/wCmsa/eH+0n4gV45pOtXejXsN9pl5NZ3cRzFcW0m11OemR/KvjcxyOGIvKHuy/A+3qZTl2e0/b4Cdpdv80foZ9iUAbiSPQcVKu2FcdB+VfN3gH9rKRFSx8YWRmGQo1WyQBh7yRd/cr/AN817xo3iDT/ABVpqX+k38GpWTjIlt33AfUdVPscV+dYvLsThZWqR07nweNy7EYCbjVjb8jUa7AztBJ9TVV5GY5Ykg/lQwIOPypBwOa8xRPK5gUYPPIz60Fsn1xQGHQcGkHJ4qxDvrgUDnvnNORGc4AJq1DbbOXIJ9OwrNuwJEMFtvG5hx6Vc6YA4wO1JnHTpSc4P1rNts0sHvnvnikz+f8ASlx60E46c4qCrCZwf8KCARyPrSHqe2OKCcn3FNaCIJrPuhP0NV0cxOccHuK0cnB/rVK6KluD83Q4rWLdiGiU3gx8w5PTHOaje6dhgEKvtUGM59RTogGkCscZ/I02RqKsbOcjJPr6VYWz/vtk9TjpVhBheO3GKOhrJloaIUGPkApSQO2B7U4kkn2prdPQ1JSE6mql1b4+dPu9x1xVvpjsKTsemKuDsDMlj09fagnsCQeOKt3NtzuX8RVToAOhroUr6mNrCEAD3x3pgZlOVOCPypW57k0i8dOnvU7iTLUVx03nB9qtkblPGQR3rLJAHU89qcszrjDkAdVPQ1nKJaZNLankoM98d6rbcZzwemDV2KcSYzwe2elLLCsx54I7inF8oPUzicDnr+hoABI7HFOv2i0u0ku7qeO2tYxl5pm2qv1Jrw/4hftM6dojS2fhiEandgY+3yr+5Q+ynl+/P6GvQw2GrYqXJSjc6sPg6+KlyUo3Z6/4g8S6X4Q0t9Q1m9jsLQDhpScv7KOrH6V81/Ez9pPUvEay6d4cMuj2Byr3AYCeVf8AeH3QeeB69a8p8R+KdU8WahLqOr3015PIS+ZWJVR7DovAH5V13wo+A3ij4sTJcWcB0zQi2JNXu0IjIHURLwZW+ny/7VffZdw/Ck1Ov70u3Q+6w2TYXLaf1jMZbdOn/BOEsbe41S/t7O0t5by/un2Q20CF5ZWPoB1619V/Bz9kqC28nVvH4jupxhotBRt0KHjBndT854+4Pl9c9K9c+GHwO8N/Ci0caRatPqMq7bjVbwh7mUemRwi/7K4H1rvI7Mlxk5J7AV95Rw8Ka1Pns24rqV4/V8AuWHfqyxCqQwxRxIsccahEjjG1VA7ADgClLZPBz3+tedeIf2gvh/4S18aLqOuAXAGJZbeFpoYW/uu655+mcd67XRfE2j+JrIXej6rZ6ranpNZzLIB7cHI/GulSi3ZM+Iq4XEqKq1INJ9bGh3qtfX8NjZz3NxPHbWsCGSa4lbakaAckmnvICMDOPUV8hftc+I/FZ8RQ6Lfq1j4Ucb7H7OxMd8RgkyH++p/gPCjBGc5pylyRudWVZf8A2lio0Oaxd8YftiX1v4tZ/DWn2tz4ctsx4vVYS3pz98EHMY9Bg+9epfDf9qPwN41MEF5ct4a1ZxgWupMPKY/7Ew+U+g3bTXwpJcbsMx4x27mtDWvC2qaNYWt7eWMsemXsYkgvAA9vKpHZxkA9ip5HpXLGtNO5+y1+EMu9jGk/cl3vufop8VPhdpXxc8JNpWpHy2B86yvogC0EmOGU91PRh3Ffnr428E6z8OPElzoWuWxgvbc5V1+aKdD0kjPdT/iDWx8OvjH4x+GbINC1eVLLcGbT7oedat/wBvu/VSK9V8YfG3wZ8evDKaX4us28J+JLUE2GsQ5nt43I6MQN6ox6qQQMZzTlKNXXqcuXYLMeH6vI/wB5Rfbdediv+zX+0QfAtxbeFfElxu8OXEgW1u3P/IPdj0P/AEyJPP8AdJz0r7SJGAQwIPIYHIOf/wBY/Ovy01DTptOvprGcwySwnaZLeUSxOCOqsOGBB4+vtX0l+zF8e5dJksvBnie93WDERaZf3Df6k9oHY/wn+EnoTjpitaVS3uyODifhuNaDx+EWu7XfzPqu7lbfjBA7ZpsF0yEBuU7j0q28QclXGOo56iqcls0JJzlfWuxH4w007Mvq4cAg5ye1RzRCVMEcjoe9UY5DGwKkgZ/CrsMwkzzz6VSFcoSwNGeQSB3q3bQGNTnhm6e1WevuD1pGZEUtIyoi8lmICgAcknsBQxmB4g1qy8L6Ze6tq1wtpYWkZkmmboB6D3PAH1r8rv2ivjnqHxx8az6lMGttIt2aKxsy+QiDjP4j+Z9a9i/bW/aXPjrUm8GeG7lhoFjIwu7iGTAvX6H/AIDyfwPvXyNbWl5rWpW9lY2st7fXcqQW9pAuXldjhVUe/wDjX0OAwlv3tQ5a1RRVkdV8Jvhlqfxl8eWfh2wc28b5nvr3GVtLUH53+vIVR3Yj0r9MtD0HT/C2iafoukWwtNL0+Fba2gAA2ovr6k8knuSTXCfAH4KW3wR8DLpzvFc+Ir9hcatexjh5MfLCh7pHkgepJPevSgN3cg55Fdlar7SWh4VWo5vQRcu3cj8qm2dOKUR4wcYFKeGHPtWGxgI2Rxjn+lM/iPWnt9457Hr2pG9QMijfckiPzE46ikAPUk8jmnkYJOMc4AppJPfd/IUxbMTpjtikzzk9PX1pT06896ytd12DRrUSSMC5BCRg4Lf/AFqpiTewaxrdvpFq0874UcKo+87egryTx98QdP8ADuk3fiPxHeC10+2+VY1+ZnY9Io1/iY4/mTxVD4kfEaw8L6Tda/4gvDBaRHZHGgBeV+0ca92P8sk18I/FP4r6t8U9c+2XxNvp8JK2WnI5KQKe+P4nPdvy4Fcs6l9EehRo/akXvi/8ZtW+LGqh5lOn6NA+bTS42yqf7bn+J8d+3QV55g44JPYnrSMxLHv6inZJz1A+nJrnOtiDjrk8dqO56jvmjORjPrxnpR+P1p7CAnk889aN2zJxk4wPSjoD19c9zTZORjqMcjrSApE8k9Ofy5pynp1P9aYDyfTPenLx0PfIPpQUTLn1Ixn2p6cj261GoGDx05J9amHOOxoexDHock5HPbBpw7jsfzFIq5BOT079Kdgsc5Gev40EXEzjqcY5pD1Izg5wR2z6U7OOmcZ49BTSeT6+opbDGluuM8evSmFuTjn3pTwe/sM5ppLH6j9aNgHoTx34zxUiZz79M9xUYORwM98dqk6YB5J4IzxUsVhynjuc08AHkHBHJAOM+1NUgMeeenpS7vY8enNHQkd746DkentRjaTg4OM/jQTgc5JHXPek2hT8uOhOM5wKLA2Mk4TJPHXB6VRuWw4BGBz75q+SSODk9OuOao3OFZBx0OSO3vQkVEi9OeQcU8EEk5OB0FNz78jvmgce2etWaEMnEjDJ/HgUnYcZxn/OaV+ZCDyegA70gPTBJGOKC3sIx4PoDxzioGzkc5+tTNwMZPrzUB6/TigN0HYccUdOn0oPbnNHUigaLGnLm8jyOOT6VrEZyOevGetZulKTclsZAHXsOa0Rg89MnrzSZlMVc4HOecc08ADscjsO9Iq9PTHX1pwPQd6jzIsHPTPX/P8AWo2OSPfB/GpOh64IqJjyODjnj2pEjGPOOgznNRck+vJFPY8fhjpTPTPBJ65qloi0hGbAJzn1561SmP7xue/UCrpUHt7DPaqDNlm61SNI6MZ26UowcUg6evSnY/LPWma3HDr6fWpFxjr3xUY+vGc04HB46570XETgHp1H50p6nr6ZpByo6j2p2MZoAT88+lMlGQTjH1p3UD1PbpSScjjj1paiuUx1JPc0fj/Sl6E+56DrSE47d6a3L8jWhYmFOeCBzUqHGR3z+ZqKEbYU4xxwM5qRRkUmQy1AQHB9/rUk5y+OwH41FD8rDvyOlSTsQzdznPtWfUzKzdTxj2qORhnOPxz0p75JPOfU1E5xjH4E1RonYjYg5wTn1qrIcynirP3gR2H5GqspxIeO9UjWPkPiwevX869c/Zx+P+vfs8+PItf0ZvtNlMBDqWmSsRDew55U/wC0Mkq3UHFePrkng4+narkR4yOvWplFSNE+U/YbxV4d8N/tPeANN+IPgK7U6mYibd3IVnwPmtbgdnXnBPqOxr50jurpZTazxC3mtZGjlt5lIeJh94H8q+fP2Wf2oNW/Z08YGcI+o+FNQKpq2k7sBwD/AK6P0lXnH97kHrX6BfFbwHpHxq8IWfxD8AXcOpzzwCVTb4Av4h1jPpKvTB54I7ivIr0L7bn6XwzxG8HNYau/ce3kfPN1dPOfJg+VSfmLHJP+c1WuGTTI9iBXkAyxI5OKc14ioVhOxw21mZeQw7fXrVR43I3FfnPOCQcf415LR+90GqiUk9GU5CXn3uCXBOcHAHp/WoJbrBICknoeeanmATcQMk8kjv71UkGW+YHHUetZ21PVitBjANu67h0OcjHpUJ4Y4PQY4GKdxtGDgY9KRmyuGyFPHI6UzSxVnRbqN4XXchGGVuh9q8m8VeHm8OagCuXspiWiY9AfQ+4z/KvYSm7OfqRVfUdKg1exe0uV3RPzjqVPr9a9TA42WFqX6dT4niXIaeb4Z2X7yOz/AEOB+EPxL1z4SeOdP8T6DceVdW7bZInP7u5iP34pB3UjP04Pav1v+F3xO0P4w+CNP8TaDOHtrhds1uWzJaTD70T+47HuMHvX43+ItLn8PX0lkwbZ1SUjAkTsR/WvRP2b/wBoDV/gH45i1C2L3OgXRWLVdOU5E8WfvL6SLklT9R3r67E0IY2n7alufzRWo1MJVlQrK0kfruQMnrg8VC0Az8px3I7VQ8KeK9H8d+G7DX/D9/HqWkXsfmQXEZ/NWH8LjoVPIrU64GMV8w1y6Pci5D9nyRnkDrip1wuB0A9KT15yKjmbCHtxUD3Gy3HJC8j1r5U/bM8Xm41Hw/4VidyIlOozqBgFjlIx+ADk/UV9RrliAOT2Fcr8UvhBpHxV0IWt6PsmpwAmy1GMAyW7HHHuhwMr+XNZ1E5RaR9BkuLo4PG06tde6j8/9K1e68L6it9Yz7LyNXRJgMGAsu3cnowBOD2zmqFtDPfTwwxRyT3M0m2NFBd5HPYDqSSfxzW7428Faz8P/FE+ha1bGG+UjyvLUslwhOFeL+8D+eeK+pf2cfgIPAccfiXxBAH1+aP/AEa0YAixQ+v/AE0Pf+6OO5rzo05SfKfvmYZ3g8DhvrcWpOS93u/+AavwK+B+n/CHRJfFPiWSJdbFuZp7iY/utPhxlgD03YHzN+A9/DfjT+0lrHxJvJ7DR7mfRvCinYkMbFJrwD+OVhyFPZB7ZzXpX7ZvxCltNH0rwhauU/tAG8vgpxviVsRp9C4JP+6PWvk+JnnZEhVpZXYKiIu5mYnAUe5JA/EVpUfL7kT5nIcveaSlmuYe838KeyQ/bHEobKqAeWbjH/1/8as2zz6TeRXcM82n3UbBopoi0UgPBBU8Z7civs/4Ffs26Z4J0+31bxJaQ6l4jkUOEnHmRWQPO1AeC47v68CvWvE3g7RPGWkS6XrWl22oWMi4MciD5fQqeqkdiKcMO2rt6meN4xwVGu8PTpc0Fo30+SPmD4P/ALV8lpJFo/jaY3FsMJFrCrl09psfeX/b6+ua+qba8S4t4pYpUnglUPHLGQyupHBB7ivz0+Mnw8X4XfEHUNAiuGurNES4tZZMbzFICVDf7QwQT3wD3r2v9kL4k3NxJc+DL+YzRRxm600sc+Wq48yL6c7gPrVQnKMuSR4+e5DhsRhFmeAVk9Wj6o3cdcj2pfTvmqobyzxyPT1qaOYOPQ/zrosflBKCVYFSQfY4NeQfFT9mXwr8SHnv7WMeHdekO439lGNkzf8ATWLgN1+8MN7166TjFIW7++Kh2ejOvC4uvgqntKE3Fn52fEf4JeLfha7PrFgZtMyQuq2OZbY/7x6xnpwwH1Nct4b8R6l4R1Fb7RNQm0+7PWWFuHHow6MPqD1r9PztZCjBXRgVZSAVYehB6ivD/iP+yT4S8XNLeaFjwpqrZObWMPaSN/tw9vqhHXpXFVwsKqta6P03L+L6OIiqOZ07ruv1R5l8Pf2n4LhEtfGFuIZ84Go2Mf7s/wC/Hnj6rx7V7noup6b4osBe6PqEGo2p/wCWlu27HsR1Xr3Ar42+IPwO8afDIvPrGlNNpSsR/amnt59uR6tj5k/4EB9a5TRNf1DQLtLvTL2a3lU5WWGUjB/Cvi8dw9CpeVH3X+B7Fbh7AZlD22XVF6br/NH6BCxTPJJqRLONO2cdM18w+EP2rNW04JDr9rHqkIYATr8kwHTsMMffFe1eFvjh4P8AFSosWprZ3JIVoLwbCD6bulfEYrKcXhtZRuu6Pi8ZkuMwb/eU9O62O6OFX0I70mcd8HPSnIVkQOjB05wysCuc0Fe/f0rxZKUHZo8a1nZjBz9RRnnnqKOfTFGR3qRAvIP60hOc+tLRyevWoH6iKuTz2pWwpNGep6etRSy7ASfwqkhDLi48vIB5/lVJiVOec+vekZixJPXNSRKZHHcdSa02M2Jhgm7njt3ppbcQc4I6Vd8rPGCRVaeEwNnkg9PamhWsWra43Lg5yOme4qfPHPOP0rMEjRsGB6dvWtCKQSICOOgI9DSlAqLH9Dz2obnJ57Gjt1zRWJpuNPQ5470jDPeg89jxQenFPYLDSdo9TVSe3D8jgnk1ZbJz3oI475pXsLlMx4mXHHvTO5B6frWoVzjjNRy2yFS7AKoHLdAK0jK7sQ49jPPB55xSgZ+lc54m+J/hDwihOo67brNjIt4D50rfgteLeLf2qbqczQ+GtMitoiNqXl980o9wg+X869fDYDE4n4IHoYXK8Zi3alTbPoW/vrbS7SS6vbmKztowS0077VAA6815B4y/aq0bQ1MPh+2bXZ8f66XMcAP8z/8Aqr5t8S+JNX8XX73ur6lcX8pPHmv8qj0A6ADJq54M+GviT4iXAi8N6RdamSfmnUbLaPtlpThR+ZPB4r7DB8ORupV3fyR9jh+HKWFh7XH1LLsT+L/iP4h8d3Al1rU3uR1W3jGyKMH0Qcf1qt4J8CeIviNqbWPhrSZ9UnX/AFsysEgh/wB+Q/Kv06+1fTPw5/Yt0+x8i78a6kdVuPvNpmnMYrYH0eT78nvjaK+j9L0qw8P6dDYaZZW+nWEIxHa2sQjjQeyivt8NgadCPLGPKvIzxXFODy+Hscup3ffp/wAE8F+FP7H2ieF3t9S8WzJ4l1VDvFmBiwhb/cPMp92444FfQeAiIigIiLtVVACqB0AA7UZxnsDRjP8ASvUjFR0R+Z43McTmFRzrzuJnBH868B/bH8Y6l4b8FaJYabfT2R1W6kiujASrSxLGDsyOQCSM+te/7lHv6Zrzn4qfCTTPizqOgPrFzMNO0oyu1nAdpuGfb1fqoG3nHJz1FVJNqyKyyrRoYuFWuvcW584/Cr9mSL4l/Di28QHXJdKu555kiTyRNBsRioJGQ2SQec17D8LfhL4G+D3iKzs7jWLW88dXcWFa4lEbsD1EUWeM84zljzXD/Gf483PwzvJ/h/4M0yLRU06NIjdtHnYCobEC9OjD52ySSfrXzFd3Fxf37Xt5d3E907+Y88kpaR3/ALxYnOawvCm9tT9VpYLHZ5TlJz5aUvhVtbdPkfp+sZdsAHrz7Vk+Ovh/o/xG8K3OhazCXtpvmSdP9bbyAfLJGezDP4jIr5g+C37W1zoRi0fxxJJf6dkLDq6KWngHpKvWRR/e+8PevrnTdStNXsYL/T7mG+srhd8VxbuHjkU9wRXVCSqKx+bZhlmNyWum1a20lsfm78T/AIbar8J/FUuh6rhjt8y0ukBEd1ETw6/1HY5rrfgJ8Zf+Fb6odI1v/iYeC9QcreW08fmi3Yj/AFyqeo6bl7jnqOfsv4p/C/R/i54ZfSNVQxSxkyWd7GMy2suPvD1U/wAS9x9K/Prxt4L1X4eeJ73QNYiEV5bEEPGcpNGQdsiH+6R+XI7Vyzg6Tuj9YyfNqHEGEeDxX8RL+mj668efsleDvHFt/anhO7Tw/c3KCeJ7T9/YzqRkEJn5QcjlD68V8yfEH4D+NPhnI8uraU13pqZP9p6fma3Ix3x8yf8AAgK739mj4+/8K6u18N+IJ5H8MXMn+jTMd39nyE9v+mTdx2PPc19lS3RlwyENE4+UqQVdSP1BzWkacKivHRnz1bNM04br+yrPnp9L9vU/MCBFhjUqARjIIPH4V7B8D/gHefEy4h1LVPMtPC8bAvKAVe8I/wCWcee3TL/lX0p4h/Z1+H3ivWLfUrjRvsE6OJJo9PcwwXWMfLJGOOccldpPNemfZora1higiSCGFQkcUa7VRRwAAOgHFEcO1L3isz40jWwvJhotSlvfoOsFjtrOK3iXZFCqxopYkhRgAZPJ4AqwWyOenbNUo5PLkUnnPBFXiOOOa7lofkUpOUnKRUltSeUHXkiooUZ5AAMc8kdq0Qce2OlAGOwFBkAGSODk8D3r5G/bW/aeTwhYXHgTwvdxvrM4MeqXAVWSBCB+7H+1yM/l2Ndx+1l+0xa/Bbw22m6VcrL4ruhtSKMjdbpjlvYnI+mc9cV+Xuravc61qNze3czTXU8jSuzEkkk9ea9bA4N1pc0vhRnOfIincT7gzu5J5ZnY5J9TX25+x7+z6/gzT4vHviS2Ca9fRH+y7KZMNYQMP9awPSWQdP7qn1avNf2R/wBnlvHOqQeNfEtmT4YsJA1hbTr8upXCnhsHrChHPZmAHQGvuKWVpWZ3JYscknqa96vVUVyQPFrVb6ICN3ccDg0+NeRnIwaI1xyRkH0608nI7AetcBxATgkZOKQnj8f0pTwvvn86Q8+46ZFAtg5xjP15pM8EAcHrzzil3dhyPWkHHAwcdDVeYnqNPXrn9eKY2F6DipCcZ9emPT8KxPEXiODRIQMh7hgdkfOPqfai4b6Ddf8AEMWjQHgS3LLlIt2D/vH0HNeIfE/4naZ4H0mfW/EN2SXJEFvGB5tzJjiONfy56Acmq3xY+LWnfDvRpdW1qX7TeTnba2KMBLcuOij0Qd26D6mvhXx/4/1j4j+IZNY1mcNKRsgt4s+VbJ/zzjB7ep6k8msJzb0R3UaNvemS/E74m6x8UNdOpas4iijBW0sY2PlWy+i+rHjLdT9BXHbsnknPanyPlSMcE9ah9SOADgZrC1tjtbHDGD3HXIp24jrwDxjNIrccHHbpS9znrnqetIz2HBztOO/rQeM8Ej1NIrdsECl6nrxRcW4vPJz0681HLxzg49B3qTOe5z3PtUMnIwScdOO1FyupTQnHJycU9SSx9eOKjXGT1OO9PUgZyDjH507lasmU4Hc47etTIeBz3z9agU9eT7Y7VMhzwTzipYmTLg46n1PrTivUZxSJypGcZHFP6kgAkdKZkxjDGfTGfY0wnHqPTinucewxwM4xUZ4z6GlcNRpPzHHU5zTeSCO+MYo7nJyeT9KAM47gZHFTbqDY9Tx6inqRk45OOp4NMHUgnp27CpF5OTyR+tAxy8E+ueBT1UcHGRjBH40xeAOPyqTnjr0HHTNBm9AHTAJ6d6O55yO2eKMYHXk57/rRg5AAJJOBjrQNajTgY78dOxrPuv8AWDnBPv1rRJwCQSevU1mXBLsOPc+1V1KikIOB7fzoHY/kp+tIMhRySMc570v8XoevPWma3toQt/rCck85GOPxpnGB1+nSnH7xx1570n8u1Fy2MY59cmojyR/Sns2AOe2eajHv/wDrouPoL/8ArpB096Uckd6Bnn8vrQJPuaGmDAc9hgYFX146dB3Paqmmpi3JOQS2QatKMjP149al3MpD1HvjPAp2c4B9M8UwfLjrycc/405jgdQSTjAFRsZ3sIcnjjiomPJ446092yDzjHJqNjxjkd/ancaI27dOvbpmm4IPp60pPQ5J9qTPB657Cr6Gmo1uFODj05rPxwc/jVyZsRtyM469KpvwPfihFREB9+h70vQ/qKQdMdjQemOc5qti7D+pHrmpB19RmmDtjg1IOQPXoaVtRbEi/d/HpTicH0pAcL9O5ozgHnjrzQHmBXg/Wmk8Hr7+9O3AfnzTPQg5welAIq/4mmnkHnj2pc8nnPJo3HPT8OlPqX6mvCf9HjOf4Rn6U8HGTz1A4qOHIhj9AoGakDYJ5PXr6VEtTJli1/1qjGeeR/Wnz/fOCcA0yzIEoLZAzz3/ABpzEZOc9e1IkiJGDjqf8/jUUnHfJ6AmpJOOc98c1HIcZ5/CgtakLMeucHPHFU3Y72ByKtt19T61TkY+Y/rn/Jqkax0HRnbyPxq5E2Dxz6fWqcfpnoPyq3HwPT9KNRtk+fftX0Z+yH+1ff8A7P8A4hOl6o0l54H1OZTfW3LNaMcD7TEPUD7y/wAQHrXzjnn1AGPrS52ng5Pf1rKceYcZcrP1l+MfwnsfFunL4+8ESQ6jDexC6nSxO5L2MjieLH8X94d8HuK+c3vgIcghwRlfY+lcb+xj+1/N8FtZg8J+J52k8DX0+VmcknS5m/5aKP7hJG5f+BDpX1R8fvgnEizeNPCohn06cCe8t7MBkAYZE8W3gqcjIHrmvIxFBvWO5+ycJcS+xksHi5e69n28j5+dy/LcDpgVXcFgT1OOO4NSGRTnBIHUE8k+9PeL5QARgjgqc15O25+9QakrxehTZOTgEHHOeTUZGCORk4HPerJUYAAUnqMDg0MEwSQCR1PXFDZoiHyRHkvgjpt6Z9qhdizFeBngHPJqRyZGHOQOOOmMUzO9FJwBjAI4zS2Bq5ma9ottr2mta3AIKnMUoGWjPr/iK8f1TS7rQ797a6UCVOVKk7XXsy+1e279rHqB0PbA/wAmsnxHoFv4n0/7PMRFLHloLgDJQ+/+ye4/wr3ctzB4WfLL4WfmnFPDMMypPEUF+8j+Pkaf7Lf7Tep/AHxL5Vykmo+EL9wdR05T8yHI/fxZ6OP/AB4ZFfqb4e8SaX4x8PWGuaHfRalpF9EJbe6iPDr6exHcHkV+Jl5p1xody9pdIUuEGSM5GMcEete5fss/tS6j8BtdOn6j5uo+Cr5w13ZK257d/wDnvDnowGMr0YD1FfSYvCxxEfbUf+HP56lCdGbpVVZo/VHOD7fpUNzyB14OPrVbQNd03xZoNjrOjX0OpaXexCW3uoHykin+RHQjqCDV0rkAEdRXzDTi7MexBbAedk9ccCrY5zzgVSZDG2ckDsRQ0zbSM0tx7lLW9C0rW73T7q90+1vLvTpDLZzzRBnt3IwSh7f/AKvSr0EZdh34yT61HGm9gByavQxCIDnnvzRZGzrTlFRbukfC/wC115h+N12JM7I9PtRFngBNpJ/8eJ/Oo/2U/C9t4g+L9hLdIrx6fbS3kcZ7yrhVP4bs/gK9J/bQ8DtLJpHjG2h82K3j+wagUXlVLZidvbJK+2RXhvwf+ID/AA3+Imma4Y2lgBNvdIvOYHxuwO5GAR7j3rgqLlq3Z+95XVeM4edLD/GotfM+7Piv8S7D4U+DLrXLvbNccQ2VoTg3M7D5U+nBJPYA18+/Cj9r26juBY+PPLlhkk+XVbVMGDcT8skY+8o/vLyBjr1r6LubDw18WfCKC4itdd0O+UNGchgfdWHKsPXgg18DfFfwxo/grx/quiaHqMmpWFlJsDyAFo3/AI48j7+0kAt65HataspRSlF6HxfDuXYPH+1wmKg/ad+x9PfGv9nuz+MWPGHhfVI5NYmgUAPNvtb1FGF2t/yzYDjjj1FcN+yr8NNc0v4o6ne6xplxpKaHbtbPDcR7d00uAAp6MNoLZBIO5a8x+C3xR8XeDPFNhpfhstfw39ykR0aY5hmY9SP+eZ6neOmDnpX6Ch3MahyAcD5QcgHHOD3qafLVfNbU0zevjchoSy2clKnJe6+qRDLb5yVH4VWIKtzwemKvE4IH5VDf3FrZWM95dtstraNppZAMlVUZb9Aa67H5gnzNJbjUYkDOcE9T3qTgrwc18ED9pPxnb+O9V8RadqTLZ3k5KaXcjzLYQg4RNvY7QMkEHJNfQ3w4/al8NeMDFaasw8NaswACXLhraVv9iTt9Gx9a5vaQk7H1WJ4bx2HoxrqPMmr6dD3EY45pQ3NU47rciPuBDAFXByGHqKtI4x2zVWPlnFwdmrMeDwRkYPBB5BFeVePP2Z/Avjx5bhtPOhalI2432kERM7c/fj+42c+mfevVMgY9aa3LcE8mk7Wszqw+MxGDnz0JuL8j4t8bfsf+M/D7PcaFPbeKLRTlY428i7A/3GO1j/ut26V4rqmmX2gajJZ6pZXWl38ZwYL2FopAfbd1+or9Pg+MA+vQ1Q13QdK8T2ZtNY02z1W1PBhvYVlUfTPT8K55UIy2Pu8FxpiqVoYqKmvxPzl8P/EHxP4UuFbRtbvrIKOYlbdFgc8o2Vxyc8V6p4b/AGuNcsAI9d0i11VFGDPasbeQ9O3K+vpXsHi39jrwNr6O2kSX3hecnO20k86HP/XOTOPwIr58+MP7PGo/B+xiv7nxBp2p2NxL5UChXhunOOvlnIOMjJB44rxMTlGHrazgmfU0MfkedSVOceWb8rP70e4+Hf2nPBOumNLue40OZ/4b5AUB/wB9ciu+0vxboWvKp03WdPvixwBBcqzfTbnNfnsxDAnsMZ5zimW7pJKDCxDpyDG2COOvqK+WrcMUpu9KTj+J0YjhGi3ejUa9T9JPLZQCVwD0JHBpSOo/rXwRpHxT8V+G02af4gvolBAxJKXUfQNmu00v9qfxrZbFuWtNQAOCZoRuP4jFePV4bxEPgkpHz1bhXHU9YWkvU+wG/Ss+5kLScdBxxXz1ZftfTgKt94djdTwzQTlSPfnNa0H7V3h19v2nSdQgJIB8so4Hv2rzXk2Mp7wPEq5Lj6W9NntW7HvV2CPYg+mT9a8g0/8AaV8FXLkS3F3aMMErLDkn24P+c10lv8fvAMqgya/HbHaGCzROCOM9ga5Z4DFR3ps4XgcVH4qb+49B6A8/lUVyu6M+oOa4pvjt8PzyPFVljGckSD/2WnH45/D45B8VWLHptXeST/3zWKweIv8AA/uF9TxP/Pt/cdOegyeM4FS2z7HK9Qe1edzfHvwFFv8A+KhRwpIwlvKxP/jtV/8AhpDwBCdy6jd3BBAHl2MhGfqcV2LA4iS0psIYDFSelN/ces9M+45p1eKXv7WPhSCUrb6bq12FGS3lpHz6csawb/8AbEtgrCw8LTE54N5dgZ/BVP8AOpWU4uW0Gd9PKMdU+Gmz6IbpSbC3AGT6Dk18kar+1r4vuFIs7DStOHHSJpmH4sf6Vx2sfHLxvrivHceJLlEccpakQjjv8uPWu2HDuMn8Vl8z16PDGPqbpR9WfbuoanZaREZL67gs0AJJnkCcD61wviT4+eCvDpKHU/t8wXcI7NdwORxycDtXxZf6vd6lI015ez3LgljJPIWPPuafofh7U/FUot9H0q81eQkYSyt3lHXgkqMDv1Ne3huFl/y+lf0PYpcLUqS5sVWSX9dz6B8SftbSnfHoWjKoyf3t2xYle3HHX9K8n8T/ABh8V+LiwvtTlSLJIhibaoyOmPSus8Ofsp/EfX41ebTbXRYiPvandKrD/gCbjXrnhX9iXw/ZBZPEmu3usS4Ba2sR9lhz3G7lyPxFfVYXIsNQ1hDXuy3iOHsq688l8/8AgHyH889yIkElzPIdqxRIZJH+ijJNepeBv2YvH/jby5201PD2nPybrVyYmK+qwjLt+O2vtbwj8OPC/gCIJ4e0Kx0tsYM0MeZm+shyx/Oul37ic5BI5J5zXu08NGB4ON41nZwwVNRXd/5HhXgD9kHwh4XKXOuSTeK75SGAuh5Vqp9olPzf8CJ+le3Wdtb6faR2lpBFa2sQxHBboEjQeyjAFSZHqTTRnHWuuMVH4T8/xWY4rHS5q9RsdnFGST3GO9AHJyc465pT8q9R9DVbnmiAZzn86MgY5yT0A5JrhPiP8aPCvwviK6zqIN8V3Lp1sPNuG/4D/CPdiK+Tfib+1H4r8cmez0t28N6QxKiK0fNzIvPDy+4PIXFTKajufSZZkGMzKScI2j3ex9nR+LdIv9fuNDttTtZdWgi8+WzjlDSImcZOPcjjryKvhSW2gZPtXwB8BdK8WT/ELSdS8JadPfzWk+bic8QCI8SrJKeOVzxyc49K/RCONY8bQR655IrSlJz6DzvKY5VUjCNTmuj4v/bI8M/2R8QdL1p02walYCMsATmSIkc/8BZPyrj/AIG/DzSvi7c6/wCGbuY6fqggW906+jXLKVO2RGX+JDlCR1HUV9B/tp+Hv7T+GenaumTLpN+u4joI5V2k/mE/Ovl74JeKT4K+K/hnVWbZALpbaYE4zFL+7bP03A/hXPNWq6n6dkeIq4rIpexlacP0Mrxz8P8AW/ht4hm0bXbRre7T5o5BzFOnZ42/iU/mOQelbnwq+M/iP4P6lu0qQXelyNuudIuWP2eQ9yvdH/2l/HNfX/7SPiD4fWng19N8aMLi6kUyWFrZgG+WTtJF/cHqW4Iz1r4FChGGCXAPBPBPpUSXs5Xiz2MpxSz7COljaW2jfR+h+j/wv+MHhz4t6V9o0e4MV9EubvTLggXFue+R/Evo44+hqn8Z/g3pnxf8Oi2mK2ms2ysbDUNuTEx6o3rGTjI7dR0r8+NK1XUfD2q22qaVfT6dqUDZhurZtrqf6j1B4NfYnwS/ap07xatvo3jGWDStbwsceofctbtvftG5446HPGOldMKsZrlkfCZrw5iMmq/Xcvk3GOtuq/zR8i6/4dv/AArrd5ouqWrWmqWbmKaCQ5Kn1Hqp7HuCPWvtf9mfRvF1h8OYofEuEs+G0uK4z9qjhPUSZ/h5+UHkA+mK9A8Q/DXwz4q8TaVr2q6PDeavpeRbXDg9OwcDhwDyu7OD0rp2J6k5989aunR5He55Wc8TLMsJCg6fvdX/AJGVJA8Q+YEgelNVyAFB49K1DyDjGD61Xe0Vh8pwT1HrXTe58Be5TA3d6u2rbo8E8DjFVhbybguMe/YVcjiEagAZ9z1JoJuPUYGc143+0r+0fpfwC8Nrt8u/8S3i/wCiWG4DYP8Ano/t6Dvg+lWP2hv2jND+Anh0vMwvfENwhNpYJhtpxw8nt6Dv9K/K3xz481r4jeJLrXtfvpr/AFC4YkvK2Soz90dgB6D2r08Hg5V5XfwmcpKCuyPxj4u1Txz4hvdZ1m7kvNRupC7SM2QPRR6DpXo37OH7Pc/xq8RNdamZbbwfp7g3txGxVrh+ot4z6n+I/wAKn1IrH+BfwM1b43+JGtbZnsNBsyG1HVCuVgU/wJ/elbnA7dTxX6L+HvDml+DPDlhoGh2gstJsIxFBAvJA7sx7sTkljySTX0dSpGhH2dM8itVd/MvW8EFha29nZwR2tnbRrBb28KhUijUYVVA6ACpkT8u9MVc/hzUoIK4zg/WvNtfU89hnAC546cdaF4BHUUhJ5wMc9e5oyc8dOnFNkjs8CgdAM4Hf1puTkc5FKDweMdvrT0sG7E3Z49PSkB4JHI7E8UA7eR196wvEfiJNIi2Jh7lhlV7KPU0Xsgsw8SeJYtFgxkPcuCY48/qfavn/AOMHxi074baUdR1Rze6pdhvsWmB8POw7n+6gzy34Dmq/xt+NVj8LtOFzebb/AF27UvZacW5f/ppJ3VB+vQV8LeKvFmq+NNeutZ1m7e81G5PzSMMKi5OEQdFUdgK5p1L6I7qVFR96RL4y8Zat488QXGsa1dG6vJiAAowkSdo0HZB/iTzWIWzgn/Gk6c88dTR046YPasjpvcjk+6efmHO71qLkA84780+Q44A9KjB698frT2EPB98nqSKXj/PNC9euTmjPX+YpsAxlj2wex9qkJByc8dsHGKao9+e5FLndnkn1xUkCjvgfXHWmOuQevToaeOhHfrmmSPsRhyOMDPaj0KW5ng7fx61InXqT069aiBx2/wDrVIjdRnJ9e/1oLJQBz6f54qaMZGcVCp5xnOAOcVPGeuc46cUENk6jBIzxjgU76n2GTmmDjHHQfTFO78jjHAHB+tJkdRG6D09+lMIByfc9aeScZyCD1JPBprcHGe4yTUhcif5c+v54pB97rnjoKVucgZ6U0YBOeR2zxVlMkA6jOPUU4HI75I4yaaOAeOe4605ec+nqeOanYQ9TwCcEY596k6jPvx9fWmIOTxj6VIcAY754pbambDoecg4pnYZP49KdjjGMZppGMEcjuGxwfSluP1Gv04zxVK57YGOccdfzq25xk5PA79qpXBLOOc+o96tFx7CZBH1/WmgYwQcepz2oHHucUMcA884+n4U3qaIgPHvz+BoBxx+VNBxxninDqDjnGfrSsWiAnOPcU3q2B9accg+h6896aD+B9PWh6DF7+tID2OeuKX1pOQRjntimKxs2g22sa9OM9euamB/lxTYlCxouMkADHQU5e/J9B71n5nOx3THtxj3pCRkDP496UHOO/Bzmm/Nx1684oeuxI08AdTngnvTGPB5z2zTmPI6nnFMc89fxoRSQwnsf8M0cHvwT0/rSZ7dTnnnAppboM9epzTLWoy64iOO5x7iqTfdOepPWrVy+VC9RnvwaruDgdc5HWqRpHYAflx0/rSZHH+c0nIA7Z596O/rTuXckUjjk596dnJwDgk45pqjGOcZFSLkY5z/WgQ/PTnI9D0oJPPPfGT6Ue/Sj3z04zSsQAyDkHvgUjHAHpn6UvTgHgdfemyY9iPSpKRUJ5PbnijqcZ6UrHJPPGab14BPX8apFo2IyfJTPBCipFIJ6mo4QTDGM5O0DpTwOn/6ql6GT3LVtHuLcZCimsdueSTipLYbY5Tk9MDvzUTgr346Glci4xsjPOQelRtzT26HmonJ7DOP0pljSeDjr7Vnbtzkn1xz1q8zkHJOBnNUepJ7k5qkarYkTGT7ircZIzx9KrRjj8qsI2eOlDYMmzkfrgUqkKevTmmjt9OlLkq3tUtEkNyfmI6j07V9n/sLftd2nw/iT4c+Npwnhi7lI0/U5CSLGRzgxy/8ATFiev8JPoa+Lbjh+uQenFJDwDzxjGKiUbrQ6oScbH6e/tAfA8+C7x/EOipv0C5YNNDEMm0Zv4h6xnOfbNeLDK5UHI7HPB4rrv2Jf2sINWsbT4XePruOVHj+y6Nqd6wIkU8C0lJ9c4Rj7L6V0vx0+DU/wxv21Kwid/Ds8m1WOS1o5P+rf2PY14uIw/wBqJ+6cI8Uc6jgMXLX7L/Rnl5i2jrg8E9jUf8BGMgcY3ZBpd+8HPAzkE8c0pcHOQScccYHavMP2ZO6KzJjPAKkdMcGoZMsQSQOP4jjFXCxPfkc4B6D/AD/OoZ40ZRghsj5l7A5pMtMieJQcDqB0H0qOGEO4JHAyT2B9qteVwBgjAwT2odC5HIQDjJGAP880iJ6mN4m8Jx+J7QKoVLuMEwytjI9j7c141eWVzpV49tdIY5kJDK3T619A8PmNWAAwXLLgD3PrWB4q8NW3iqDyiFivEU+RPj5v+Bex/Svfy3M5YaXs6msfyPyzibhiOYxeIw6tUX4/8EvfsxftSax8AdbNtP5mq+D7yTdfaYW5jJ/5bQ5+6479mHB7Gv1H8J+LtG8e+HLPX/Duoxapo94u6K5hbP1Rh1Vx3U8ivxK1PTrnRdQeyu1KTL0OOG9xXqf7PX7R/iL9nzxGbnTidR0K6IF/o0r4iuFB++v9yQdmH45Br6XE4SGKj7ahv+Z+DVITw83SrKzR+u/HpkVGbeMnJB5PrXMfC/4p+HfjH4Rt/EPhm8FxaSDbPbuQJ7STvHKvY+h6HtXWYxjPIA5r5eUXF2kFxqIExgYNJNMEXjqeAPSnFtqn2qo7b2GevapC5VvbC31ayubK7gjurW5jMUsMq7lkQ8FSK+P/AIufsu6t4RuLnU/C0cusaEuZGs1O67tx3XH/AC1Ueo+bHavs+KPZGWPXHNRAncMHJB6ionBTVmfRZTnWIymrzUno910Z+eHg/wCI/iLwBFKNE1i50yKbcstumPLz0+4QcMPXqDXGzzl5ZJGbcSSzMxyc8kkk/j/k19/fE34B+EfiUzXN3aHTdYI/5CengJKf98dH/wCBDPvXifhr9jXVLfx/aJq1/aaj4Shbz5JogUluMHiFoznbnjJBPGfWuGVCadk9D9ay7ijKpRniHHkqW18/n1Or/ZG+Dx0XTT421WArf30ZTTopFwYbc9ZMf3pO3+yB/er6SP3c5/rSRxrDGscaqkajaqKMBQOAAPQUdTmu+EVBWR+N5tmNXM8VKvUe+3khMEY5yaA559aAckUAd/5VZ41jyn4mfs2eEviQ8l5HCdB1l8/6fp6BfMY/89Y/uv8AofevhjV9LTTdY1DT0vIr6K0uHg+1QrhJtp27lB7GvvH9ov4i/wDCvfhjfPbShNX1Q/2fYgdVZ1O9/wDgKZ/ErXwIWWFQCVTHII4JrhxCinZH7dwVPF1aM5Vpt01ornceAPjZ4r+GsiR6bfG604NltOvcyQn6DqvblSMV9OfDz9qLwr4xMVrqbHw1qr4AjvHzbyH/AGZe3fhsVw3w3/ZP07xf8MLPUdZubvS9evs3UU0GD5MTf6tGjPByMMRwct14rzrxN+y1440DX7TTorQarY3dwkEWqWY3RoGb70qHmPAOeeOOtTFVIK6DMI5DmdSdNyUKkeu1/wBGfctvdrIiuGDoRkOjBlIqwCG5ByK+Xf2gviDqHwci8G+EPCeovp8lhbefM6AMXjHyRq4Ochm3sR7iofhn+1rquravpmi67oceoXd7Olsl3preU25jtBaM5U4zzgjoa09ok7M+Alw5i6lB4ugrw19bLqfVHfOTShSxAwTzjiqT3q2jASyxKu7ZudgoJPQc+teN/tC6f8UvElo+neE4IItBKDzxaXXl313kHK/NgBPZTk05XSueJg8G8RWjTk1FPq9j1PTviB4X1fVJ9NsvEWmXF/BIY5LZLpQ4YdQATz+GazfiH8I/CnxMeyl8SWJuXsVYwzC4eLYn3mGQQNpwM/SvkG9/ZU8W6T8P9R8R6ktvb3lnH56aREQ8vlA5cs4OAwGflGenWt79m7xLP4003xF8MtW1i9Sy1m1ZrW4WTe8OMCSNS2eGXnHTg1kpN6SR9pPIqVCDxOBxHM4b26d7HOfH+TwRr/jHTNL+G+lpNLEjQ3DaTbkRXbkgIsaj723By2Ocj0r6h8K/BHw5qnw98O2Xi7w3Yahq1tYQw3E0sQ81XC/dMi4Jx061ofBz4N6V8HtEmtLWVdQvp5mlk1CSBUlZTgKnGcADsD6+tegb+1VCLTbfU87M88nOjDC4eTah9pvVnhOs/sY/D/UATYT6xojk5At7wSqP+Ayhvbv2rhNV/YZuoVP9keNY5Rj/AFep2BBJ9N0b/wBK+r2bc3XA9ulJk7faqcIvdHm0OIszoWUart56nxDqf7G3xGsS5tX0PVlwdpjvWhJ/B0/rXMXf7N3xRscq/g+4nHADWl1BMOp9H/zkV+g3mUbu3b09Kj2NPse3T40zGGkrS+R+bNz8L/GmkM5u/CGuQuDgE2LuM/8AAc1j3XhvXISTJoeqoT13WEoJ/wDHa/T8SsmdpI7cHFOa4kx95vpuPNZfVodz0Ycc118dKLPy1a2usASWd5GFAwPssgJ/8dpz290Wy9ndk9AFtZOPbp0/xr9SBMw5yfTOaQSOSxycj070fVYGv+vM/wDnyvvPy/g0DWbh9y6NqbZOSUsJj/7L+VbNv8P/ABfdqBa+E9elBOQx02UD68gV+kyzvyN5HtmhpWJ5LEnuSTVfV49WRLjqq/hoo/Oi1+CXxFvT/o/gjWCTwHliWLAx/tsK6LTv2UPihqCqW0ax04E8/bdRjBHvhN1feRbPJ5/nShuD1p/V4HHU43x8v4cIr8T460n9iLxVcFTqvibR7FMgkWsUtw3vjOwcV3Wh/sP+F7MbtW8QavqjE5McGy1U8/7IZv1r6MBJBpN1X7OHY8bEcUZpXVvaW9NDzzQP2dvhz4aZGtPCtlPPGdwuL8G6kz65ckfpXoUEcdrCsEEaQQqAqxwqEUD6DilLE57UhIGSTV2tsfP1cZiMQ71Zt+rFz6H2pvHXFJk0uDn6UHEByfpTeue/HSnpGzcAEn2Geage8gWQxiaNpV5KB1LD8KFuaqnOWybJAM9eKGYIOT9RUU0smMYKjHBNVw3zZJ56c1qo6EtcujRneMPG2meBdAuta1aV4NOttvmSRxl2yTgAAepIHpzXyX8SP2t/EPigS2nhmJvDlhyDcbw124/3uifReeetfXeteHLXxTol/pOoRCWxvoGglVhnKsMZ+o4I9wK+dfAn7EkMGoNN4v1o3lnFKwhstPzH56A/K0jnkZGCVX161nUhN2UT7DIamV0VKtjleUdl/wAA+Uri+N9NLLLK1xM7ZkllYuzH1JPJ/Guj+Gcfh+bx/o0fii3N1oM04inTzDGFLHCMxBB2BiMjPSvrz49/APSdY+F2zwto9tYajoW67tILSIJ50eP3sXHJJA3DOTuUV8QBE8oZ5jdeh4OD/wDrrlnB0pK5+wZVmOGzrCzp4dclrq3bzP1J0vTLLRNPgsdNtYLKyhAWOC2QJGo7YA4qznA6Y/rXi37KvxTbx54C/sm/mMmtaEFgkZz801uc+VJ+ABU+4969pADd+nFejB8yTR+A5rhq2FxVSlX+JM4740eGv+Ev+E/ijSwNzy2LyRjGTvjw649/l/WvzZU5MTKeQVf1Kkc/4V+rKqrgq4DI3ysOoIPB/nX5g+MvDh8JeNNf0dgQbG+ngGeMKHO39CK5MQtpH6PwFiUnUw0n5jbHTtd+IfiPyLSK81/XLo5b5jLKwzjLM3RR6k4FfVHwj/ZB0zSVi1HxtKmsXxX5dLiY/ZYOf4mGDI35AehwDTf2MNQtH8G67aLbww6hbXYMs6KPNlidcpubqQCGA7Yr6CDlHzk/Wqo0lL3m7mXEvEOJw1aWCwy9ml1W/wAux8pfFT9kfV9G1NLnwNGdW0y8m2tZTSqstjnvub70Y55+8OODXovwf/Zh0HwI1pqeuiPXtbT5wHXNrbt6oh+8w/vN+AFe5Jchxtc4Pr61FIAh45B6VuqME7nyNbiXMK2G+rSn8+rLoPHHTsPalzn2NVbaYfdJ+lWs9Oa0PkZdxOuKa38qcOaMFuOp9K0RAg9M8eteO/tG/tJaL8CfD7xeZFe+J7iM/ZbD7xTj/WOPx4HfjtWF+1B+1XpfwOsJdG0uSO98ZzRhkgADLaK38b9t/cKfY89K/MfxZ4u1Xxt4huta1q+l1DUbliZJ5WyTk9K9LB4KVeV38JE5qG5Y8eeONY+IviW71zW72S7vbmQsWkbcUB7D6cV0vwS+CetfGvxL/Z2n5s9KtirajqzKTHaIT0X+9Iedq/ieBU3wP+Bet/G/X3t7Jjp+h2jKdR1d1ykI/uR/3pTzhe3U8V+ing3wbofw48NWvh7w7ZCw0y2GQoO55XP3pJG/idscn+lfRzqRw8fZ0zyq1a78xfCfhDSfAHhiw8PaHbi00yyj2IpwWkP8Ujn+J2PJNaiADrz9KcFDAHPB6A9acAPTjHevMu27s4bjFP5mnDGOvWjABJ7Z79aVcbevXvnmn5EbsAc8ck0YOOOnvRuwMAcZ60uSck9fSnohgCWXgfh3NRscDkYwecipNwUfyI9a5rxL4qTTonjjIluMccjC8+nr7Ur9QSH+JfE6aPE0cWJLkjgHGEyOp/wr5y+O3xytfhVYFSV1HxbeKHtdPk5EQP8Ay3mx0X0Xq3HYVV+N/wC0JY/C63mtbWSLVPGcy5jtny6WQYcSzdi3QrH1PBOBXw5q+sXmvald6lqF3LfX905knuJ2LPIxPJP+eK5pTcnZHdTp8usix4j8R6l4r1m51bWLyS/1G6bdLPKeSfp2A7AcDFZZyM9/X3pAeOmOeM9aXpxnv1FQbXDOSMnjrz2FI2QMZJ9Kd146e5FMb5s89TjntQSyKU9B1NM6Drjpz6USnaw7DOKTd6dfWhBckGM9Of5U7sfTimKegGfQd6cOg5wM9KAY4HGT0JIAx1p4HYHJ6n/CkAxxnPpx04p2en86XQkRsfT+VV5/mjI71O3fuPyqvIMq3045oWhS3KS8j2HOTT1/PJqNemMkentUqDg+/enuaslTg9cL0q0gwvqMfmKrLjH4cVagwBjke1Bkx4Ge9OI4+nH1pOBkYHPHNLvx0OT0xUNkIa5z24x0A61GSNp54A7dMUrqQMA//WpvU9/zoJGtnJB4GDjHNIOSO39KDwTwQevoKBnsecc8cCqRY5T8owePX/P0qRCSxAI4HT096jU++e9SJ909s+nQVL3B6EqdOOcj15pwP4+3rTU5OMnGPpTi2Pc+ncVJmwxtA6dAOlITnuSPccChuFPbg4xTTjjjJ7DPFO4XGt8oPTjoDx+tUpyAcAfhVwybSQpyOnPSqN1y4bJGRVo1joNBzn/J+tLjcDjjg44600np39zSk4U5Jzjg84NC1LRXHOOffmgcdM5FN6dRzTh6enrTL6kGc+lIOoBPBpSMnH4j1NH54oHa4Z4H/wCqljGZE5ByQMetIPr/AIVLZor3UW4Z5yfelcWxsDr06HP/ANalB9jz69aQcH1zmnY9Kk52KORgHj6UxhkemOnPankAggHNRucg+nX8aAuNBxz2xio2Jz6AU/JxjIA6HvTT144GeO4xQUhhOB/M9qaScdMZPIpW9Me9I5wCRg+hoGitcN8w6Z7A1DJ6ZyM1JISW5POKjYZxn16CqWiNVoAYntkdaF5P8/ajp34HvQp/Hnj3FMdhw4569uKkHGO3Peo+hHP096eMjGD+AoFsSKMD05NJjJ9Oc09cgDtjj6UnTHOO/vS3Bi5x3yPyxTG5/TGKd1+vtTC2e/ehMkqsPmPTOetIW289R2pSeWHvTW5/GmWbUPywoM44zxT0bnrz29qhh/1KZ/uipFHX1z1qDNlyJj5Jx04H1681C5JznOO1TZK26knJz0AqBjuI/n6UuhmRs+DgED3/AKU0ZyecjPU805zz1P1phOQeeaOhpuRu2Aew7fWs9cjOeuavMpyfQCs9SRnnODVo1iWYz27+nXNWEJxjOOO1Vo+/OelWkOVPr2qWxtjw2QenI4oz1H456Uh69cZwaXO0HnPt60tySvcn5hzxSRnqOaSfJIOOc96RCBjnOeOarY1RfglKKGDEEHIKnBBr9F/2QP2qrf4yaUPhj8RPIu9Xe38mxvrlgBqUYGPJk/6bAD5T1bHr1/OVSCvoewq3Y3dxp91Bd2sz29zbussUsTFXRlOQwI5BBAwfaspRua06sqclJOzR9/fGH4TXHws1obfMn0K6b/RLkjJT/pk5/vDse9cBGTty5OTnIA6c17l+zL+0jo/7Ungu68C+OPJHjCGALIpIX+041/5bxekq4BYexI4zXnHxO+HWpfC7xAdPvD9ospDus71Vws0fofRh3FeHXocr5on9B8J8T/W4rB4p+8tn3/4JyRUZwS3TOTTxCGbLFgoHJHb8Klt1EmTxhRnI9KazbmJbjAOMdBz1rzdT9WGnnG4hQecdcDPWmhdyBAy4U5ZgSSP85p4y2/BARBlm4JB/x9KUfKFRcKACVyQQpP8AEfVqdhOxAzs21DGoXHmMFyQPc+/tUMkvIjUNuIwcjk1YuXAyiHKccnufX3qnuLtgEnOcgAce9Fg5Snr2gWHiGyEE6FnRcJMo+ZD6j/CvJNf8O3vhq8MF2nytny5hykg9v8K9qZiCwAySMMzc5qtqOl22rWb297Gs9rjJQH5gcfw/7XNezgMxqYSVnrE/PeIuGKOaQdSl7tRde/qef/Cb4weJfgr4qi8QeGbxoJsbZ7ZzmC6j7pKncencZ4r9RfgB+0n4Y/aC0NX05103xFDHuvNDmfMqY6vH/wA9I8nr1Hevyi8XeD7zwnKjtmexkOEn7qf7r46H9DVDQPEeqeFNatNY0jULjTNTs3ElvdwOVeI+uf5+tfW1KFHHw9rSev8AW5/PeJwtfL6zoYiNmj9xNuOe1ReUFbdnv0r5T/Zm/bq0r4jiy8M+PJrfSPE7gRwamMR2t8ccbu0ch/75PtnFfWLJnr06jv8AjXzNWlOjLlmjK5DM2yM45J4FVVcqR3PerU8ZcAdfaqpTYwrAu9hygu2OpPSrkS7VAz0qOCHYNx+8f0FLO4RDzg9BjigNAln2cLyc8moTO5wQ2MZzUXJORyfSp44RjLdT6cUDCO6+bBPPc1aX58Y5JOAB3PpVCSEDkH/9def/ABx+I/8AwrX4cajexSbdSuwbKxGeRK4Pzf8AAVy34D1pt8qub4ahLE1o0Ybydj5e/aZ+JA8d/Eu6t7VzLpWiK1hakNlXkB/fSDnuwxn0UVgfB74ct8RvH+k6RKrPaA/ar1sYCW6Ebh/wIkKPr7VxUKrAiFjuYgnknn/aP6/nX2f+yd8Pm8NeA28QXsRTU9cYSgEfMlqufKX8cs//AAIV5sb1alz94x1WHD2UKnDSVrL1Z7lGixRKiABFACoBgADoPwpYyGIydo7k9hSLycZ+led/tC+Ov+EA+E+s3sT7L27UafanuJJcqWH0TefyrveiufhNCnPF4iMFq5P8z4v+MnjZfHvxJ1/XUkD20lwbe0bGB9njyiD8cFs+9d7+yB4IPiP4jXOu3UWbTRIN0YI48+TKp+IUMfxFeDNgN8mCFGEXGQg9f5/ma+9P2WfBR8H/AAlsJpo2S+1d21CfeMNhuIwf+AKD+NefSXPUuz91zypHJ8lVCG7Siv1PN/229f8As2m+GfD0cmBPNJqE67sHZGuxB7/Mx/Kvn7wv8Y/Gng7jSPEl/BD/AM+88vnRf98yZA/Cur/ar8Uf8JJ8atXjU7oNLij06MA5AZRuk/8AH2P5VS/Z3+Gtp8TviJ/ZepozabBaSXVyEcoxHCxgMOnzMD+Bom3KehWT4PC4PJlXxcE1bmd1dnfeGv20/ENoBDr+iWOrqRtaS0Y28mPpyp79hXWeF/HXwO8QeIrDXVgXwjr1tMtwpZGtlLgHhimY2HXPHf3qPxX+xBaTK8nhvxNNat1W21OESofUb0wR+RryLxR+zR8R/CkTudB/tm3TP77SJRPnHQlOH/SrtVjurnipZFjYy+rVPZt9nb8HofdmnaxZ6taR3djcxXlpJ9yeBwyN9CKuK+44715Db2lz8If2aJim+1vtO0R5mJGWjuJBkn8Hf8Me1fK2jftGfEbQlQf8JRcXcC8FL2JJgencjP6960lJQtfc+KwvDtXMZ1HhZpxg7a9T9CGG3B9Pamnk+hHauA+C/izV/G3w20fW9bMY1G6EjN5CbEKhyqkDtkAfnXcCVt3qfcVpa6uj5XE0J4atKhLeJYP169qByM9a8x1T9pPwBoPiW/0LU9Yazv7Gb7PKXtZDGH7/ADqCOM113h3x/wCHfGHm/wBha3ZauY13yLaTB2QZx8w6j8alWbNJ4LE04e0nTaj3sb454oxuBpguFIPUUqzp/wDXq7HD8h2fejk5oyMkdfamNMiMRuBI6gEHFSackkr2Y4gsT29qH6HsegJ6U3zlJ689qzbnxbodmzC51rTrcodrLJeRKQe+ctTeg4U5T0irmmT+fYU4ZAx3zWbpviTSdc83+zNTs9R8ojzPss6S7M5xnaTjOD+Rq8JznaFJJIAA7mjdaClCUXaSsyYHIH6+1BAxx+deN/Eb9qTwn8P7qfT4fN1/VYTtkgsiBHE4zlXlPGRjkDNeJ6x+214vvbj/AIlmi6Tplvn5RKr3Eh+pyB69qxdSK3PosHw7mONip04ad3ofZ3TJ/KmPIB1YZFfGmkfto+LraVf7U0jSdTgzllhD28hHsckfmK+ifhl8YvDvxYspH0uV7bUYFDXGmXRAni56jHDr/tL+OKqMoy0uTjuH8fgIe0qw07rU76S5VSNuSa8x+NXx7034R6csKRrqPiO4j32un7iFRc48yU9l64HVsV6NM4tbWaeUHyoY2lcnj5VBJ/lX5qeLvFF9488Var4g1CU+feztLgkkRr/Ag9goAoqS9mj0OGcljmmJftfhjv5+R0fjH45eNvH0k51PxDcQ2shwLOxcwW6D2VcZ/wCBE1wy3ofPl3LEuckrJkn6819Mfsj/AAf0Lxdp994m120i1T7NdfZbW0uAHhQhQzSMnQtlsDPAx71778Rfgn4W+IPhy506XSbKxvTHi01C2tlSW2kA+VgVAyOmV6EE1lCjKa5rn3mJzzLMoxP1ONHRbuy0/wAz4f8Ah98ZPFnw91SKbTtUuLq0BJl068naSCZT1GD908cMOlfffgLxTpnj3wnp3iHTCTbXke7y5PvQuDh4291YEflXi/hf9iTwxpojk1zWb7WphgtHABaxfT5csR+Ne6eFPB+i+B9HGl6Fp8emWCuZBDESQXPViSScnA/KumjCUfiPjuJcflWNUZYVe/3SsjXPB65FGOQM0bhjrQDzjrmuln56OUYYEHBHIzXwF+018MT8NPiJNLZxBNB1jN7ZBRhYnJ/exZ9mOQP7rCvv3Pt71558d/hjH8Vvh1faZGgOqW3+mafJ0InVT8v0YZU/UVjVhzxPqeG81llmNjJv3ZaM+GvhF8Rbn4XePtP1uN2Nn/qL+Ic+ZbMRvH1Xhh7qK/ROzkS5tobq3mEtvLGJY5VOQ6EZUg+4x+dfl+yiNyr7lYfKyMMEMMggj/PSvsD9kb4nS+I/C1z4TvpGkudEANrI2TvtmPCE+qHgD+6R6VzUJ2fIz9D4yy2GJoRx9Lfr6H0ghIAPX+tfInxx+BXiTxz8eL0aDp+LbUbWC7l1CbK28DY2OWbnJ+UfKOeR0r6ujuWj4PIxzmrizGRAVPHXGeldk4Kasz8sy3MquV1XWoLW1jzD4SfAzTPg7pdybS5n1LVLxVF5eS/Ir7c4CIOgGT6nmu6XBPJwD+lahbOR1HpVC5j8pweqn+dEYqKsjjxWLrY2q69d3kxDCRyDlSD9RTCT0Jx7GpreU7gp/OpJbdZOcYatUcRUDlfr61oQtuQZHNQQWfzZY7ueAKTV9WsPDml3Go6peQadp1su+a6uH2og+v8AIdTSJLqrnJ4wBkk8AADrXyR+1H+2raeBIp/DPgadL3xA42z6mvzRWo9E9WPPzfiPWvKv2mv24rnxhHd+GvAjy2GjMxjm1FvlkuQOoH+yT29Ouc8fH0kjyu80jlnY7mdj1Oete3g8A6nv1NjCdRQVluWdZ1m812/nvL65lu7uZi0s8rbmY16p8AP2atb+NGpJeXJm0fwdA2bjVtnzXBH/ACytwfvN6t91fc8V1f7O/wCyXf8AxFktfEnjBJ9K8JZEkVmwMdzqY4xjvHCe79W6L6191WttbaXp9tYWFtDY2FtGIoLW3XZHFGOiqB0FezUrKlH2dNHlVat/UzvDfhbSPBGgWmhaBYR6bpNopWK3i569WYnlmPUseTV8Dgc5NS8YxnGe9RhMnH415zbk7s4t2OxjH8qX+LPY+lB5OOw/WlXIHpR5EiZ565pMnOc9OlBHfgdqUHIxjtVWF1EIzzjr29aR3Cj5jzyB7+1DNge/pXJ+J/FX2ItaWjhrnkNIOkft/vUrjSu7DvFPi4acGtbVla7IwzdRH/8AXr5g+P37QUHw3hl0nSZY73xfOMnfh1sFI/1kg6FzkbUP1PoWfH39oC3+GVvLo2jSx3vi+YBmyN6WCH+OT1kOflT3yfQ/FV1dz31xLc3E73NzNI0kk0rFmkc8lmPcnJrmnJydlsd9OnyK73Fv7y41S8uLu7uJbm6uZDLLPOxZ5HJyST3JqADHB/DPGaX6cUE8dSQD0561Bd3cPbnPGDRnvnP0FJnAHHH1pfx79KBbiEgZ7DPam9+vH8qe5xg9vX0pmAPp3NK+oiG5J3KMY5zntTV6nsegFE33gCSRk55poJB4PTj6Uy1sTqeT1B9RTlOMd6Ygwp54NSZJHseKCG7BnGRkEfjSk5zzgZ4PpSH6YA4J9KOhGCBnjB7ikuwrg3bOBz+VVbp/lYAZHpVlnwDzjHGTyKr3BBRu5/pimUiqh5PPI/GnpznqexqIHA65wKepGT3449qbNb2LCfXJ6mrMIODkgcDj8aqKfxOO9WYcAEd154pMzlqTjPPXOfrikC5I/mecUuRjrj603cM8fr0qDPYRuc9gRUZJXPOCOMmnMQeOn8jTCepPIxzT2GhMEZ6j1oIzkcH9KY2M9Oe46jNLuwD2A7k80mhjxzxntnpjFT7s9xgDnPFV0O4jHGOcYqZTn+LGec+tD0EyVWx3PSlJCngEdjTEyQRkHnI4pc9OPxzyaknYXOc9jjrTD97k96f0YZwQO9I3APr7fWgWhCTjPBIx/Sqk5JIyBjnjuauycd+O2Koz8t6n16mriaxGenOfTjFK7fLnrnqSeKQHqfb1prjgjrTuaJWIQxBPf3pQSCecik6diBSr164OOaZZBn3z/WlBHTPFNPXHp60meaLgPP8AjjFW9MJ+1E4yApz9aq5445zxV7SQFWVj04AHrQTJ2RfX0J470v646dqQdSM8Z5HtSBiR0yeeKhmDFZvRqjPIHOOecU8nHfr6Uw9j39KXqJdhuQPc/wBPSmnnBznqSfSlbj6EnoKYTnAx7mmiloIW5GOmMk9MUx+h5xz2pzcr1GfSo2PzD65xQUivJ949selR8ZGePXpUrtuZsHPPeoX++vY45xVmyFPU9x60vTnPT8qOh/rSdAefwoHceP8A64qUd+eM4/8ArVEO2DUinnqfbjvSeohw69hzmnZzjoD0xTVOD16fjTvXnP4UIXoGeoHPf6UxxjPp6mn9B146U2TB6nH60ySofvEZ701uvfjtSvncc8kGm+vejQ0ZsxEGKP02jPpmnry3Xt61HExMSdOmOPSpowPXPsazbMZaly4BEKHjJAGRVXBBPSrdz/Dx/Djnr9KqE/j9KW5KG9Sew55NRnPP5nHan5IHqO9MPTPI5qi0RN0Jzxj8az4zgda0WGVOD2Pfis6Pvx161S2NI7MmjHOO9WwuBjt9aqR8EnOPw4q4nQetDG9BeQOOgHNBwFPfijp/IChQMH04NJbE37lacjb6EEcmmwnJ68Y4p8/3T061HEeTxwPSnYtaF1TgDPAxjmniT5cD0+majXpjr7njNLn+WMgVL3GWdG17UfC2uWWr6PeS6fqllKs9vdQNteJ1PBFfp58BfjX4f/bC+HNxoHiJIbTxfZxA3cCYVmYYxcwD0PGVHQ5HSvyyl+8Pbitbwd4r1TwR4m0/XdFu2stVsZVnt50PKspHX1BxyO4JrKcFI7sNXnRmpwdmj7a8d+CtS+H3iS50nUYyCp3QXCjCTx9mU/zrGRSygAiJUO5pB94Htj1P/wBevpPwD4+8K/tn/CfziI9O8R2W37Xaocy2FwQcOn96F8HH4jqK+ffE2gX/AIP1q40bVYvIu7VsEEfKVOcMp7hs9f8ACvAxFB03zLY/o7hjiSGaUlQru1SP4+Znbt67AuyNeFw3I+vvzUcsinfFGASDliccH/OKPtBBG0YJ6Z6GozuOdoDc54GPxrhP0NIj+YnCj5h/nNAwmdvU/ePXNOdwh2DgE/M4zzSRqVZWcE84CjgE02bDMjfkAg5wM8k047UOGA/u7SM4pjJglS5JbIAHAHt+lMLBSPfoRwOtMzlFMV3BV1KI6su10ZdykY+7g15z4p+HckSvdaLFJPBy0lmBueMeqf3l9uv1r0SJSxOCODnJ7e9S/aPswA6MOQvBB967sLjKuFlzQZ8tnGRYTN6TjWj73R9UfPuQOT26ADnNfWP7Nn7dus/DlbPw34487xB4VTEUF6g3XtkvYDp5iD+6eR2PavHfFfgaHXZHu7Ipa3pJaQNwkrHufQ+49a80v7G50y6a3u42gnjOGQ19rRxGHzOnyvSXY/nfOMixmTVLVI3h0fR/5H7d+FfFmi+OtBttb8O6nb6xpNwMx3Vq25fow6qw7q2CK1GjDYLAH2NfjL8Ifjh4v+CXiAap4X1N4PMOLixl+e1ul9JI+h6nB6jPBr9Iv2fv2xPBvxxSHTpnTwz4sbg6TeS/JOR/FBIcBv8AdPzfWvIxWBqUHdao8GM1LY96z+PNV7n7o/GrDqQTuBBBwQeCDUUiZHTJ7V5ZoiC3GWz3A/P3qWaYpgDOTVWO5T7Q8QcGRACy9xmp2kDKSQCenWrKASrIu1jj0rivib8GtD+LFlbQau9zBLabza3VrKVaFm6naflbOBkEdq68Lnkd6txKVAz171DV9GaUa9TDVFVpO0kfHi/sgeJrDxvpdjPPbar4ZmuF+1ajAfLdIhlmDxnkEgbRtJHzdq+xIYYrWCOGFAkMahEReiqOAPwGKerkZ/LNI3zKefaojTUPhPWzLOsVmkYRrv4UAdd3UV8e/tp+NBqfjDSPDELbotJg+1TkHjzpQMD8EA/76r63YGBSxUyBATheS2B0Hvx+tfm98Rb/AFa78cazea/ZXWl6ne3ck7W97C0bnJ+VRnrhQo4Pasq7tGyPouDsJTrY9VJv4Vf5i/DjwlN488daJoKRs0V7cqk7gcrCMtIxP+6CPxFfpJPc22haZLcttitLKAyEE4CxxqTj8AtfJn7Fvg8yazrfi25izHboNPtCeu9vmlI/AIPxNe0ftMeKR4d+CviB4pClxfBNPiI6/vG+Y/8AfAaporlg5Hr8VYl5hmdLB09o2+97nwTq2oTa5rWo6nc7hPeXMlzJu5JZ3Lf1rpvhr8UPEHww1We80CW2V51VZ0uoBIkig5C9cjk9jXISliSQeMElieTx1r7K+H/7Lfg/xF8MPD1xrNnPDrFxarcSXtlM0chL5YAjlThSByO1csIym3Zn6FmmMweWYKnSxcbweljF8M/tsDaieJPC7J1DXGkzhh9fLfH869v8AfGXwv8AEuaaDQdQknvIYhPNbSwNE8SnjnPHUgcGvCPE37Ft5FGW8OeJYrgA8QatBsbH/XRMjP1Wu3/Zf+EGtfC618QTeIraC31C9njihSCZZlMKAnduHqzHj2rqg6qklLY/Ls0oZHUw0q+Dnafb/gM1P2sdS+wfA7V4gWLX1xb2oUdWBkDEfkpr4MuCDDLyWYjJK84HoPy619gftxak0fgzwvpsbkG51KSZgDgkRxEf+zivkOC1a8u7W0iwHuJo7dVHOS7Bf61nW1nY+y4OpKjls6r6t/gfo98KNDj0T4ZeFrHbtMOnQA4GOSgJ/nXVRWilwdxHIJJp1vbra2sEEYAWNFRcdtoxj9KzvFuqLofhDXdRZgiWthPOWJwBtjY/4V2LRH4zXm8RjW/5pfqfmh4v1V9e8Y6/qLnJu9QnlGSehkbH6Yr6U/Yb0Znh8Y6rtBDSW9orDqdoZyP1FfKEDF0RpG3FgCxxyT6/rX3N+xdpYsvhBNeMDv1DUp5eeOF2xr/6D+tcNLWoftnEdsLkcYdWkj2oQyA52nr170KhDLkE8jjHPWrxPXn34oU9+leg9z8ATs7n5t/Fm/v7X4n+LbX7ZdbY9UuEx5zYHz8DrxgEV7L+xPqEs2u+L7eSWSUta28h3tuPDsOp+v6ivJ/2gE8j44eN1x/zEmYdycop/rXpX7E+oQ2fjvxFFLIkKy6chBlcKCRIOAT9TXBFpVNT95xWGpz4f9pGC5uVdD6/X73Rhg9Mdee1fmx8UrNbL4peM4jCRjVrgYK5PL5/rX6Sy63pUGRJqthGQM4e7jGB/wB9V+eHxr8iX4xeMpbSWK5tZtQaWOaFwyMGVTwRkEda0ryVtGfJ8FUpfW5KrHp1R7F+w+4j1fxhboMBoLaXgYBIZxXf/tXfE+98A+E7DR9KuGtNV1pnV54mw8NsuN5U9ixIUH615r+xVeBPiDrlsrBw+lhifUrIP/ijWV+2reyyfF+2tyT5UOkwbAeANzuSKhStSPUxOAp4niNUpr3bX+48O0nS73XtWstN0+H7TfX06QW8K9XdjgZPb3Psa+uvDv7EOgW+nQnXtd1K61Jl/fCyZIoVbqQuVJIHqeteDfsxrE/x08KF9pXfMUXtvEL7f61+hj06FOMldmvF2bYrLasMPhZcitc+CPj7+z5dfB+S3v7S7l1Pw5dv5SXMqKstvL1CSbeDnHDcZwR16+YeF/Emo+DfEFhrOkzm11CylEsbgnB9VI7gjII9Ca/Rv4reFIvG/wANfEejSKC89lI0B6lZUBaNv++lH5n1r81If30aMwK5UFl6c1FaChLQ9fhfM3nWEnRxeso6PzTP0v0DxJD8SPhtDrOnLsTVNMeRI85MbtGQUP0bI/CvzUGQjRupRgcFT1GP/wBVfav7FXiJr74cahpp2k6ZqTqig8hJFEgz+Javl/43+D28DfFbxJpBUpCLpru3LcBoJTvX/wBCI/4Caqr70Is4OHIwy/NcRg/mj6F/Yf1mKTw14m0bcont7yO7C7uSsiBc4+q/qK+lsYPBz6Yr8/v2bviHF8PvihZTXshj07UVNlcSZwqhvusfXDAfrX6B7Q6ggggjIIOQeK6KEk42PjeMcFUw+YOq17s9QKnIP86jupobKNXuZo7ZGIAaZwmSTgDn1yPzr5x/az+MPiDwFq2haL4Z1k6ZcTwST3ot1UzKCwEfJBwD83TnivlpdU1fxR4isGur691XVJbuFIpJZ3kcyGQYC7iccmpnXUXy2Mct4VxGOw/1qUlGNr+Z+muPmIOQfpSZA6/nUU14Nx/ifoT71Wad5TycD+6K6lsfFVI8knHsWpLhUOC24+1SQyhwGU4qjFCZmwCMepq5HGsY2jg07XMttUeH+Kf2SvDviz4j3/iS7v7iDTL0ieXSbRdm+c/fbzOoVsBsDnJNej+H/C+leELBdO0XTrfTLJDkQ26BQT6k9Sfc11ak/hWZcKRO+emSazVOEXdI9ermuLxFKNGpUbitkLLGVAI6Y5+tMjmaJsgkjqR2pTOxAXHAH503DMCQCRjJq7HlXL8UqyqCpPTp3FEqh0K8GqEUpDjnnpxWgMso4wT1oRNygIZCQB1z19KvKh2AE5wOTSTzRWkElxPKsMES75JZG2qgHcntXyL+0P8At4aZ4TafQvh68Wr6sCY59WZcwWx6fu8/efr1Fa06UqsrQRN7Hvvxj+OPhb4I6E1/rt0HvGXNvpcLjz5z6gfwr71+aPx7/aZ8WfHDVZUvro2XhxZN1vpNuSEQDpu/vH6+vtXmvirxhq3jPWJ9T1i/uNR1CVi0lzcSFmY1r/DH4U+Jvi/rTaZ4asDcmEqbu7kbZBaIT96V+3fCjLHHAr6PDYCNH36urOOpXS2OZtbebUbmC2ggkurueQRwwQqWkmcnhVUckmvs/wCAX7HcGgPbeIfiFbxXWpxkSWugq2+C277rjHEj9PkHyrjnca9Q+Cf7Ovhn4I2guI1TWvE0g/fazcRYZOPuwL/yyTk/7R7ntXpjtuOQcDriumrXb92J5k6t9EWJJTIck5A4HtTB0waagPp+NOwCd2BnGM98VxHM3cco3EZ+lKU456jvSjgdaN+T17VRJGRg9cCkwScds8E1NjjGeaiI6jHU9e4oC1xOw9KUkjnHJ4A9aCwXrgkHGMVxvivxqz5srA4bO2SdCc56bV/qaTaKtd6EvivxYtvusrJw9wOJZF5Cf7K+/rXyV+0J+0SfA+fD/he7R/EhLC9nCh1slK8AHp5uSD/s455qr8f/ANo6PwxHc+GvCd0JdbyY7vUYjlbPqCiHvJ1yf4fr0+RHbzGZyxYuxZmLZLMTyST361zTlfRHdTpqGr3HXFxLdTyTzzSTzTSNJLNKxZ5HPJYk8kkn9aj6g9/XjtR2HX0GOaXuc8c/lUGjYdOOMdKXJzz6gfWmnsMnBpemeefyoIYo6HJwM4J603uMfn2pc9Qec47UDoBj86Oogz1wfbGKaw+XrwehAp3T/wCueaa3fGcY65o06h1Ks4w44zkc5pAen5Z96SU/P/k5oXGTzjjFCK3Jl4yB8o79s1KpwAegPbHFRL+Y7VKowRkkD26UbkMUHqO49O9J0z0APPNL2B98574pCeOn0+lJBdCHkntng1UuO/OB79ass3BBz9TxVacHawJzx19qdtRxZVDZzzj+lSxZJwCMZ5GM9qjHoM4PFSp1OPTpT8za+hKvpk9KmhB69u2elQjHODwfWp4W2k7iDnpk1O5kyc/KvsRzTBxkZ4PbrTvbHX3oYHacdcck8fpSuzMjJyfbHPH6U1jg9eRwD1p5GCcc8cZ9aYe+RwO/vSLWpGM+vOOecmj06HjPPWl2hT1HI9KT15B5oDYcv5e3pzUynB54HrUWOQDk8cD8alUHnnn270CZIp9jkD8KXAOcHBxwR1pucZ5ByOx5xTgxKnsccZ7ipJDHGMDH4fnQT6ZJ55xQSB0x64HakzkjGMdORzmmyRrfMOozg8enpWfcHDgck9avMxCnHUcY71QmOX5OecfWrRtET0xn1pH4UnOCeh9KQH8e+fSiUnyyOccfhS3ZokRDjHX8e9Cnk/y60nTtz3zQDgDn/CquXqQcEj3pD+tHYfnQByB0qVdD8hwOe/Fa2moFtjnqTkZ9hWV+PHetayQC1jPOWB5PAApt6GU9EWOnGM8kfWk/P16dTR6fn7UE4Ge2O9TqzDoNJz/+vg0wnn156ZpW4x3B4yDxTTxwDwewpeRa3Ez755ppOeh9j6mg5JxwT1J703PPT8uaYBn349ail+Udyfc0/P8A+o1FJwD6VSLWhARgHPrTG+8M9BT84x/nNNLfvCDjHHFM1DGSc0vccZ5pOOg659KXuMn8qLAOxkAZwO1SLnPt3zTAOfr15xThxj04FArj17859adnI68UzkE+tOHQYOOefTNLbYGL0HsD+NNfnOR6U7knp7c9qRz1HpxQyV5lFj8x7HNJ3OefSlb7x7c0mfm9PrTLubEJzEmRg4HHtirEP3gOevHvVaFsQp1JwBirVsN8wGeahmMixdMNxGcAe3Wqhb14/Wp7jAc7TxnPWqzcgHOaCRDwT278VGx64OO+cU4tgHnHb3pvfPX6cUkXsMk/1b+mM+lZ4OBjGf6Voyj9xJ1xjOazRz35q0bR2LEYz9eMGrfcg8ep9KqxDB6Z+tWc5Xr06Z54piY5eQecHv3FOyAp6j3poGQRnGKD0I9fTtSuBXnGYyQOARxUUbcnGKsXGTA/4D361Xj4PXtnIoRW5bBwD0A/rUhP69ajT7p75HOKkABAqWuqF0KszEv17euTQh455/lSTj96P72OaRTgjuTVI0TO9+D3xY1z4L+NrHxP4euAl3bkrLbyEmG5iI+aKQd1P6HBHNfpda6l4V/bE+FkHiHQHGna1any2SXBmsZ9uTDIe8bdm7jn1r8moxgk54r0/wCA/wAddf8AgJ41i1zR2NzaShYtR0yRsRXsHdT6MOqt2IFctSHMjvwmLqYSrGtSlaS2Z7/dWFzpeqXtjfwPbXts/lzQyDG1s/qD2Pek3DaNm4LnDEDk19JeLPDXh79pXwHbeNvBV3HPdmHEUZwj7xy9vP6OMjGfr0NfOhtXsLqS2uIzDcwkrJBIMNGw7GvArUfZu62P6W4b4ip5vQ5Z6VI7r9SBFLFWwDjdsjU9OB+ffJpkqFFUkgykc9uOent1qeS4AHXqMZXHSqckpwWLZHTczYJ5rkPu1qMYsMgnA7E9/wDPFOGJdofPy9AOooGTt5HPQHpUks6W8e0YLdApByf8KHqWMeQW6Kq4IGAe5Jqo7bnLE7sjAPr7Ui5JBIAIPIHAH0pcnIyxPfGeB/nFA3TQBsBRyeeAO57VU1bTLTXrUJeQLJgZEqqA6fQ1bU8nB56D6UwsCScknOMHqT6VcJSpy5ovU4cRhKWKpulWjzRfRnlPiHwVd6APOiLXdkDzMq4KdfvDtWDG7RlHV2Rl+ZWViCD2IIr3mAjHXjOCCMg+3vXL+IPhza6zG9zp7R6bdA5KYIhc+4H3fqPyr7DBZypL2eIXzPxLPuB5U+bEZfqv5evyPYvgF+314i8BR22i+OEl8V6AmEW73D7dbLx0dv8AWAejc+/Nfffw9+JnhX4saKNU8J61baxbAfvEjbE0B9JIzyv8vevxe1XRb7Qbs21/bNbP1GcFXHqrDg1o+DvHmvfD3XINY8Navc6PqMTAie2cqTjsw6Eex/rXo18DSxEfaUH/AJH5PNVcPJ060bNH7Vy6eftQmRsEn5lPfinNCyHjnvXxl8Ff+Ci9jfvBpfxLsRYy4CjXtOTMR/2pYh0+q+/FfZGgeINK8W6PBquh6jbarp0yhkurSUSIfbjofY818/VoVKLtNFJp6omgQsQentVgD35/SgcDpmjJ+vrXKAenueKOc+oNGfWkLe3HagBkzbVPc+lYeveGNJ8WWZsda0611Wzbgw3cQkUfTPQ/StiZ9zAU2ADzM9+tK19zWnWnRlzU3Z+RleEvA+jeBNEXSdBtF0/T0leVYFJYBmOW5bJ//UK8S/a98O+JvEuk+HLPRdCvtV062llurySyXftfAVAUHzHgsc4719EknJ/OhTjnOPQipcU48p6GEzGphsVHFS96S11Py4a12XTW86PbSRj5o7hCjqPo2DXs/g79q3xx4bt47aWS01uzj2xot9AFfaOMB0wemOv619geI/C+j+Ko3h1nSrPVYcEbbuFXx9CeR+BryzxD+yD4F12KR9ON/wCHp26GznMkf/fuTP5AiuZ0Zx1gz9NfFOW5pFU8xpafeUPDH7aXhvUpBBrmjX2kS5x5lswuoj/6Cw/L1r2Xw54p0/xro9tq+jXP2vTJ9xinClA2GweGweoNfJvir9jnxbpEM40LVdO1qMgEiUG1nI/ugHKencV9Q/Djw8fBXgPQdE2rG1laJHIi8gSYy/8A48TV03UvaZ8xneGymFKNbL53be1z53/benddW8GxnPl/Z7ojnjdvT/EV4T8MVhPxP8JCdgITq1t5me37wY/XFfZn7Rvwwn+KXgZF05A+uaVKbq0Q8ecCNskX1Ixj3Ar4RkWS1uiHEttd28m1gw2SROp6HuCCP0rGsnGfMfoHCuIpYrK3hIO01dff1P1RfOT689e1eaftLaymifArxbI5Ae6t1so1ZiCzSuFx+RJ/A1434F/bXGn6Pa2nizQ7i+vYkCtf6cyDzsd3RsYY45wefavOvjv+0NP8aYrPTbXT30jQrSUzeTLLvluJOis+OABk4UeprWVaHLpufD4PhfMI5jH2sPdUr36WPGHARS2eFJGMe3/1q/Rb9nbSho/wS8IwhdrSWa3LZGMtIxc/+hV8EeEPCN3448SadollGZZ76ZYQFGdi/wAch/2VXJP096/TLS9Ph0nTbWxt1C29rEkEaqMAKqgD+VRh46tn1HHWKhHD0sLF63uyyevrigMQfU0fxGnK2OnSu1eZ+JI/Pf8AadjMHx28XLswWkhfI75hT/CvNbSxuNRf7Pa2s11Ki7vLt4WkbHc4XnvXsH7WFnj4763JjAktrSTJ4z+6H6cVZ/ZCuAnxmiUDKTafcICfUFTx+RrzZRvUsz+k8Divq+RxxCV+WOx5RD4G8Q3Hyp4a1d2Ixk6bMQcf8BqjqFjc6HcPaXdrPY3KAE288RicZ5Hytzg1+pwkJ/iI9cmvhH9sa2EXxwndR/rdNtXJ/wC+x/SqqUFBXTPGyLif+0sYsP7FRuty3+xZL5fxku1xgS6RcZz6h4j/AJ+ta/7cGgyWnj3QNZAPk32nm3Lk8b4nPH12uPyrkv2SLhrX456WqcCe0uY256jZu/mor6z/AGgfha3xZ+Hlxp1sqf2xZuLzT2c4BlUcpntvUlfqRWkFzUrHBm+Mjl3ENOtP4WkmfBXgDxOPBvjzQdfwXTTr2KeRV6mPOHAH+6zV+m8M8V5bRXEEiyQSKJI5FIKupGQQfcY/OvyturO4sLu4trmOS0u4mMU8EqlXideGUjsfX6V9D/A39qg/D/w9b+H/ABNaXGpaVaDbaXlswaeFO0bKThlHIGDkDjHFTRmoaSO7izJ6ma0oYrB+81+K8j7MkkWG1llkdUiSNmZmOAAASf0Br8rrl0e4laEgxPI7LgdBu/8Ar19J/F/9r4eLfDt/oPhTS7qwivEME+o3rKJTGfvLGi52k5IJJ6E188aLoF74i1Wx0vS7WS81G7cRW9tGuWZj1z6AdSegANTWqKbtEx4RyyvlUKuIxi5U+j/M+tP2HdOltvB3ia9YER3GooiZHXZENxz9W/Q10/7TfwTm+KWiW2raPEJPEmloypASB9rgJBMeT/GDyv1I7133wp8AxfDDwFpfh9JhcyW0ZaecDHnTOSzt9Mkge1dBPKXYgHCiuyEUqajI/OswzeUc2njcM9nofl5PbTWtzPa3UMltPCxjlhlXY6MOzKeQa9D8P/tB/EXw3o0Wkaf4llSzjTyohLCkssa442uwJGO1fZnjX4Q+EviFKLjXtDhu7xRgXqExT4HQb1IJ/HNcbZ/smfDq0lR3sdRugpz5c985U/XGK5/Yyi/dZ98+LcrxlGKxtK7XldfI+Mrq91DxBrDNNLeaxrF2+ckvPPM3pjlia+n/ANm/9m2+0bU7Xxf4uhNrdwfNp+lNgtGxB/ezdtwBOE7Hk+le++Evh14W8FRIND0Cx01wu3zooR5pB65c5Y/nXTE7QPXvxWtOgovmlufN5txc69D6rgockdr+RTWxy5y2AfxNR3Fv5OCDkdD/AI1eBJPPAxTZkEkRXJz1Fddz82bb1ZStpNj4PGeOau9cenasxzkkHitC1YPCvPQHNITHg8H/ACaoXoImyOhHFX+59KqXUJldT14/AUCuR2sYfJJzjpVrAwRwBimwweWDzk1zXxC+KHhb4V6PJqPibWbfTkUZWFmzNIewVOv50/JDudJHAocEJk9M+teb/GH9orwV8E9Olk1rUVudV2Ew6TaMGnlIxx6L1HX1r4/+N/8AwUG1rxDLNpngKIaNpOCp1GVSbmY+3opHt39q+Rb7U7zWb2W8vrmS6uZTmSWVtxP5/h+leth8tqVfenojCVVRPavj1+1z4v8AjdI1iz/2F4ejffFp9kxUvjo0jdWPI/WvCHnCpgnCg856f/XrtPhr8J/FPxf1Y6f4Y043KQsBc30zeXa2wPeST/2UZY+lfb/wU/ZS8LfCE2+qamU8T+KEAf7bcxYgtnxz5ER47/fbLemK92MaOFVoLU86rXtufPfwM/Y21rx8sGueMDP4a8OthorPbtvr1eoIB/1KH+83zHsO9fbHhnwxongbQ7bRvD2m2+labAPlgt1xk/32PV2PdmyTWpNctNnBJDcknqahBLY4wO5xzXLOpKo9TzZ1JTFJyck5xzTguCT1pFGMZ57dKeMY68DtWViOYQ8454py8cZ496QYH9KM89ck/rR1He4/tgnIp2fz6VHnb19epo3c9frRYSY/d1x1H4U1nAByQTTDJjqQO+SeMVwvifxQ1+xsrAsYScNIucy+w/2f5/SlsUrvREnirxaZ2ax02QvuO2SaM5Lf7K4/U18fftC/tGLpC3PhTwfdj7f80WoavA2RB2MUDD+Pruf+HkDnmq37Qv7R4thd+EvBt2DKQ0Wo6xA33eOYoGH1O6QfQetfLMagKAAQOmBXNKXPojuhBU9XuPyScsSeeSSSSfX9aRsccknOB9KUE85+hpCTjGeT6VFi33G9z09CaXPYHHt+FID0yTgD60u7sCCfT0pW1JEwPwz1oPYfnQOnqM5z0ozj36U2gewdP5Z7UhPJGfQ+1L146dO3Bo/kTjil5DuBbAz1/pUbtycn3xUgyMjP9ajkXaTwfTnmnYRUn4kH8vWhT26DoPaiUZlJzxjk5pFHXjOPWixfQsRnHt61L2POB7HPNRJyDzxkAjpUuR0BOKVzOwvc847AD+dNJwvGM98cfpSj8QAOvTijOU4IB7nOMULYW5Exx7d6guD8jcc46VM4Of5gVBccIeeAMk9qZolYrK2AMHjucVKozmogeOlSqwx06460mWyVT0+n1NWYV+Ynr7E9Krg55z24wO9TQvluoHehmbJyOvHsMUo+Y+uR364pnPGeSRQDx1PXk96LiGMeuBz6Hp700gZPQcelPfuc9vTpTOc9QcUr32AQ8gdc98elJjbxjr0p3YYOfX60h6Y46YPpVAKuM/4cVMMcce4x0qJQWwegwBzUijpnH9DUNCZKvUngHrilzg9RnpjFJt28DOTS5wRnBGPTFTuQxpAzwOT1NJu/kKUkHvz39aa2Rg5yQMYo1GIQBn6Yz3qjOfmHGO2B1NXDxznj9ao3D4bgnAGOtUrs0QxWx79KSbgDJ6+lKuQByM5pkzfKM9enHarNBnXvz9KVecc59PpSDnjPJ45p3Q59+PpQU3YqnrxT0I4GelMAzjv9KAefYelJalb6jgd2O/44rfRNiIvZR90dOlYMS7pkXI5OK6FuCBwcfrSbMJjSvHQ89cDNMc5989T+FPLA8dx+VMK5GMZx/KpuQiM8sc9OhpG4xilOe3U8cUzr7dxTvcFcGGR68/jUR47854x3qRjwOeO1MzhvU9fY0DGtz35x0qCZuCuQT0+tWSTjg4FVZ8ccgcgVVjRK5Ht+nPBphGXPTJPFSdV9CO471GTljzjmmWx3Tvn3oPb8sdKRfzpR1oGPAzUnccjBNMXt604dRnORzSuA7Ixg96UnHfj2oPOeOuDzSDj6UyBQ2Mj86Rjx1A+lBPUZH4U09/SgCrJ985yOfwprDIPf1p78yH8uaZnr0B9aDRGunEaDnIUcdxVq3/1mRxj/AAqrHxEueDtGeKt2mdz+u0kYxgcVmzCSFkO5m54/lULHORnp1+lSMTwSec/gKjYY4zSEiJ+Ohxzmmgc+/wDKnvjHXJ6dqaDgHv6nFUWiOchYWxg8YPaqK5Ht2q7OwEL85OKorkEjP4GrXY0WxYhYjqfY1aU475GP0qGID1GKnPQcY7EUCYdASOmO/IpX4+h5HakHB6/j2prnJ6+1QShtyP3BPQg/nVeM/MPQ9cVZuuLRjwff05qrEfXtVItXLWD247VKDgdfbrUQPsBxz608NgHoT1xUgV7onevpjPHf0pinP5dqW5P7wHPOMY9qauOOSTjt1qraFrYmBIxzwOmak6j3qJecHOeOMU4kgZx2wcduako9w+AHx61n4EeMYdStHlutDutq6lpIbCXCYA3j0deoP4d6+5viX4H0j4xeGLb4geBJY9RnngEkghxm6i9CO0i+nXgivzDZzlPYAfpXun7LP7TNz8BvExtNQEt54Q1Bwb22RiWgfoJ4x3I7r3Ge9cdWkpqx62W5jVy+vGtSdmjt5GZCd4KdQQRyCOtCFmIAIOBk9MDp/jX0B8avhfYeKtEg8eeESl5a3sa3Uy2vzJPEw/1qD165/H0rwJpFhj2x4GTkAk5PTr/nivn6tJ0pWP6lyLO6GcYZTg7SW67CtMEGATnGMDoKqvlySCC2ASx4yKWWMA5ySRwQ3J+tR8d8HPBzyDWJ9UlYfwcdBnrzzn/JpCTgA9D04oIAIOcAHPQUKVCYbkKuSORnk0FrQaWxzyRnjtmk8r3wepA604LjJYbiAcLR5mQMjBwM9z/9agVhqjJ5GOOlKG4HICgk8UOGc5BC4GAScU3PyAZwOoBPINF+hi4kk9tBqFs1pdQR3Ns+d0Ui5H19jz1rg9e+Fpi3S6JJ5nBb7DcP83XojHr34bn3ruVba3JHBwQO9NDFSevzHkjmu/DY2thpXgz5XNuH8Fm0Wq0bS7rc8Pu7aeyuHgu4ZLadTzHIu1h17H6da634a/Frxb8JNUXUfCmt3GlTZBkiRt0E2P4ZI2+Vh9a7/UtFtfEdv5N9EJnAISUnLoe2D+PTpXBa78Mr/T18+wlF9ARkxtxIDjsO/SvrsPmuHxS9nXVn+B+HZvwfjctlz4f34eW/zR9s/B//AIKL6Fra22n/ABE0xtCvWIjOracpe0b/AGnjJ3R++3cK+tvDPifR/GWlRapoGq2ms6e4BW4splkUZ7HHKn2bBr8QZVktrl4p4mikXgxspDA1veCviD4j+HOrpqnhnWrzRL1TnzbSQqG46MvRh7EGrrZZGp71FnxMnKD5aisz9sj1547UxjhuvNfA/wAKv+Ckmp2QjtPiFoC6rEDg6ppGIpx7tEfkb/gO3rX2B8NPjf4H+L1qk3hfxBbXlwQN1hMwhukPoYm5/wC+c14dXD1aOk4jVnsdcxO854qWIFQCe5p0kWThlOR1B4IoX5RjHGa5XqUOznvxnrTZJNsZ/KgkAdeKrzsdwGcAHOKAIwC3fJq4vyAAHIqtH/rBgYGe1WMZyc9OeakpFWc5lJzmpLcKRzgn3quDklsd8inqpIyF/AVXUL9CyYk+h74PSvPPiP8As+eD/iez3Wo2kllq5AA1OwYJMcDo/BD9B94V3YVxjAI5Bq4G69SRSlFS0Z1YbF18HU9pQk4vyPkLXf2ItSt53bSvFdrcDOBFf2jRnHPUoSM8+lQ6N+xN4hurv/T/ABPplrb7QCLa3klbOfcqK+t7w/vjzn1+tSWbEB/TPH1rL2MOx9XHi/NVDl519xxfws+Cvh74RWUy6Wsl1qE6hZ9QvCDM65+6MYCr/sj2zmuzaVt33jj2NTu3ymqWe3c81okkrI+UxOKr4yo6teXNJl9D8vIp6HOPamKMIOegFPRuDx+dUcTPiH9sKJYfjRI3mBPN0u1dg3GSNy/0rC/Zd1L7L8c/D4RhtlW4iYL0AMLHB/IfpX3nd6ZZXTiSeytp5QAoklhVmAz6kZ71npY28DloreFDn7yRhT+lc8qN581z9Do8Uwp5d9RcL6Wvc1kl3Bcjk18Y/tk+H9RvfizYXVlp97eJJpMSs1tbvKoIdxztB9v0r7Jh27AM5+ppt05yADjj+E4rWUOdcp8xlOZPKsUsTGN7Hwz+zZ4Y13S/jZ4au7jQ9Rt7YeeJJ57SRERWhYZLEY64r7vZhjJOe9VrSVyzAk4I6buDT7ltqHrminD2asdOd5y85rKtKPLZWPK/i18BPDPxWuHv7qKXTdb27RqVkFDuB08xTw+Pfn3rw3VP2JPFkc4/s7xDo93b/wB64SWFvyAb3719dpy6gjAPWr6q0gKKQrkEKSMgHtSdKEtzbAcRZhgoKjSqadnqfIWh/sT6jI6trfiyCJc5aPTbUs556BnIA/Kvon4Z/CLwt8LLZ00Gw2Xci7Zr+4bzLiX2LHoP9kYFfHvin9pP4m3mo6jZXGrx6W0Fw8EkOmWywlSjFT8xy3b1r6v/AGfPFtx40+FOhajeztd3yo9tczSEM7yRuV3N7kY/P3rGn7Pn5Uj6LPJZw8HGviaq5JdF59z0O6bCdMAnGagiG6RQTxnn3qe5y0R471WjfD88Cuo/MdjQbpjHHTmmeWq445pdwYD061HLOEIHXvVaC3JccDAo79aign8xyCO3UVLznNFyXsGOfWnDn6AcU0c9eP608AnpR1AzbyLZJuHRufXmpLJWVXzkA9Kt/Z/NYDbuPXGK82+J37Q/gD4SWkkmueILd7tSANPsWE9wzY4G1Tx0PX29a0ScnZID0dVz1/Oua8e/Ebwz8MtLl1DxNrNvpkCAsEdgZX9lQcnqK+Gfiv8A8FFvEXiAS2XgPTk8PWjoQL+7G+67fMP4V718n+IPE2q+Jb6W91nU7vVb2U7muLuUyOWP1r0qOXVarvLRGM6kYn2T8Y/+Cil1cPcad8PtM+yQ52DVb47pGH95U/h9uc18b+J/GOt+Mr97/W9Uu9VvHOWlupS5JOex+tUNP0+81nUILDT7S41HUJziK1tYmllc+yrkmvpj4W/sK67roivvHl+fDdk2G/suzKy3r9OHflIu/wDeavepYbD4VXerPPqYnufNOi6FqninV4dK0awuNW1OY4jtLOMvI34DoPc8Cvrb4R/sMECDUfiNdrsGGXQNMmJB5/5bzj/0GP8A76r6Z8E/D/wv8LdJGm+F9Ht9KtyMPJEN0059ZJW+Zz9TWxJOWLdgOgHeipiXPSJwTrt6Ij02w07w1pdvpmkWFtpmnW42xWdnEsUaD2UfzpzSmTGScjNQ8nHOfepBGTjgAGuLc5r31Y4EEjuD0p4GAP5etKo7dvWjcSf89aa0JHbc9uO1BGOPzFIDn24o3A96LgKTj060h5xg9aQHj0HtQTjpikh6ASMcDjnvSMyheSAT3JwAPWmSzLAhZmCgDJZjgD3rgvEfilr13hgcRWa8l2ON4Hc+ijH6c1MnbU0UebRF3xJ4hWdDbwnejHAHTePU/wCz/PHpXxV+0D+0r9rS+8K+D7pTA4MF/rMR5kGSGjhP93qGfvyBxzWf+0R+0jJ4jN34a8KXrDTCTHfarEcNeescZ7R+p/i/3evzmpIXAHGMegrklNyPQp01TXmKpwRxgegGAKce3HH04pqnOP5+lO5wRx646UIpsM8GmZyff60rDpjjkY9KTPB9OtIkPTHTPSjOMDPXmjpjkfzpRwDzkdMk80lqwAA8gf8A66T/APUCO1O7kY/AikwR3HPf/wCtTAOwz9MikyAB78emaDx0JGfxpex7nrmlcXQTO1uOAB+dQynJ469PrUpIwefb8arzvyQfXpQmUiu5Abr0704A5znnPNRt9/Oe2ach4pvUvYsIMEZ3cdalGeQefr6VBFknBOOfXg1OvT0OfwqbWM9xTznGOvrQw3ZGevPNO/x/GmZGDyDz+Rqr6DuMc/McDH61XnJ8s9uMHNWW5579R3yKq3WTEQSQP061KY0VlB9j2HHSpF4OD19ajC4PHIxUy859vxqi+hIDg54A68dBU0QJz+vrUA+8e/Ympocjpzg8UmS9SccHI9McCjsADwP84oJA4OT344pR1HOAR19DU7EEbEc8cjHtTSeuTjvilfv3x1x1phOCR1455zigHoNLED+v9acOG4z6nikPGRwR1+p9aceR1OPzprQB6dPf3NSRnA5OeKhHBB4/nUqMQMgjI6Z6UNiaJs7c8YwM+tIcjODjPcU0OSDyOOee/tQT9Ov+RUEgcfXjPSkJAB3dCc80YwSBgD096RjnuOO461VriuIRu+8eMdaoXGBKcEkevrV8kAfMe3XnrVC4IOBjGKpGsRnIGR356UyXgZzjt0pynPHfHT1HrTJecc8Y7UzZbDAR25HWlB/GkUEc5HH6inL14bPXikguVxxgHr6UnbGfxx3oA56flQP09aa0GWLMbriIZyN3P0rZzz14/wA81laWM3PPUAkH8O1a27nGMdBj0qJGE9XYTOOCBnnkCkJwP0zSjPQ5yKa3065P0pIzI8564BpNo6Zz2z7UucEcg+tIeBj3655o2LGNwP61GeWzxn1p789Oueo9KYee/HXPrVodhGIA4Ptmq8/Uckc1YLYx/nNVpnJYdMD9afoaIYMgjB/GowxJwRnn9alVvLYEHBB4PcVEOM/Wgpj16DJ6Hk+tL/WkUYx/+unLgDqDmi+gLUcvcHGKeO/I57etNUfKef8A9dOHPpj2oGOPXrijrnp170mee5FHBx6fU0ECk8HnI9e1Mc9ffvT2PPPP8qa3A60mG25Vc5ZumeMimMuTjIBPFOcbWPHfkU1u/p2xTXctM10OUU57Dk9uKuWxKxSFeo4A9apQj5FAORgD2+tXkwLfjJyeTUyMpEbHOe/OPpTGOc88+9Kx556njGOKjJPIHBPHqamxOw1jk00/nzg05jnpjHrSZ5PcetUkX1IbpR5L89Bn6mqS9TjA46VcugfJcVTBI46Z65prU0Rbg5HH+RVgLwdoznHBqtAcnuR6HirX8Jz9KNiBuRzzke1B4YDr+PFOUfj70EZdRkDj86YDL0/6M+OmB1+vSqUYyfrV6/AFsec56H0qih6cnjke1JItFpeBxjGOhqRD/k1GuACOv86eOMdOR60MCvMQXAGc465pinJx/LrmnXB2lcd6aDg++KLlrREqnOc9akzjioowPw68U8YyO/P0oYG1KdpGTnaAMjvULvjocHHXvU90wV8D144qs7dOg4xg1FyNj6g/Y7/auHwqvo/B3i65LeCruT/R7p8sdMlY9f8ArkxPzD+HO71r6C+P/wAGRpzTeKvDsYm0qYCe4t4PnWIHB82PHVGyDx0znpX5qyPuJ6EYxjsa+y/2Mf2rBp7Wvw18dXaPpEwMGkaldNxbk/8ALtKT/wAs2ydp/hJx0PHJWoqasz6fJs3rZViFWpP1XdGWqEANjtgEEGjeAoG4YBwCQMV618c/g9J4GvJNT0uB30KZyZFxn7I5P3f909vSvKQChDMAGxnb6187UpunJpn9T5Rm1HNsOq1J+vkMwM8gc9iO3pUTrhs49s54qfO5RvIB25I71HISQAMkkZyRjisz3UyMPtXIJO0ZG3knn/69ObJPJ5/2un+eDTeuC2UA4AHAFAOJTljjqRjIFGxa1A84GTnscZz7Un3hnAAIyMDNIo+6CAWOSF9/X/PrT+QTkkDIBX1FAmLt3YDfKSCOOtKilR146k0LkAcg9MbuKcAVADAMOuDyD71Bi0HmC3j3hQxz8qhsE/7R9uB+VOiuWklLNjcerEcD2qEkZ4IXjgk/59/0pyIIVLsACRlUYHI9z+nH0qtmc7huV9W0Wx1iER3tskhIwDnDqP8Ae61xOsfC+Zd7aVOZUB4huCAx47N0/P1ruxnIJPJPU9zU0UghTLZaPPABxv8A/rV6OGx9fD/DL5Hy+Y8O5fma/e07S7rRniF5p91pUsdvdwPbTnOFlXBI9j0P4VFDqEumyo9lNJBco+5biJijKR/dI5r3C7hTVonjvIo5YW+8kigqPbBrmNV+GGl3xaTTpJNOl6iMfvIhntjqPwNfT0M5pVVy142/I/Jcz4FxWGvUwcuZdtmdl8Nf25Pih8PAkF7qSeK9OXj7LrC7mA9FkGGH519TfDz/AIKHfD7xQYrbxLaX3hK9KjMrL9ptc+zL8w/EV+fGq+Ada0pnZYBf265ImszvGM4yV+8PyrmV/wBYUPy7T8w6EHPp2rueHweLV6b18j8/xGFxWClyYim0/NH7deF/Gfh7xxZR3fh7W7DWoHGQ1lcK559R1H4j19K1pINzHcCD0x0NfiDpGu6l4fuludK1G60y4UkrJaTMjD8vr+te+fD39vL4n+BY1hvrq08U2S4H2fVIz5mB6SqQfzrz6uV1Yfw3c5lUiz9Qo4hEDjn60jklDjA4NfIfgj/gpR4N1cxQeKPDmp+HpXOGuLVhdQg/Th/517/4O/aD+G3j8quh+MtLuZmIQQTTCGUsR02vg15c6FWm/fjY0TTOzAxx0xT1nAGMcE9RVhYVliDqA6N0ZTkEVGbQA8df0rAscJlY46H9alDY6fhVf7MVbOcgHPvUhYIpYk4AJOPpSRBXnyJTUlqfkP1pJotzbgcmoQxjY4ODnkHpSGti1IQsbEntVNWyRkfl2olmeTAzwDkgd6dDGXkHp1NVYGaC4C/Wkzjp+VHt17UEY60E3Hr8wOevrWeTkvk8g4q/nIJ6Cs5+ZG54zQMUAsDjJ7ZFI4ZeCeRxzVmBf3fTjPWo7rHGelDAbZsfMIzwBmp7pS0Bxzjmq9sxM+OBkVd45z07igGZ4bp2xzWjC2VDA/THWqEkJiY8ZXPB7URzPEcA8HtT2Gebaj+zX8Pr7xFqOtXukS313qFy13Kk905hEjHLbUBHBPb3rvfDPh7TPDFilhpGnwabYoSy29qgVAT1OKul2lc8nngCrVvH5eT3NJJLU7a2PxFemqVSo3FdCUjK4PeqTxGNyOo7HFXdu73oZN/BGRjv0qmecUkkZeFPHYGkyS3rxxVx7ZYkMjDagGSxOAPfNcB4y+Pnw2+Hwca54v0u1nVSxgjl86X6bUz6j8xVKDewaHd20ZRSSOT29KsKpY4Azx6V8heNf+Cj3hDTBLF4Z8P6jrc+CEnutsEJPPoSfT86+efH37evxP8AF5nttOubXw1ZnjZp8X7wDnnzDz3/AEFddPBV6m0SHKK3Z+lfijxp4e8EWjXXiDWbLR4AMk3UwUkeoX7x/Kvm34lf8FEvA3hlZ7fwvY3Pii+UbUkYeRb7vc9fX07V+cuta7qXiS7F3q2o3Op3G3b5l3M0hI59fqfzqgp3SpEpBlY4VerMfp3r1qWVpL97L7jmlXitke7/ABN/bR+J/wATVltP7WGhaVKCpsdJXytw/wBp/vHp6+teFXMsk8rSNK0srk7pGYsxb1r174f/ALKvxF8fpFLBox0XTJhuGoa032ZWHqkfLsPwr6T+H37DPg3wz5dz4pvbjxbeAAm3ANtZhv8AdU73H+8fwr0YRoYf4UcNTE92fE3hDwdr3jnU107w7pN3rN4ThltYtwQ/7T/dT6sRX0z8Nf2CdQvWivPHusrplvjP9laO6yzEZHDzEbV7/dDfWvsPSbDTPDGkxadpVja6XYRLtS1soVjQDtwvX+dR3F47gKh2juepqJ4iT0icEq7ZjeB/h54V+FunfYPC+j2+kxkAPKi77ib3klbLN+eK2ZL0k7V9Dn2qryW65J9aFznpk/rXNrJ6s527jwS4znFNOTx1PSnhSQBj1qUIMelGxmNSMtzwcdAe9P8Au5GOfTpSZAA5+tLn6E0x7iA5JBPtzR6Dr6Yo3Z46ADrTd35j34paFDuh9TSg+vApgY+vOfpSjHrkjr70xbDiSPQmoJrqO3hZ5HVEUZLE4AFNu7yOygeSV1jjQEsWPA96818TeJX1SYxKTDaxZk2yYAwOd7n6Z+lS9FdlRi5Ssh/iXxXJqcjrE3kWUXzZkO0EAcu+eg6/Svij9oP9oqTxi0/hrwzdNH4fVit3fRna2oMP4V7iEf8Aj30qP9oT9oEeMGufDPhq4I0Ddtu71cg3zD+Ff+mQ/wDHvpXg5wQOmOo/wrjlPnfkenTgqS8xjY5OPpgfpS4AIHAx2Hakk4BPJwKXJPXkk5AqdjR6gDjHPfv0oOemff15oI4x60YJ9weOaLkeoDsM55zzzQRg/wBfanDA6HkdiOnvQD7Zwe1K4rgAARwCf50euSMd6OSDzkdenWjqDj1GM9KSfQkMdQeSP1obCn27c0E4zx+B600Hpn1780+g3oIeOOp44peQeBz1oyR6fjRjkYHf15IoWqEIx429uw9/Sq05yOv4evtUzH5TwB/Ie1RSDk85H0/WpLTaKrcMecDjinLx6e/f8KaxIYjvwKUEAnnHr61enU1uTxng84PFTg844HoPWq6cEd/arAbjgjPOMelBmx3OBz2yaa3tjPrQeMgcgevp6UnTJ79cigljWOQearXHyA4IAq0eoAx796qXOAp4z796C46EC9iOg4qVTx+fSok6HPJ+lPHH5etK5ZKp6Hv6elTw8E56jtjmq68MQD+fpUyfXA6jvSegmWGPGeOwpu4nuCaA3PT0Ao4HGc8dv5UrmWo1gQTxkg4HoKjbg5IweOnSn9M559KaeuPw56VWw73EHT0HbPOaTjJ7HHbmgnHPUf5/KnAnj1A/KkmA5e3OeOcU9R7/AFxTEwcDAHOcVInIA49cChsbFyQMce2O9ODnJwOO5IpEGcHPB9qcPl7gkd/Wp9DO9hCcDr74zz/9emnAHUHOcfSlIwRz7kUjDJyACAMc8c+tO4thjHofcZ9KqT/cHGT39RVpsEHPX1NVLkEAEnA9uBUpmsSE8D0IPFMl5IzyfbkVIuM898cio5iFI79613NdhqEcc5B9KevJPYjt6UznrkAY/On5xjv/ACoQitnP4UZweDx3pKkGABzzQWaGkrnew64wMjpz/wDWq6f/AK1VdKX/AEZ8jBZjyKtE9O+e/rWfUwlqxDx2/wARTCfy9fenk5H8x6VGcE4/lRsTYG7c444phPqcYx2pSeT655qM9T9en9aEFhGbJOevekPHBPTv2pXbr04/OmA4AH0HBq2MRzyOgHYdqqsdzHpwe1Tycc5wc9+3FQZyx780I3QhOM+mKYMccf59aeeAecjkcUwHgdKdgY9T69qepx71GBk+gFL1/HqaEgWhIrc/jTweT0PbOaj6DA6U8c9+h6UXJH5/pSH64NCjgjrzQeMnrj86CrhjHt/KmMeD0HtTieB064pr+nHBpdSWV5D85HJ6CmPxkevrT5MFv0pjHHGPpmmWjVU5VRkAgDOOlaMi7IEGAD1NZsCGR1Vec4HArSvG/fbR0UAZHeobuZS3Krd+PwzTRyT0+p7UrHH15/Kmk56cd8Hg/SkgGscg4zwPzpCRxzjtnHakzxyc0g9h07VaGiG+YrC2ORnGeveqqHrn25q3eEeSexyPeqi5HQ801oaJlyAbefw9anGOme3TuKggHvx+NTgkdxx09xQ9yXqOjOOTjH50hGHBPOBQrY6Hg9KMYJ4x9RSYmMvmJtjjpkDNUl4PPpVy8BFu5zwOR24qih545FCNI7FwDK9Dkjt608EhenHqajQnOD6Y+lPB4PQDH5UJWEVrg/MPQU3Jzx19BT7ldu3HTmmA8A8UXLJVPTse9PQ5dckZJ4JqIHk/5zTl4dSCCSeAeh5qRM25DluTnB546VWfrjnB6Yqec4kbnvySKruw9ee46VJCdyGQYGD3qLPryO4p8p98d6iDZPvRa5qtD76/Y8/agj8b2EHw08cXEU98sPk6XqF42Rep0+zS56uP4T/EOOoFWPiz8Kpvhxqb3FuGl0K6kIgkPJgYn/VP/wCy/wD1q+Are4ktpklikaGRGDLIjYKMDkEH1yBX6I/sz/tGad8ffDMngnxs0T+KhAYwZcKuqwgffHpMuMkDrjcK4K9HnR9fkOeVsorqcX7r3Xc8tyQQQTk8epFRMPnBJyRnB7YrrPiT8Prz4ca6sEhafTpyTa3Wf9YP7rejD9a5AycnIUBjgleK8KUXF2Z/UmXY6jmFCNalK6YpkZeQQB6HoKYrYPJ/XmgszA9CACc9jSK2OuME8EDJArKx6+yFU7JM4BPQ7SOKeW+Xg8ZyTwc00kbACSR7cfhS7hECzqCcY29x/nimIXcQemDnIwcgVEzSbwSRtOQD1IpUdpDnACZ6+px+lObKscnLZ5B5Ao2IsOBeJ1Y4EoGVQgED3P8AhStIJfmJ+ZuSDznmoiwZcj5gxJJPOakRfLKvIcDGCBzkcf4D/JoJdhyRIB5swOCcKv8Ae/wpjsSxBYkk4POcUwyMygEgbRjjpimwB2z/AAjGSCMgH/GkiHBEwUsCAORg5J6UedxiLIz1JJBP+f8ACkZiQvVVUdAep9f50wgcnpycBec+9K5zuI9boo4AYhemQME+/wDn2pl9YWGvQldRtI7wAghpV/eZAxww57+tIEJOWGQMDIGAfamvNtLBSSTySe1bQqTp6wdjlrYWjiI8laCkvNHI6r8MbSVydNu2tickxXB3qD9etcpqngHW9NeVxbC9hQ/6y2bcT77etetebnknODnBPSo3mIJYjjGN27j6V7NHOMTS0k+ZeZ8Vj+CMtxV3TTg322+48LyVfZIDE/Uhhgj3qXzFjZTgAqcqw4bPtXt1xaQX8XlzxRzKcf6xQ3061h3vgHRLwj/R3tSM/PbvgfiDkd69mnndGelWNj4LGcAYylrhpqX4M5vwp8aPHngiV20Txbq+nBsZSO7crxnsSR3Ne2eDv+CgfxU0EiPVLmw8RQ4wftluFkA7Hcv+FeRXXwn8wbrXUwCOVjuIjgj6r/hWW3w81qykBlsvtsA5K2cqu0h9MHB+tdftcBiNrfkfGYnIs0wjtUpP7rn2x4b/AOCkemyxGXX/AAZc2sPA8+yulYE+yt/nrXp/h79uj4Q69gSa1c6W5GSt5bFR1HGenevy/wBXtdRgmC39hdWQU/KskTAKPTPT0qrkMnyOChHOGA/D9Kh4ChUd4M8eUatN2nFr5H7JaF8bfh74nRX0vxjpNwGIUKbgKQfcH/PFdRa6lp+pAta39pdgnGYJ0cH24PuPzr8QkufJYEKNy87SOlW4PEWqWjlrXU7y15z+6uGXJ9eDWcsqf2ZGarJaH7eC2GQdob1wQRUoUoSMYPpjpX4yaP8AHr4g6Dgaf4z1i2A4wt0xB/P8fzrsdO/bR+MukkFPGtxchAQFuYUcDOPbtjisJZZWjs0UqkWfrUCevSn7gwyK/LO3/b/+MMYGdW0+UKQdr2K4OB3rdt/+CkHxRjDCWx0CYk5B+yspA9OG+n5e9YvL8QuglOL6n6XsOozxmqslqSxOfevzkh/4KT/EdSBJo/h91PX9y4I/8eq4v/BSfx6uPO8P6EwB52hwT7dan6hXX2R88O5+ikaFFxnOKJYQ4HUYr87Jv+Clnjd1Pk+HNGjAJwWZzgdhVG5/4KQ/EWVG8nStIgJBwxQtj2p/Ua/8oe0h3P0djtQj7s5OOBVpY2fHBJPHHrX5f3f/AAUF+K11u8q5023HQhbbP9a56+/bV+MGpja3ik26EfMIYFXIz171Sy6s+hPtYdz9YWhbkkYA5JPAqheXdnbZM9zbxbTg75FGD6da/H7Uv2h/iTqrH7R431lwcEgTbQcdq5LUvGGuavNJJe61f3buMN5107Ajrjk10Ryqq9ZNEe3ij9i9X+LPgfwyHOqeLNGsCgLMst6hYAewJNebeIv25vg74dR/L8QXGsyAkbNOtHYHH+02BX5RHJdi2GbOSX5J9TTXmSJcFlHGeTgVvDK1f3pEvELoj9CvEv8AwU18OwZj0Dwdf3rgZD386xKT9Fz79+1eO+Kv+CivxN1oSx6ZFpnh6Anj7PB5soHpubP6CvmXRNA1bxPKIdH0q/1eUnASytXmJP8AwEGvT/C/7J3xX8VqjQ+EpdMgYgCbV50tQPfax3fpXWsBh6er1MHiWYPi344ePvH0jNrvi3VL9WGGiNyyxED/AGVwO9cU5yxcZkPUknJNfWHhX/gnvrU7I3iLxfY2EXV4tKtnnc+vzPtHc9v51614V/Yk+GPh0RvqMGo+J7gD5m1G6KQk/wDXKLaO3cnqa6FPD0fgRyTxN+p+ekTSXt0LW2ie5uWOBBAhdz06KMmvWvBf7KPxP8dJHJB4cOi2UjY+163ILVQP72w5kP8A3z6V+inhrwh4c8EWyW+gaFpuixLwBZWyxt/30OT+JrTlvlOcDcepJpSxbekUcrrN7Hyf4H/4J/6XZGKfxh4mn1NwDustHTyIuvH71sufwAr6E8D/AAh8D/DOBP8AhHPDVhptwqhTdiPzLh/96V8tn8a6ZrguOOBj1qE5cZJPTPrXJKrOW7MHKTLUt3lslizHgnOSaha43dQcelR4+U9MgCmlc46AZxmpMhsvzDtjsPSowMZGecZxUxTr0J9KQrzwOR3oIZX2jJ5A7inAHIwAQevbFPxnPp2BoAPPI49KsVwC5J5+lOB2jHFAO30x6UwnOKXkTdsCfm6ZxRnGTnOeOKQdOCDTSe2OlNFWHFsg88dhTR2zxnHPrQW3Y7etKTkAY7UmrghAfmGRx6jvUd3eRWNs9xM4jiQZZm/lUN/qNvplq01xKI4x68k+wHc1514l1+bUbW5v7gi0060RpWaRtqRIAcux9eDRolzMuKcnZC+J/FJvPNnmlS1soAZCZXwqKB99j/nFfEPx1/aKk8brc6B4aaW08Ok7bi5ZSk18QeQf7sXoP4u/pWZ8bv2gr/4kTz6VpUjWfhRXBSNl2y3ZH8cnfHXCe4zXkGSSD3/SuOc3N67HqU6apLzFAwBgAewo/H8qF98de3WhmxjP4ms+o3qyKVvlbI4z09qcBkADv19qguW2xHnvx3zVr7wGRg4GRjrxR1DYbszjjk08A89uc9eKB26Yz1NJnp2z2NMQrOB1wM5APTNB4HQZz6c0gwc4I69O1KTgnnnOcUkL1DqevIPTPenEDaQcA5wCPWmA9ADnjPTGPanbuvGQTx2pbjWg0ZGRjHPOaac5x0GcYp+D6Z54pp4HUUhMTIA/HjFJnsOv6fjTc5J9felxjAz07VYdRD0J/nUUvPAGOO9SvkHPfOck1BKwyR356dqVxrcrNxIRn8+lKAcHoPc0xj8zEGnL9ORnJPSj1NfMmTofrU69+mOuTUMZ6+pIBOO9TKPoB0OaOmhk9R5HfjGeKYTj37UH2/8A10p68jB70bANJ9OAOuap3udvHJJ61abAzweOMdaq3R3ADj3+lF7FRIgwHoPbqKd2JzzxxUY6nue2ak7cjqOT3NDL0JRyD6H+dTISeM5J6j1qBcj8qnTnH+ND7k+ZKB9ASM8etGeD69OaM8Z7dBx70EgZB5+lS30IG9AaZnAyMAe3pT8YznB+nNMJ68g9OTwPrRv1Abnnng49aAQCQcn39KUjGSMHNJg8jHPYfhQtCtiVDjHUE9vWpEPGM59KiiGMHHGM5qaNd3B+p/wo3Idhw475PsOhoxkdMnHPbmlz14PtuNKRjpycfU0EdRCMgHPpjPemY6jqeh4px4x0Pem9+vI560eYxjdfvZ4z9KpzrgdiPT0q4zcY6dBn096qXGcjJJOevWkkaIiHC+hPpUc2ODwcj9ak7jqDjio5PvY6DvVo2sMz+J9vWnenT6U3HT3FO7DnOKYyuOcdc4607djjr1HFNBwB2FKo3EAcnpjPWi4Nm1ZJst48ckjdg9OaeDwMggYyKVlIwBngYwvPamjsOmDkZ7VmnfUwYEnrnimDkAcH6dKc2BgZGep9qbu6gc89etMlDTjPc9+eKaQAcdB3+tLgZPpnjvSNyevQZqkMbw34Goz8o6//AF6f268E5pp78jpk+9MpIiZs+nrUHp9amc5HP16VEfcUJmi0EYkZ7/SmLwBxn3pznC9uePwpqnOaCmOX7vbjvS/e78+tIOR15zxS+ncnvRfQWo8H/wCtT1GPrjFN9qcDjGf8+9C3JHDnjt+lLnOeeKQc4FB6EcUMq43OcnPf8aaT9B3p+evHU8fSmOc5HpRbqJ6leX7wHH1prfd65Ip8n3h6io3OARwOaEUlY3tMjHmhnO0Iuceo9P1qWdyznqeSBmorAbYCM4OBkHqaHxnjn396hsxkNPTHqenXNRuMsfYdutKTyec9Rnmm8j/63WlYpCEEE9D6Z7Un4Y75pxPsPpTeme2TxVoZBeYEX49feqyHn0NWbwfugc9TxntVVBk9fxplLUvQ4x61Lnk9PpUUWMds1KfTHHp/Wgl2uOHHy9SPSnLgMemR2pg4B5HqTSocA9jnv1FJg9Rl+f8ARn4zz/WqEeQwrQvBm1kzkcD+dZydeualIqOxbXnGak74457k9qiQ8Z7DtUhOPcnpVXGQXZ5Xk4yec1GpwPX1p90MbeMEHNRrxjuaEwJEPQfy64qWLDSIBxhhxUA6jociprcgTIGOAWGWHak2PY1pj85785qGTBU8c4zx1qWVt7Edfp61A3Tr2xntUE2K7tgevcCot3PH60+Tqf09qiBwwHU/zqi79h4IGOenGK1NC1W70HU7TUbC5ltL21kWWC4gba8bgggj8RWQDirEJ+YDv6DvRJXKTaP0u+CXxa0f9pvwJPo+vpAniO2iH2u2DBTLgY+0xDqO27HQn0NeT+O/A9/4F159OvkJjI8y3uQcrNH6j/aHcf418t+EfFur+BdX07W9EuzZanZuJY5V6Z7qR3U8gjuDX6C+CvGvhz9qf4a5kiFlrtsgNxBklrSfp5kZ7xsQfpnBrysRQutD77hjiOplVdRk/wB291+qPnkyMpAUDHUH+Qpxl8s7s4AHJPr6Vp+JfDl94S1S507UYytzGxww+7IvZh7GsqNsckDC5Ayc/p+NeJJOOjP6gwmLp4ulGtSd4sDIV6j5QPlyegqRbczRnccKCCeeTTI2aRmbASNThmPel3lTleMg9OgqTrJEn8uN12lEDEKmSdhqHezMB0GCSPbikGHGXJL54CjJ/E1KqxopdwpwAQG6855/nQJ6EkabBvJATkBfU560wu7ks2Sc4C9RjvUDv9pYuzgKp5OOf88U5pOB8xUg8jOTigRIFB68EfxDjHvSRg/OSWKA5ALYzSKN5zj5VGcHpTZJFEb5TAPOO9BLJWkG8cMBgfj70KRIoIAJAI64NMP3h26Z75HtTixZcEgeoUYA9KBCF+xzkD8KjZfmHb09qMsWw/DY6E5z1pqliqjIyxxkjP4UEtAqlQecqSSD2P4UjowxwMYyM5HOf/104NvYcgcYPbP+cU89D/P3ofmZuJGAVBUDJHGPSpohgFic5HQnOKfFEEQtgICcke/+TTCrLg/6wFsBQOD7Y/z0oMWrEglGOTyvG0jJNShwcNIxB6DPUioG3IwYrvwf4j0/x7U+MiRyZSEGQRtPT2oMpRvuT293IjPIZZFVQFKBuB7frUN5p+n6gStxptrKGOQJIVyh9SeufxprO0vVdoA+VRxt+vvTBI3lmMEop4JPJNawqzh8LOKpgsNX/iU0/VIyrjwL4auZARpuApOTFM6Fie/X8qyLr4YaU7P9nu7uBScBWZZSD+QzXUNgFUUEc4AA4p5cwfdbDHJYnBwK7YY/E09YzZ5FXhnKsR8VFfLQ4K4+EZWYiLV12nkCSHk/k30/Wqf/AAqvUh0vrQnIxkOO/TvXoyv8w3fMCM7sj86JJckoPlIGST0612RzfFLd/geNU4Hyqeya+Z5ifhrrKAMv2Zx/sy//AFqgf4ca8Cf9GhIzjHnqOPx+v869TjbICjKZGcE8ipJpAkDc4+UkE8+tbLOq6tojy6/AWXqLcZyX3HKWf7MPxVvbC3vbXwVe3NrcRLNDJFNCQ6MAVYfP3yKcP2XPi0xJPgLUfY74cY/77r9D/h/drD8PfCyMCCNMts45H+rHP61vnUEx3x0zjGK+hhjJzim0fz5jf9nrzpR+y2j81Yv2WPi5If8AkRr0DGfmngH/ALPV2P8AZA+Lsyhh4TWLOcCXUbdT0/36/R43q8HnBPbrSC7Q9ye/FX9ZmcftpH59Wf7EfxXugpfTtJtAevn6omRx/sg1u237AvxBu4wZ9Z8OWhyCV86aQ9PZMV90/bAOCG6U77cEyQCcjuan6xMn2stj4zsP+Ce+uNj+0PHGmQAg8WljJIc9vvMvvXV6R/wT78NwbH1Xxlq96RjdHaW8VuD7Anca+nTqDEHKAZ96Y1y5xggY/Godeo+pk6ku543o37FHwm0tV8/SdR1l16PqGpOQT/uptFegaD8D/hz4Uw+l+CNCtnU7hJJaLM5Prufca6E3EjZ+bHfg9KYST3Jz2zUOpN7sTk31NS3lisoRFbJHbRYwI4FCKPwXAoF2rE/r71nL6Z69PalYnJwc/wBai7e5HqWpL3PCggepP6VXe4kcHnA9vSmfhke1O6jGB0osSxA2epJHbNLnB6f0pAvuD/SnAD/DNUhIUE9hxjPsaeq4HPH0oAAHT2pGYnvgY9aLE3Bjzx26UjEkD8qCe/QUnt1OOtMkAPyNB/8ArUg4z6euaM5Hb3zVIncaeccDrx70jHb9f5Ur/KB27YqJup5z9TTuS0KGz6Yx07UwSAHGOKaW6nr70wtQmCJDIOMcGmbsc5zzz600tzjp6+1Nzk8kdc00FyVSfr6+tVtS1WHS7cyzuFUcADqx9BVfU9Wg0i3M874XOFVeWZvQV5b4o8VGYz397cxWttbqZGeV9scCAZJz+HJobSV5FQjKb5UaHiHxTFcST32p3Mdjp9ohkdpWxHAg6sT6/wD6q+Jv2i/2kLv4tTx6Bowaw8GWUhaOPG17+QZHnS+3Pyp2zk8msv45fHi4+JNw+laQ8tr4XhcEKSVa9Yf8tJP9nP3V/E815COcBuueO+a4ZSdR3ex6tOnGirLcevQZ609TnBxyetIPmH6Uq8Ac8deKRWrDtnj8ee9NZjnOM/56U7PHXIzjFRscnPp096CSteEKijgc4yeuKtRncqHk8YyO/FUr04UDtmr8fMUXP8IBBoG9ELjd6cnHHNKWz6Aeg7UnCkDGQDnrg0EnkcHmlcnUd0PUAZx6YpoPy88HPNIW9uOlBJ/Ajv1zRoSKe4xnsewpT16DA6+wpmSCf84oz9RjjmlsNMecZxkE549aY3ftz0oLHdgkE+opD1PPQ4I9qodxAB6cUDgdcDpQOwwCfXoaTovIPPODziosMRhxkDBqKbHJxn2PapGbJ65GeTUUpxn09M9arzGinnDHPPPXpTlXOefz55puck4xjOM09evb3qmVaxLH0PerJ4HY/wBKgjA6cDnIPcfhUw4HYc49KzIDvwOP9qjI6ZHHTPPNL0yM5x36UwnJP9Txir6C8hGyec1VugAMgcZ69qtZwBzwTxnrVS5bqM56Z+lJXLiiL9R6U8EYJwMHimE5HT8uKcD1B/DHamXbQkB24zgjHepl6HJJqIAHrkdj9aehOfcetS0S7k+cAnP1pQ2O2f070npxkUEY7DH15pECN3PIHtxSA9eh9u9KTj2GMdKTp3xxxn+VNMWog/DJHWj1PrxnFL0zyBj8aQdueDjPtSKY+MYY5HbkA9fep+eA3B7qTjAqJWxgYx6E8celSq+c9z0+lBLHc8nIJ9euKTnnBHAOM80DrxgnHJHpRjGeM9vapaJ0GkgHI54wM00/hj8hSluQTjrzSNwTwD0wB2oAaxxwcYH6Cqly3TA+mPSrTcEng4FU5zyecDPvTRpEjDZx7nr2qJ2/enHII79akHGOB3yRUbEE8HnvmtDa4gxkfqKcPw6Z4pvUdQBTlHQ4wcUDK/XHYdqmtkzcxDGQWBqEdfrVrTMtdKOuOef502J7GrIck9Bz+FNzxyfbikbk4OPX/wCtSZJI+neszn9BN3PP3j1IpuMdx3GM04noOvv3poyc45z3pdRrQUn3weuDTGweR9fTNKxIGM8dM+lMfpyPy61V7DQnQH2OBUbE456D1p5I45xzxTDwBjHrnvT0LRC7cjse30phznnAPXNLKcyDpgDkUg5+v60WsXoJIPkB75yPemA5wMd6dKRsXnuaTOcdMYp6DFXnOBnt6UoOD2/Cgdh2HNKAc47Z60AOB9CDT1pmcDk/40o+71BoZA8nHHQ+1AHFJ6e3f0o3Y4zmgA646Ae3emNkg8A+x9Kf044pG69PpSuPYryDDD36VGxHPFPl5P0/Iioy2ATnvxTKRvW6t5Geoxye54oJxnnPPB/pRASLZOBkgHGelIxH1/Sp3MWtSM88dMc+1A4P1p2MqOe3X0ppOM9+eooTKQwjGfr6UA8Y65pWPBGP8KaehB4B6VQyC9GYR6bh/KqyD5gMjtVm8/1Q7gH9earx/eA/nQUi7HnrjHHfvUoOewyaiXIGD09KlDZz+dBDuLk8gEfj2p8Rygzyck0zt2PFSRZCjjJ6fjSuhkd9/wAej+mMCs1OWHpWlfMPsr45JH4delZcfHSmOOxbTpyRjFSbuKiToKkxk9O/SlqitehDdk4A7E1EF6fSp7o/KAMdQMVAox154pjQ/HyjjJqWEbpo8/3hyOtQqeM9eOKltT/pCZH8QGai1gZqOxV2IPU8etROeAM+/tUr5Dnvg4x3qGQ59+v1FK5kivIRmoSefSpHOCcc9Oc96iz+ZHSmbIcD0qzbn5h0/H1qp06Y5qzanDjg47GgZsMhEKL6Zz7VvfDf4la38KvFtpr+h3BhuYCVlgYkw3EZ+9HIvdT+nBHSufB+Rc5zg8Z96gk+8fzNZtX0FGXKz9J7TUfDv7UXw2t9b0eX7JfwHy2RmzJZz4G6KUDqp7HuCCK8A1rSLvQtQmsb+PyLqBtrJ2z6j2PavCPhD8ZNc+Cvi6LW9HYTwSDy77TnYiK8iz9xvRh2bqDX3Xqttof7R3w9sPF3haQC+VCpilAEiPgFreX0YZ4PuCODXk4nD/aR+q8J8Tyy2osPWd6cvwPBEJC5xkYIw3Jx3FJgnpg7eQPTj0pbm0msp5IJoTFPGxSRGyCpB6GlgXy1MkmcgkBAASa8dq2h/SFGtCvBVIO6ZPaxrAxeZFwRnB5JPqaryXBkYyZ3HkAkdqY7NIPmOUz2OAaVj5hjVzjZyOR1x3pXNhFz5hRsBcYJxnmpA2+Pdn5cnGT06c5pm87hwqkHJPekY46YAznaB3NMSRNK+FIwAASwznr6mnRxhUXqwIxnqQKSPLAZxkj1zT2woDtkAsVyvJJ/yRQSyM7RlVGBnJOMg0m49cgDGPwoLEE4HIyARzimKSvX5zuOASOfY/rTQtgyACegJzn19adsON2ST3IGMc0DPGOe2096CBy2fmBGSD0/zmkIVI8ZGScEgknJqcQjBYHBU55ORSI20HIIfONo5/z2qQr8mZAwJPCg459aTdzKWgMnADc85APWmkfZt4OC7nJI6HgUpk2g7geT371DxyzHnqcd6YrXHZJyzDAPUd6RSCRnIZSQATwB60gbcS+3BQZHIJAoOHIKOcAY6ZB6UBZMfu6jLEY5Pqf8/wAqi5blcKScLk4yfSgkHAUewA9MU/8A4948qAXJwxJyFB7D3/xoWguRDXxExSM5lPLuf4eOn/16Z5JRSWAJJyCOCfegDYFxnLHlgM/jTmcsTyT7kD86q5PKRlgq5JGTyc9R70/BVVx8xyCB6D1NNxgEjOAcgDkDrzTowEDdWbqSe3vTBxuMZNnzFssepPAplw22GU9QFORj2PNTAhQOCDnIJOT/AJ6UyWMJaz4ADlGIGcjODTjqzlxEbU36H3H4MXb4N8OrgDbplsOn/TJa2GAwRgDPr2NVfC6LD4W0QYGFsLYDuOIkrSZAeCB7V9nSXuI/irMnfF1f8TIADkfqadnBPQCpOATgDH40dBjA554rZbnmXA/MM/n70nr3/pTiwx049KFxg+tPcVxpGcYAJx+dOIx/WlIzkf16UD3OaEDEK+31xShOQOMetLng+lBPOKNSGwJyB+fHGaCQD2A9KOnbAo+8TR6CvoO5z2xRx14+nekznHcdgaO5H8u9FwvYXHHpjsKPp1pxBK+3+eKQnJx6dqNxXDd09uKDyD/IdaaWz249aTd24HaqJ1Bm5xnkDFGduR0yOtN59uRS89x9aAHA4x7DB96M5GMDFJux3xxTTnnHegrQYTg00kjPPNOc5HX+tRMeRwM1RDGnOAOPrTScHaPpmnMc8YqNhx049aF2JYdD14/SqGrarBpFo0874AOFA5Z2x90flSavrNvpFn51wSATtRFGWdvQV5T4r8WxrHdapqV1HaW1tGXkmkbEdtGO3+eSSKbtFXZUYuTtHcn8R+JBNFe6rqNxHZWNpGZZp5W2w20Y9Sfw+pNfD3xu+OFz8Tb06bppltPC8DZjgb5Xu2B/1snt/dTt35pvxq+OF98ULz+zbIvZ+FreQvBbN8r3LDjzZf8A2VOi/WvLACrZz7e9cLk6ju9j1adONKNluMc4Rjj8qYD0GPx9qmlyIn5GMZwagRiUHIxz3FBRMp9sZ6d+KePfscc1EnGOOKkU8dse/agl6C9h7frUZPJwcj8s1ITgn0zUbHk55J5NAtylec7BnHt3q/B/x7x9MlQeves68OcDg9wa07b5rSEjkbQfc0mxtaCg8YOBzmk4weM9gaD29+eKCdoOfX60XRmNP4E/lmkyDxjqe/OBQewxjn600LjJ6HPNK9wH9B+gGaD3HfrnvSA9fXPP0xS49vwzTZWwFiOmOnXpzTScdvoTQcce3NJ0z6d6lNjDofXHbr9aafQdBwCKeSB6AZ69qYc8Aj1qtB7jW/PPX3qCbkHPHPpU54IzwO5qvIQeOpHGe1CGiD1GPy5p4bj8e9Q7iSSRnJ6GpQevf0z2oaK1JU4I56nvU/QYyefTmoY+Qc9M/pUq9MnsOg6GjoQxckZ4yewFBPTOMc9aTGM5APbPU0jcNj0ouK1gLYzkjp1NVLg7SP5VY5zzzjoKqzkFqL3NEJu2/XHXrSjjPOPrTc5HTpThx7AcZp7aDJMjGex9amTnHPA4qBDjpwfzqaP5jjPHfNF+wpE3TjrnAJPakbJHHQ80uc/hzQDxyMk881GpGgwHkn24oHQ84BA5oz68Y5wTQeAenXA5xQIDwe2elAOSeMcYzTWGOSQR2oXr1zxyf6UATIffIxwO1PU54zg9evWmLn0A/rTx07emKhiY7ODz1/zxQcDtwO3rSAc9B7j0pQcc+nvzTJQmcHrzimdSR3Jp0mQpBOR+opD2wcDHbg0ANYd889x61TuTyB39auZHQHkdPWqVweSOM+neqRrEjHOMc/SomI3HAyM4xUy9O3/16hP3j7cYq35GuoDp3JHUe1KvQdcdPam9c/rnoKcoyR2+hoGQe2ee2OlX9JjPmSOTgKpH1NUgMAVo6UAsUj4wSQBkfyqWyZvQs7h07Yzx3pB+fftR97p1H4ZpO5GDnkemaSZgt9BD9c4o/hx1GfxpO4B5PbPWkJ4xn2OeafmMbnBAyfrTSeffGPwzSkdgO+RigH8B1HNIBhGG68ZyKYzZGOgzjmnHI79P1psmEQt7Y5P61VjRIrFtxIFA7Z5P60g4wPfn6U7PHrTL6jX+YAZxzTemP59qVx8wHtR+VAPQVT2J45GRTvxHXNIvb0pRyccDvS8wuO5+p7UqnqOPwNJ93/OaO4/M0dQ9B5I5Oe9GcHrx7dDSA9P60o79MjoKZIYznofrSN3xzn1pck9emetNc59vSkw6orTfeGcZphGQeafIfm47daYCBnjmmi1ob0L4tY/90cdfSmn7xPHXvTYCDbREcfLkgUpODn07kVDIe4pz3PI/zk1G3GecE/jmlyfcfSmtn8M560CQhPU8/hTWI57djSlu3qO/pTfUZ7d+KLsEQ3ZAiGBnB/WoYPvY/H61JdEiNec802HG48cDkn0qy0Wlzke36VKMY4Hv/wDXqMNwcgdOKeODjr3NJkvcVgdp57Z/+tUnIABAxjqPSo34GCM98etS5wRjHAHvUbkkd3/x6ydvlz+tZseM89a0bvH2d+4I45rMQ4YAd6pMuOxaByAKkBx2zjjNRR8c+3Wpe3I5xwAeaooivD8q/WoQcntnt71PeH90vTOargdDweMUAPH8vWpImxNGBySwqNSc1JAM3EQ6ksKLj6GnN/rHBPOexqJvr7VLIcMenp61BNx7ZHNZ7Ga3K7g85+ntTDjPpxUjcf0NRMfx4q0yw744xU8J2sORxVcHjsasQ4yOPYUncts1zjyk4wNvHNVXbpxjj8qsMfkQZzhe4qrLwcZ59fWoM7la4P7s88kV7D8DPjbqfwX8UQ31u7XeiXPlpqenjkTxgfeX0kXPyn8Dwa8cuHOw45PTH41uSELgA9hjFTJXTTNVNo/Q74h+EdJ+J3hW08beEJ0v1ni81ZIelwg6hh2dcEEdRivAZkdZyZATg8qRyD6VyH7Nvx/ufg54iFjqMskvhG/kAvYQSxtm7Txj1HG4fxD3FfTXxY+G1rqdkfFvhl47uzuEFy62h3RzoR/rY/rx+teJiMO1qj9m4P4p+rSWExL917PseLIwKKyhcHkbece1OJ6MTjuCe57VGrfKDkE4zk9KfGxbkkDJBUHqK823Rn9AQmqiTi9GKBgjjHPA64oRPn7lsgdTn/PShVZ3+UbyScnoBgU5sZIH3O5JwSfSkWSE7BwQR0LZzn2z+FNd3fB3DGOg5AHNRcDOMtg44Gcf5zTtxBIU8gg8jJ6f/XpokU/LxkFW5JIwaDuYdAckYDYAzSDIGCSxB4Pf6/pQWBwnGSeCevSsxWuI3ysVBLDOSMfp/KpRujGCc98EDApIoxDIW2ZPrnpUqYVA7JkdQhPJP9BVXZMnYWNChV3zuOSqk4B9KnYmEGWTDvjADHpTNwiAklIYuxCrjOTj+X/1qrs/myF5B3wAD156VJl8QHLKXc7mznng/QfnTmyWYDG0EHJPTmg7y2cgEHHHYemPxpFUlBkBVDAGqYbATwVyCoyOP1/lSN+8bHXd8oAOCfalYgdueDgDgD0pCwQPhscEZz09qNhoCWjBJYMegIGAB/jRzl9uCQMDPT60zaQACMEDhaM4PykAZy53HJ9qYJgzYRjuIAGS3XBxTdxyMgHkZB60DO7PPHQjsP8AH/61PVCCACN+SRnn8TT0Yuguwo20fMeMnIAoJznBxk8ep/CjHlkqCxychj06df0pdpVSWwW9Bx+VNAK0YXaRyemOuKimBS3m4wNrEcjnjn/PtT84IBIO3t3A9PrTLkBbafAGShBAGAP8/wCNXFI5MS/3UvQ+99GTZommLjG2zgAHb/VrVvcPTjjrzVfTV8vSrBckhbeIAk5P3BVjr05HUivs6PwI/iTMP96qf4mDDGfXsKNwyR3NID83qTRkev19613PMYY20vQY60hbn3/nRn2+tNeQtx/H1HejA56YpoOOwxQWHOKoWw8nPbj+fvSAA54wTTCcnHek5HfjuaW4mPyQMdR05pDnHPBpy/MccDHU0Z7Ac9vei1iRfu46dM0oXPpSDkds0pPAPb07mi5XkBbPXkU1gfb86d1B4GaQ8gevfNF2iWIWHI6H0zSZ3deKViGxxj+tJnjp0o1K6CE5x+VOJ49PQUhbHH+frSnnGAOKZKG4J64pCM4Gf1oJ5x/PpSFuPUCgpCNyTjGQajbrxUn3e3boKik/TFTqLyIz0P149BWdq+sQaPaGWY89EjXlnNO1nWIdItvMkOXbhIweWP8AnvXkfi7xdBbQ3mqareR2dnbKXluJWwkS+g/oBySaq6irsIxc5cqHeKvFscMF5qmp3sVlbW6mSWaQ4SCMdv8APJJAr4g+Nnxuu/ibfGwsVksvDVtJuhgYkPcsDxLL/RP4frTfjP8AGu8+KF+La0Etn4bt23W9ox+acg8Sy+/ov8P1NeZqMdsMOMVyOTm7s9KEI0lZbjuo6d/oaTGMn27f54pcdBgD1ozg8HBHU9qAI5mHlOMA5Xr2qCN/kAPX0qaUAoSewJA9arxcRCgaJR29ex7fSpF9ScjNRx84BOPcdjUy85+o5NAnqKGx7AH61C7HJ5wB0wam3YXr04qJ+OB+GKAWpn3TZfA7DNaVn/x5w8DgAD2rMu8GTg44xmtOxx/Z0J68c8e//wBYUmN7EmeOORk5xTW4A9PbvTjjj6/Q00jB78HrmpSMxBkcceuf60d8ep60hOAO+efc03nOM89scU0wHbgO56daU8Zx0HI55pq9MYH19aAcH1A7Gn1LEPf65GD3pTx75OM9cUZ7e/frQOPQnNDIGNjmk49cnv604gnPPTv7UgPH+eak0Q1wcZ6Y7ZHNVnHHBBJ546VYc8cD9KgPCk8ZqkUtCDPX8h2oAwBjj6UxT15xzxUi8c8HnHtTepRLGcex4J+lTBsD15wKhTIJ9O9Tg47Z45A6UtiGN3HOMe3SgcYyec8mgjn15NGevTpyccihkjX5HtwfaqkxH17Zq2T1GMZ/M1Un+VgOvbIpmkdRF5GMHPbmnJwDgdMGo+h6fWpFPJ/Q0Bccp9RzjJqaLOT6jA571EuDnnmpYiecjI9fWs9kKRPwwx1wMGjdweM5GSaQHOOOCce9IGJ4yP8AgX86adyNAxjOOR2HUUg79QcY5+tAOM+h4yaYMgccjpjoKphsKeo9TTiMZ9D09qFJYYyc9jnvSn149veoWmg+gqcd/qDUgIAHTHT3piDkdBgE4HT6VIAOOBx0HpSJYuMZx0HAz2oyBnK9v/1UdSOM+gPY0jjIx07EGqFsIe2ckjjrSHp1zx9KMdffj0pe/wDjUlbjMN16ADPPFU7jgjkH0x2FXi3Hv/L3qhNkkjIHqRz+NUtTREe7BGOOOlRd/wDOTTxkdMZHc5pgGO3PSqZpcUfQE+hpV4x+lIeD16/rSrx049KYEQPY9+pFaliu2zU9SScVkknGcc+xrdgXy7aJe4UHj/PvUyJlsNHbtj17UEnAIODjpnmlIBIBxnPGeR9KYRgAZwBzjuDSuYiduO/OKaR6Dnrz2p+PoOTTDyQMflRcBD/k+lN9OR9epzSt2Ge+Pamn5jgjgHrTbaGhvp3qG4fCgep/Sps4HYegqpcn96vfjJFNa6mkQHT3pQDnr3pB93BHP8qcO3HGe/pQyyOQDzOmMDAz1oHBA/PNIxzIecc4oxkdBiku4t0PUYAxj8O1OHBxjn1pg44Azz+GKcCB/Piq6XBDv4j9aOhOD3oIxSgc9hzijoSOPHHfPWjPGPWjpnnn1oxn+pJoAOBkYpGzjIPP1pTn9aaxyR65/GgpIrzYLfU0zr3yRUkqg+/+NRY5xT3QzYs23WiHAPUfzp+ff6VDYnFigP3txxx2zUjHOOBjoPepZmwPU8jnnPtTT+PXOfSlJxkcEj1phJHpkcc/yoQhp449envQeOvU9M0euPypGGCfT3pXsNEF0flX3P6U2HG7j/8AXS3Wdq+hOf0ogwCSOOetUaFpAOBinA9eMjGMeopqjHqOM4I5p2R1x2pMzbH4OQOnr607G04IzTFJLjJx79akYnnt7Y6UxEd0R9mfnBwenes2M4z69sVqXAxBJxxt6GspM+tJaFrVFmP8zUqnpwOnGaii5HOOnepgdvAGT2oZTZDdjKfU96rg4IznFWbnmLp6YNVsZPsAKYIeDjtU1uuZkHHJxzUAOfY4qW2J86P1LAUvUNjTfqeep5z2qF8HPp1qZxhiBzzUD8eg471NuhncgcnPX61FnnsKkkNREcnufequaDkOcf41PDwy+oNVw2OP5VYt8tIoxkc8d6GHmak/ygdM4B5OaqyNleeP881al5PtgZNU5MYwOmee9ZkXK8+WCgDnIAx161t3A2TEdO2PyrEUA3EC9QXH862rhf3jDPQkeuabKZDnAA9D1FfQP7Lv7Ro+HOoJ4V8T3BfwfeNtilkO4adIx64/55Nn5h2zuHevnzp83QGopDkdBWcoqRrTm4O6PvT4wfC8aFO2u6QFl0qfDyJDhhET0dcdUOR/k15WoO4c7m7gL3qf9kv9oyDTVt/h74wnQ6VMfJ0u/uGysDHpbyE/wH+En7pIHQ8d78V/hnP4OvJL+zDPpMjHsQYGz0PtXhYmg4PmR+98H8U83LgsXL0f6Hnn3sL8wHU/Mef85pwAJ4O7AyMnkCmg4AADYJzk9BSkhvlyS27cdp54rztj9svzapjg+dpyGxxwcUioXYhjkA4Y0vBbgBf9kDj60/ZuJAIABwGoWorjB8+CAVA6knI47c/55qRGXyjsOWzgk8EUxgwUOwAJBABbIBqVIQIQ8gIJIwp7mmJscyNw7Yy5yF7mkBRWDvnf/CMkDH+f5UPH5Tchml55J4HsPbrSNkAFiSAcFsA5P0qfUzGltzFnBI65B6nPSk8wMcEYC8FhkBRSMwJ3cZ6EjHA9B+dO35XaVCnOSAMU9hoeN3zAEDDDOR14/wDr1G7GRwQCQDhQOlBLNkYGAMjaOBz60xjxkYHGTIeOM01qFhfMKthWzkYZuwPpQvHUgHOACRx70wjGGAwcYPHT3p2BggAYPBJPWgEg3qFBJAHc55PtRkHG5cEngDoPelVgpO5QSR8q9gaUF41XcFLdWJ4AXFPzFawi5HQADOCT07U4spyANxBwQOBTSPmODh+oz2FLuCHcQB69efwoRIuUOS4wBwB1LewpRxkkHcODkdPxpoGS755BBCnr+f4UrFt4AXP04CDH8+abAcQVYDCh2XPsB/j0/Oobg5t5l387SN3BzU2zEb5YKc4VSDz71FKDLA4IJGQBnGevpVw3Rw4t/uJvyZ9/wx+XZ2q9xCgPsdop27H+16+9GfkizkgKvBOe1J9MenFfbU17iP4jxjviZ+rHbuvFN3gZz29aRyRgADkdTUZBzyfwrTRHEh7vjgDPrTN7c+nvzxSL34xjrScHuM+h70upG4pkJ4BwB79/egSEZ9RSN970H86DwewP86OgtyUMRnvjrT85z61CCTn0PtUgH+H+FO1hMeOOMg08naPX1phPzjkZ/pRnIJx37dqZI4ZwPU0L0Ge360ZHpn2PFKenAwP88UkV0DqSe2OnpQW98Glzx6/1o+9ntxkEUeRIpXAH0ppb6eg9qUtjrwO9MY8YxnIximAZyRj86T/PpmkJzgdqUtkDj6nvSZSGnnPGR60oGecAHtStnB7eopO3UYxzTBiHCnpgGsvXNbg0W28yU5duI4wclz/n+dGv+ILfRLYNJh5ZARHEDgtx1+nvXjvi7xZBp1hc69r14tjp8MYeS4lO1VU/dVB3zjCgck1N1FXZcYubtETxn42t7GxvNW1m9jsbC3XdLO5+VFzwi+pPYDkk18O/GX4z33xQ1EQW6yWPh63Ytb2TNhnP/PWXH8XJwOi5pPjD8Zr/AOKOqJEivZeH7VybOyPDOf8AnrL6uR+Cg4HWvOlHQ9cjrmuVtzd2ehGKpqy3BV/AY4xxTs9OAMDjFIBg4wCB3oBHv0zTJDHXhTSnt3x+poA4z04pBwAMDjvQtBXBwCnXJ9RVCFvlAzn096vucp3yPXv9KzYumOgyRS6lLVFuLO4ccVNjAxjJ/nUMDYIHGam3HPJ7kUxPQQk8duDwetRPw3pn9KlzkDOMe/WoZQMEZ9f/ANdGwkZ1x/rCfbFa9iSdPgx2Hrx1P+NY84xIRjPQkmtawJbTYh6Ejpil0LlorknAIGBntznFN9eM+uKcT+fbFIx6Anvn/wDXUox6jG9OT2pOmenuc8ClbJIx68e9NPQ9AM80F2AHoMDBpASCM89s0hOD05zgc8Yo4yeg5/KqTuMcSOO+e/ekLdcA9aQc+9BHI659RU3AXt/kCkPXk5J9uKGOMnA9s800nd0BJzkE9Kq4BIcE9u3rVeQ4GPbgVM+Qx6BqrOM5B5PTHrTLIRk59e2e1PA46Z9fYUxTnOPxp47fh0qW9R9CTBz+OTzU+eRjJPc1AvHvzxipl5HQCqJasKcgHjA9e1ByCec9uOaM9cDjt2oPvkj2pXEtRrDrzx656VVuD83HXpmrD8AnGe59qrS9QOpz+NG5aGDjoM/XvTx+mMc8Uxh9MEcc/pTl6YySD6U/Uq2hID157d+tSqT26dPf61CoySMA57dKlB4HtxSsSyYc45zgfTBpep7YHr9Kap4wcZ70vQHoe9SS9A6AmmleQCCecjFKxweR19ab+GR1A6ZpvTYXUcDjvnj8KcTnPAz156D2qPHQdvSnDjgenOf5VOoiRXGTwBxzUobIwTnjGKg569AeOtWASq9RjsDRcVxMZOOh/lR/F2A7kjOBR3HGOOKOxGBzwcdDTJEPUg5wegpAvzDucY65oI2kYAAwRj+lNPTPcfoM0FaiFhgY9+O9VJ+vWrZOD6fT+dVJ+R15HNUmXEhYgA8e9RA9Mj/Cn7uOcY/WmAj698dqdzZgDt6DPanAY5zx9aaPr04AFOBz6euPWgCOCLzZETqScDpW1wCAMnjGayrJc3UWOcHP4VqE8c4z9eopSM5sC3PGQfTPSmHngZweD607j1OD3PBph4PI/HNTsZiNyB2zznuKTgYycE8Y7ml27gMZ7kc8f5/xpPUfmKBoQjIHbpnn9KaTwPWnDr/KmnpwT16e1PfURF3HA9hmqcjb5T6g4zVqVtqk9eOhxxVJCMD1Jz/9eqNorS5OASM5zjuacgO7qPemJ39Se9PHyqSPwoWpRDn5zxyD1pfTuSab1J7nPWnY49CaLWE9BR06inD/AOv1xQOg+nQ0ZHTjPpQCH4wMdxQTzyc+hpq8j1Pf1pc889KWgx2QT/hxS9R0x+NNzjjjHbmndfTn8qYrgBweOM9+1NP07Zp2Mg49aY3fPT3pah1IZBxwBgnt0qP15wc81LKOCP59aiH0z+lNalXNOxOLcjp8xNSAnp1PamWS7bRTgHJJz2NP456HntzUWMnq2IwHPfrj1NNJwO3NPPOfUdeeaYeO+MU9hDepIx+FJ26UH2/TpQe/f9KRRXuR8qfU4z3pYV6kDkdc96Lz5gmOcE5pYOBz+VWG6LCnk4+nFOJ6ng5+lNU8849/endfT8BSuJiwqWkz0AGfbFT4+b6e/So4B87nocYHc1IMHknIH4VHUl9iKfHky5AwVOc1lrwBxxitS4/1L5645rLjOR64FaIuJOhwemD2NThh6c1DHgYHQ4xzUgOF6D+tDKegy4H7vPWq4PTuTxVmcAxnPH48VWUdeM0XGhV4JHbFTWxP2iLjPzDjPvUI6cc1LBzPGB/eA9R1pMGzWkYbyTyetVpD1AOTjmp5SN5z34zUEvP4DpU9TNFdzyM9exqIk5PFTP19s9qgx1+tUjQUDn0qzb5aRQpwT0NVe4NWLTDXCducZo0G3Y1ZyQT3wAM1SkPvnFXXOGYkcE1Skxn0GazMkQ2yl7+2QEAlwef8+1bMzguTyAScD8etZFjltVtRnoT/ACNa0mQOO/WncNiBz1weKikY8fpnrUrnGMAcjvVaRiTjsOQOwpFKxWnAZGyAQQeK+1f2Xvj3B4z8O23w+8Z3ImvmiEWn3tywIu4wOIHJ/wCWi4+U/wAQGOor4qn4XJ9OK07c/wCjQkEqVAIKnBBHNZ1Ic6sddGq6MlKL1Psr4kfDyfwHqnyjzdNuD+5l29PZvQ//AFq5KMg4LY9OeMCu/wD2e/jNZfHDw1J4L8WAS+JLWDK3DtzqES8bx/01XjcO/wB71rD8beDLzwVqzWs+Htny0E4GQ65P6jjNfP4ii6buf0RwlxPHF01hcQ/fWz7mCgzjofYdzSg8dh1wAegyaF+YLzj0A479KnSMKd7j5s5G2uKx+q89yKKEcl9oOQdncnuTUkpBiZnUu4GAnbHpSEsCzkfOe3fvx+g/Ootio7Et8rHBHUk46D9KLha4DzGVXlIXJA2qMgn0/wDr9uaTkkA4GeMHlaEJeRW2c44OOFFLGI5RlGDRZIZlOST/AI0upQqKCBwFVTgEHnAFMkkyAQARz3zgU084A4AOAPakDgLnGEAzuUYGB2/z6VdhpCM6/eXG0jAweKNwduASynbjsaTOWG0bVbJPt+FI2WwvAJGCvcj/ACalCegpyMjIBI55zSplQmBjaMAHsOab8qkBVwCccc8UozhhwD0GeQOfSmBLkBc4yQOo5wM+lCqByVGcnk8ZPrSRxnBHJYHIyMkc0m5cbs7cElsjJJz/AJwKDNgGVgPmBxggAdfenKvzb2IG05zu5HPSkjG4uzoUCn75YHPsKC3nL8qbAD/EcYHr7k0/MQMp3AAgAnAwc7P8804qEOSCB1w3P41DIyocBDtJ4XHfHWkZiSQWyAemOB/nFMB5lO4rnAJKnNO+4AMnllyfX5qjyOTkHJA5GfxqSMF3icsH3youDnH314/WrW6PPx2mFn6M/QGRShAPJAxwfak2gg45NLOcSsDwMkcdBSD1xgdTX20PgR/EWKf7+fqwK5HPQcCgRAA+mOtOHbsP50ZBU9vb8auxydCvIuM5IOOlMHzHIxVggFumQeoqGSPHI6e5o0ARsN+HPPrSA5z0FBYZ9f5dKAMnge9UShw5OcdsdakDYA4+gpoUDkdaVjk5PQf5zU+pLHbt2OMf56U4Zz6YOKYOnXqenrQWAJx1xxT07E2sS8Agjml3Zx0/Go92VzjHrTh246j8KY7aDgOcZoZvlHHtmml8HHT1FITnnGD296l6CuGSfelx/npmkBG44GDnJFLksD2HajVgHcZH4UE5Pp9OtBxgcfWm8DJzx296oBCccnJAPesnXvEEOi2xcgyTOMxwqQCTjuew9aj8ReJItGg+6ZZ2GY4gQCff2HWvFvH3juz0Sw1DWdZvfIs4gPNnYcuf4Y4x3J6Ad+ahtRV2XCMqjsh3jfxvZ6Tp19ruuXqwWUCgzXDDPH8KIPU9AB1r4Y+K3xQvPid4klvniay09AI7ey3ZARc7WfsX5PPboKX4r/FfUPilrSyzK1npFsSLLT92RGP77ernue3QdK4gA5B6ECue7m7s9OMVTXKgUEke/PBpR+XpR69Sehpf4R6Z5Jo6kPUBgj9Oacq8dOPX0pBjrgfhS8E+38qL2RO4Z6ZxnuaQgDGBzg9KXpj069KbnOOORzkcfjQhbCE/L6Y55rMHDsMcBsj860XOQBg/1rOlH+kPjkZz+lBcSzBjeOB/9ap+46A5xkelVYW2nB6irKtx0yM9BQDQ5jz69jUDkA+oHHHepT05xnp6VXfLdce1LyGjOmYmV888kZrY087tNj55ViOD71jSj943PHp2FbWlp/xLARkEyEk4GKbKl8JJnCj8Rx1pmcY9R2z1PpS55xjgnA9abx2XsKSZjewmeTxnnsaXOBnue+M0npg0dOAcc5NTYsa3ysMDHHPqTRwPfnJIo75GOO9NJ+bGOMZJqyBSdv17Y6fSkJ68ADPIz+lN75yB1yDxSnJzn8xxzUdSxSTzkfX1NJyM9z3NB47d+tHfkUWK20I5CQfx/OqzkYOMD0qy2MEfhwarSHjrkAfhVlIjXhexOODTx7c/jUang9h7VIPpj1HWgfkSJ9eo/wAipgOMZz9TVdW2sRgY6DPrVlenAB7HnOaVyGHfJI96QttbrS/j+fORTWxnGACent7Urdg3EJxnnPsTVS4OGHHPWrTsee5x36GqlwQCBgHnNIqLG7hgnrTl7DqDgVH0zzn6U9RjjGDVmhKvIwPXB71Kp4HY/wA/aoFHO3uO3rUqd8H657UENXJc9x0x2px4HIyT6mgAEDucflQPkPGDng98ioIYnrSgjJzye1NPrS9ARjOaCRO4zyccEU88cZ4I4pnX0zTl5A6ntwc0kxvzJM4PYYyOO/Snxn6+/c1EhweMVMqlVXvxmmSxy57np1ppyAO+Bn6Uo79OTTdwOOR0yOcd6VguHbj2GT0o4PHIGKTjbkkE9M+tJk5Hp3pjtYa7cejY5x0HNVJucHIHuKssMqeffHoM1UmIBPGT0HNCLiRHhcY9sHtTP1AqRsYPXPb1FMbtVmoAenGfegNg/wCFNBzjjjsfenehHTvRcLEuljfcNwcBeSO1XweR09MVW0tP3Lt0JIH/ANerI/zyKiRjJ3YvoMYPQYPSmYwOeOck08cD3GfpimdF6ZGe9BIZ5PoPekYH156DvS9x2H17UhI+h9eKAGucYGO3J681GW5Halb68YyKb1wOncelPXuUtyK4f90w7nge1VUAAHOPw4zUl0x3qnTnNNUZ4z/9aqRqhyg8DJ+tLnC46UEdKGP7s+lAdSMDGP1pR1/pTBxjt9O9PU888+vtQPyH9hz1PXNGOccc9M0dvxo9exzT2AXoMHrnvS468d+1A/X3pcex47CkLcBgEge3Sn9Acgf40wYyP1p3bng9iaBbADwe/PamE4z27U8nCnuc8YpuM/1JoHcgl6fj1qLOCf8AJqaToewFQFsg8UdRmxAMWycYGM/WlxkH+fQGlTCxIMA/KAc9OlNZuQMdOD6GkzNiFu3SkLcnHPPSlHP168U1sk5xx2PSlsCEPH1PSmk884P86Uk9uhpDxx+vbNG4yC6wCmQenanQDkY/Gm3XVO/406DjHPP1p3GtixnDdKUNkcfT3pg6Z69uKfng/TmmS+xLbH55foMU5TnpkjuTx9KZCpG4g808tz0B9KjzJe42YZR84HHHHGcVlJzn06VqSn5GPU4xWUhxnuKpFx6k68DrjjrUwwD14xUSf0qYc8dsYwKZb3EnbETcDpx/hVUcj1wOKtyx/uyCcjHBqkuP/r0bjQ4DgVJAw+0RDGfmGaiXgg5qWDAnjOOAwJ/woDQ1HILHuOnFQO3JBA/CppcbiAOp4FQtweOoqLEPTUruefY/iaixn/CpnGBngfjUQ+nT1qrloTp756irmmEC7iJGRn7p6HiqfXpwMVc00jz9xxtVSST34qWJ+ZfkGSexzyOtVJTtPtxirLtwcdeM1Um+mTzS8jNDdMG/Voe2Axz+BrUlPOOuBj6Vm6R/yEycciNvw461pOCWweTmkDZAxx6Y9Krt1Hb2qy455GMVWfjPPvj+tNAkyrO3HTA/StOLPkpn+6BjPGKybnBOeen5Vqo26JM4+6OD6UM0toWdO1K80XUba/0+5ksr22kWWC4gYq8TjowNfcHw2+M3hn9oDwnbeH9fnSy8ZBdhhKlTPIqk+fEenIHK9jmvhbdkHjjitTwx4m1Dwj4gsNZ0q4+y6lYyCWCUqGAPoR3BBIPsTWFWmqiOzC4meGmpwdmj6m13Q7rwprEmnagiE8tHIwwrjsarFChYMMnsRnGa9N8NeLvD/wC0v4DE9vGtlr9koF1ajk2shz93uY25wfwPNec3tld6PfT2N+NlzGflB6MP7wP4V87WpODP6S4Z4kp5nSVGs7TX4lKQMibiMEEKQFOST/L69qifOSckBRjjqBnHH51dnjLwlgT3GeuFx1/U1VWINkBWYAbsDuK5mfoqYxlU5UAhB1weTUMsiqyqSFKjCqvA+n609iDIwUYQcKvXAqIfNCAwycYJzgnnrR6mo8sGJBJUdz2xTWBJGRhRyAegpAdwBPQZ/P1oY8nJwSQD7nFU9UGwuQSQQAc5J9aaFOMBQzZOCOKAoOAARz1Han8qQOcjkYGAaQCY+YbQOT90Dgj/AD/OncxA8EjAOR256fWnIAgznBHUg801SIgGYAqw4AP3v/rUXQCSERhdzEgnIJ4Bx/kUgG8tNJyik4wuCfb/ABPvTokWX/SJuIuRt9celQlv3mSCvG0KWyFB7fWgViRmEx3covUBhgr7U5j95SAAOFOc5pioB2IVeAM+1IWUEkZAwCwJJNN9kQ0LI+4pk52kgHrg0m3kgggg5BbP6UjNxJuPJPIAwTQAwjO05lYcHaeB3piHhSzBdrGQk4IIwg9fbH9fen2rj+0bKBdzJJcQB2fJz+8HSmkdcEFcAliMbsd6t6RCZdd01gOWvbcDB5J81AB+tXB+8jgx/wDu1T0f5H3xctiaTjILn+dA6HjA6Us5xLJ0PzHp396h34zjkdQK+2hokfw/if48/UnJGeoIHvSMwxnrn0qEHHbJJ5NSA/j6ir6nIxScHn8KgmmSNlD7huJGccCp8EjNU9SDL5bKTt3YZcZyMf5/OkF7IeIWc4BBHc1Z8lY1O39etLGoWPjgnk0Drk5PGKdtREZXJ789zSsu7IA+op5A5HUUFfxJ64p7ARO3P045ppcKDngDrUjJuPA+lV7i2Mq7M4B6470kgLe35VPQEA8dTSs3HtSY4C9gBjntSNjOR0PaqExuckHGT3oB9R04obA5xTWYLjJPXGR3qWGyHZAB7465NAPsR+NRiRXYqB0/UU4MAOeaokeCAexGPWsLxH4lh0aEqAst04/dwhuAPVvb+dHiHxHFolvwVe4YHy4ycAD+83sK8V8ceNrPQNJvta1m+8iyiG6W4Y5aV+yIO5PZRUtqKuyoQc3yxF8eePrDw1pV5rmt3pitIziSTq0zn7sUY9TjAH1r4Z+KXxU1T4o60s93m20y3JFlpyMSkQ/vt/ec9z+A4p3xY+K2ofFXXhcyq1npNtlbGwDZESnqzertjk9ug4riAMHBPbGDXLdzd5HqRSprlQqLnjqM9qcMAY/DHtSKeT6H0pQOgByM4x3FGpDYpPAGMkDGPejAJHHPqexoPOO/p2xTl47YPr7UxXDqDgnPTjr9KD1Pr1xQOeuDj16Uh4Uckt7f55qCUDfdB4/OmsR04I6j2oJ49Bn9abk5HqOgzVgwz+lZ03F2/HJ5rQwNuCAc8elZ9w2LsZGCRjk/rQaRJEOWHGOc5/wqwnzYH8qqqRxg9/0q1G2B39etA2PfKDHOPTHFV3O0Z4yOfpUrt26ewqvLnbj3waVikZ8rBnJ6elaulyf6AU4xvzWSep7cmtLSRvt2wejYI/DrR0HJaFtzyMnHpnsKb3HYDrTuvQYI/lTc8dMD24z70noc4YxyemelNyQfxoOQcE5I/Kk4C4xnnvxTt2K1BjgDrn6U3of8KM5zxzScqOg4PJz1o1HsH8849qXGR68+nWgHt1x60euevXPXFHUegYxjt+tGcdxn0pAw78Htnpim5yOmeOnY0Id7iSZOT6jiq8oypPTirDkLkE9+Peq0/wAucYAPUdqOhcVYhA6dznvUi9Tx2zUanr+lPXn37HFCK1JFweep7Z9anUjnnBPGSMVAnBPGM9h0NTj25B65osZvUf14xgnp7018YHHrSkAA5zn1prnjoCe3+FSLYjbBzzmq1wOhI68gmrTgn2IHeqs5ywyc+lWWhinjpkdOfSnrxxTP0p3b09qTKuSL3x6c07OCcZPp700dQD6etSKuSen196LCasTJ8+fTvnpTug/kM9RUaDGcckdQKfuH0BFT5ECHIwPxGTxTc7e9O3dPXuMd8U3pkA/T3oYApxz1HHU9Kcg5J746HrTF6jvgHk81Ko9AB6UAKB15J7CpVJ5PfGM+lM7YIP55p3v9elLczYH0xjrj0NK3I5z7560o56jtgU3GMkdMY470WuHqKeD6duOtNOMZwGOMEZ5pwIz0+vrTWIIHP0oWo02RtkNjA55JBzVSftVpumQODwR7VUn+VumBniqW9jSJB/nFIcYHGfSnE8ZwaYAM8cVRruKnGO47D3pRwecY6YpQNuM9uAaTp15PpT0EaNkpSyiwME5JPqM1JjI9OPqRSwREWyKBjgAjoBTgPTr79qzMHvoN+gx6UwcAenUn0pxHQdCDz1PFMPAAxzQJaibu34ZppP8A+unZzgDpjP1ppGDwOKFcaI8/hjPFMLYOSee49af2PftnNRMM9sYHrTtYtFaVg82QcgcClQdD1PXOe1R5BbOMjPGKlUdePp7VRegoA/I9c0OcJ05pccnimyY2jjvzRcZGPT+dPXqOO9MHf1709ccd6AY8EEfjR04680Y/Q/jSdeAafQS2H9sY5oPH19aA2fp6UewPPSkMUAevHX0p3TnB9yDTQcdOB704kcjGcnvQKwEceh7HvTMcHJz+lP7HjPvTccnqSenak2LRsgl9M9OaiPJHpUz8g4GT2qKPmZB6sAcUyjYl+VyFwABjPrTOPTHPA/GnzYLtx3zx6UzPJ70mZbidjxnFI45+lKeKae+Pw5pWYDWPJ6Ht17UnY9z0NH6nPWgjjkZ+hoWhRDcjlPUg8mnRc9vy6Uy4P3R1p8Q+X1qgRMBnI6d/TNOHQDGe/uKaAMDuO+KUtt5PXHalvuJk8X+rPpngZ6UuCCc5Pqc0kY2wqOoxkfWlx6jNJ6IzEc7UYHnjp1xxWTH938K1mHB6DArJXjPf3/GhO5rEmjzkDGe45qZPcc4AqGM5OM/41Mh6+vr0qh+Y+R/3bZ6AYqivtV1iGUjrgVSGAT2GO1S9xocB+v41JCMSpkZ+bgZxnmoiR36elSwnEsfGcsO+KoZpyfeIGfUZNQnPPHA/KppB+8bqM9hUTKepGRjFQS9CtIQB+BqMYz6jFPc1GOmDzgdM1WxaDoeo44FaGmINszY4AA/Ws5gQPT/CtPSxmCXgg5ApNky2JXJAHHJ547VVkY+ufY9qsyZC4IGe/eqkp7fkc1KIWo7QiRfzHGf3RHoR0rR6Z547VnaNxcXDE8BMfmf/AK1aDHB6Aj+VDBkbOMkdSBzVWT06YPapn754545qCQE45wc9R/OmNaFSfn3OO1ai8KnOcD19qy5j2Jz2FaoxtAxk4AOKGU3YVvpmkPpijOPYdPpRkH0yDUhc6LwB471b4beKrPX9Gm8q7t2G+MnCTxfxRP6q3+Br7kivdB/aG8EW/iDQpRBfwgo8LsC9pPjmKT2PY9x0r8+V5I9O1dt8Ivixqvwh8Vx6pYb57KTCX2nbsJdRens4ySp9fauarSVRHo4HF1MJVjVpuzR7/PDLYXE1vcwmC7gOySNhhsjt9P8AGq9ztk3YPAPAznFereKdM034teE7LxX4Wuxc+bGWt5NoBbB+aOQdQwIwR2PtXkgk2F0dDFKp2vGRghu/0r56rTdOVj+neG89p5pQV3763RA6hWX73TORxz601V+dmJxxkfLgmpDgk8EDnHOcGouAwAyvO09yTWJ92noKWwN5yDnkk44xRghT6kHKjkA+tCksSCQWJOQetLgIowFzjnA5+goAVdq4jBLnGMnv/jQFZldQxZiSCwOAmB/TIp4VkIjPykgkg8BOOf8APtjvRG4jXG3dDkDYRg9Ov54poExykRIu4ZIGQAvJH+f61AWDASEEhhgZGM+1OYsdzsS/PI7ioWZpDzuJJwFOARip3DqIxZ2zIxYgDBzgDn9akHCMTgA9cc1GwyMg5XP1Ipsn7whgPunIRmwM+v8An0qmO5LvZH5BAPKjP86QtsUjn5jkt61Gn3UL/OAMEHOT7UrM24swAnwGweAtIRJuaNwFwDnjPJFNYgbTgk8c55P+eaZuOAQQQQCTng/55qSKE+UdyNtGDgHPfpVbCZMMAhiOF6DPNaegJ53iTRsA5N/bsMdv3q9/Wsxm8tULAjkYArS8JSmfxfoShWVTqdsCDkk/vV5/Srp/Ejycx0wtV/3X+R913L753I6Fic/iaZjjPc+lLMMyORyNxAqMHgc96+4j8KP4exDvXl6kgweO/wClPU49xnmmYznGalRc4xwDVI5yQYb+eK5zxvc6laWdlJpWmPqlws+JI1kCbUxyevPb1roz3wPbHrTVfaT/AD9KY2V9NuJruyilnt3tpSMNHIQSCPp1qyDj+VQ3t4LS2aYxyzqCAVhTc3PfHepmXa/QcelBN9BwX0OPWlI4HFA475GKX8O1BI0rnj09aawAGOnv609mBA46frUZPPoPQn9aVirtBnGMgj+dKRnp+dIDkn1x3oDZ46AfjS3JEYYGB04z3qNiCSo55wQD0qSRselU2lVZDuYjJzycCqC4yKZWIdSAGUZ55+lZniDxNFolv1D3LDKRZ4HoT7VX1/XINEU7Arz7fkjU8LnPJ/WvGvHXj/TfCel3Wu+Ib8w2SnBJAaWd+0ca/wATH06DqeKTairs0hB1HaJY8ceObLw9o194i127MFhCRvc8vM/8Mca92OOB7ZPFfDXxV+Kuq/FPWPtN4TbabASLPTkbKQr/AHj/AHnPdvy4o+KnxZ1X4r6zHdXg+yaZa7l0/TI2zHbIepP96RsDc/4DgVxI5/PNcjbm7s9KMY01yxFx7c+/8qXjjvxg0H2+lAzwOB9e1MgVeMenseaXOfYjpTemPXpk04PjqOO+OppX0EwBGTj6Y/rTskZzyKTIwOeQfxpP096a2B6aC7uB25xxSZx3HAxyaTdwenTqelIRgckYzil1JAnJGOce9HTHr1zTcnjBwM4OaTt0wf1FMq4vXnt3BqjegiZD0JyOetXlyStVL8BViI4IYjnrj/OKW5USOM8+h6CrSEYABwRk8D3qqmOMjpxz6etTo+Pr25oWhTZI3AAzjByc8VDMwAI6DBp5JH1Gc1DJkhuP/wBVMaKJHXjjNaei4EE46Esp579ayvbuO1aejHAmGOMg8fjQxz2LhJI6kEcUwemMZJHHOfenvx1wO5HUimY4Jwcj34xUGKQw4xyOQcZ60je/Bz2pwxwOvbHtTSN3QDP6daq4xOvtnn60g6YxyOef6UE9D+Xqaap5AJye/vS3HoPPGeM+w6ijIJOcHvmkB7/gQOlL29CePSheYhDg54Gc5/CmnPTj/Cn/AHj7Hv0ppGD0B54zTQEcnQDp3IHSq0vIPqOgqeR8krjA7AVXkPHqen1prQ1iRjoB/LvT1zjuKQnPFKPu+/ahlk6fMTx74qQAdMfUCoUOGGTjnjHepgflGB+XP40mZbjt5AzjB/SmjqR35+nWjof5g/0pe3TJxjk1LYETd/1qvN24zjpnmrTAAHnH071UmOWPOSOMHmrWhSG/dJ9O/vSjp7D0pD3/AJdaUDI9ePwoKsSDkDJ+lSr17Z/KolA4HQVIMnOCScYyaAZKnI65GO9OHf17npTFPtnHvnmn5APPOajYzEYDJB6eo60wcA5HQdqcx9MA9AaTHOACe5/wobFsKv5jAHtUijpxg4AHfNRLwSevGMjipAQOp5Hr3o0WwMk5PQAHqSO1P/Hn2pi8+5wD9KkK8DGeo+oqepGwqjJA25GOnHFJgH5hzjjI/lS9xnntkE/lRnpxjtgcUA2IRznHHY+tRtx7dQDTxgY6dOOcimEYY+vb1Jo2KuRSZ4GOOnPWqs5BXpyRnNXGUEEDsMDFU5gQQMcD06g1SLjoQZxjimd/pTyMe56EU3PQYPPSrNBy8Ag844NGBkd/c0KPbpx9KXn8fagDYJ4A6jv6UmQOvQDGKCflOOMd6acAZzjBOaVrnOI/UevTmmntjn69qUjJ9qaT07HPSpAbnp0HPakY8gZJx2FLjpxzycetNcn1x24qrgtRjHufWopThTwc4p547c9MZ7VXuH+UD/JpmiIBwB9etSjhfao1+8KkXtx+FBew7HT880yXkAYGDmpAAOffmo5QQVJGMjIGc8f5FJIYgAb0z6mlyAePyoUe31o9umP0psTd0O6gcceh70Y/XtSg8Y5J70fhSuMcp4GKXHT6U3PGMf8A66XBHbP1oWwtRec9KUcHHWkPU9OT2pVOR05FMLh0BGKaec9geQMnFOPQ9xTSOoJ/EUtySJ/u46jpTbYj7TFnA+YYzzT3HB4xnpRZoWvYh2Bzk0ykaLD5v5mmnvkYPA+lPfbzxg+1MyFz64yQO1JbEIT26c9+aY/oBjPpTgevcfWmkDJA4ph1Gsevr0OfWmhjk8fhR1Hr7+tHrn/9ZqBshnIUjg1YhX5AfwqCbryMgZqeMcc4HpindsFsPxgdB9fekbODkn8MUoPXuSPwoxnAHXOKolstDAjUYyMCkyDn/PFKTgDOSeme9IR3OcVncliP904I7gEDrWPH3yPYfStVyMHHIxzWUmATkZ5OKa3NIkq9Pr1zU6Hggj3BqBSMevtUyDPUZHarKuPzhDkDOOOap/xH071cHBPU9vY1TI+Y/jnNO9xi+uBgVJB/x8RAdSw/nUZH/wBapIceYmRk5HX1qbAasvys24YOaryjoeMEfWp5fvMSM5NV3x6cVPqZbED9TnkVH1PHcZqRuT6elM7etWa9BCMDnp057VpaaP8AQyc8lyevSss84B/L1rXtMLaIMYJJJz3qHqRJhKSoGeB7VTkYBSTwe+OlXH5we2cc1QnfIxjgjGaL2EifRBxdMOnyjPXjJq+wDHHf9BVTRflt52xwzAD3wD/jVk5UnkjjHNAMibp6/T1qCXoP5elTuc+vPfuKruB07jp3o6gnYpyneAMZGenTvWqv3R1xxWU2SQCM8/jWw3HXg+jdRQ9S3oM9DwADge1Hbp0zmk59wOxNB6dO/NT0JvqAOAOeBz70hb5eMYpDgnOePbgUhPT17Y70+pSZ6R8Ffjnq3wZ1tnjVtR0C6kBvtMZsBu3mR/3XA/BsYNfV/i/w7p3xA8P23jHwrMtzBdx+YrRjAnA42kdnXBB+lfAjfMcY/wDre9ew/s6fHuf4S6z/AGVqZa48J6hMv2hM5a0c8eeg9P7y9xz1rkr0FVR72V5lWy6vGrTex6HEwZice54/WnltvbeCMAHnmvTvif4Btyp1/QkWa2uF82SOIDawOPnX8CP19K8zDGMYxhidpAPAPtXzs4ODsz+pMkzqjmuHU4PXqhJVC54GSQpC9AOKn2qpkDAswIGSeFH+fypqYXgMQ56t0UDjnPbrSu6wKNy7QTwPWsz6PUJX8tBkhgeVBOMn1qHfmVmcFHJG4E4OOlNkTzZixIdAMEEc5/yaTlmPHcHnkmgtKwpcyAbgFGMgDnHvTC5J+bBGAcAcilAwAFBwQevrj/69KH2blzjceTt6CgY1lO1mU9Tnb1I96TeCSGCrwPmz1PpS4ypA49GHJqVITFkgM8uCRxwufX34NU9wb7jXcW6HClnPQDtnv/OokOwED5h1OckUpwdp7YOM85Pr/OmKGyNpycgEkZOKWwrolRGcrgjIAJFTSuyqS7KXwQFB5H0pEcwocRb5CcAHgD3NN2c/Migg8bfpT3JbEYnaW4G45wucfr/nmtjwKvm+OvDiDAU6pag4z081eaxwcEORuCDIOec8/wCfxrf+HMfm/EDwsAoCf2pbAEHqPMFa0fjR5WaO2Crf4X+R9yTgGRx7np9agI2k4HB61NNyxxwQaYMAH09q+2j8KP4dq61ZerHJ0GPbIqcYCj/9VQqdp49elPzkEdR61ZhccGBGTSNjI4JB7DvQRjocZ6DsaTrjrQLyHKduMZ5pxOSTjP603t05p0fOfpRa4hxzwcYH1oJxjAx7UAdsc9TSMR1B60AKxBPt3qM8ZHWjPB4FB+Y+g9+tLUsQn2OPWlHI6Zx09xR1zgggfnTRwh447UbCsJcyx20RllbYikAk8gZOP61zXi7UrSxADotxdEAxxk5VMZG8/mfrT/F2uwWVnJasizzTLt8piSoBHVvavD/HPjnS/APhyfVNVmcWsQ2KituluZD0RATyTz9ACaG1FXYQpyqS5US/EH4hab4Q0W71vW7to7VDgkcyzyH7qIO5OPoOvQV8K/E34nap8U/EDajfnyLWEGOysIzmO3Q/zY8bm7/Sm/FH4l6t8Tte+36k5htoyVtLGJj5Vuh9PVjxlu9cgrdvTgVyNuT5metGMaUeWJKMDOORjvT89D/Koh/TGKkBPHQk+/WqQmPDA4z+FL19SO+O4qMNwPXrmnKQfp7dqRFhcY5//XS5y3/1uMUcehx6UDn27ZNFuhOwdwO/5UFsNzx2+lA6DnBHIprn5R3AFGyFuG7tjHbFIzY/lmm55HoaTOOOhPbtRsrj9RxY/wBOe9JnDA4+tBPGevGM4pu4nHTNLUNB4brxjtzyagvVAtw2DncO9SqRkYx3zUd1zbv1HGfXjNMa3sVo+o74qdcEe+cc9qqxtwB0x/KrCZz1OcnHHHWg0a6knbBH1PeoZMFGHPI/A1N1PAyenNV5/ukfn9KARRVgBx171paJ/wAt8joAOenWs7Bx7Dnn+daOjY3zj/ZHAouVLYvPjA4wBTPXjk06Qkn8cnsPwpoPbGM8jHWoT6GKYzn2OepHBoY4BGAD3px5wOpHrUTHd3BPX61VwA9RwTk9OtN7AYwfUUHsP/10E5xx3wQOc1KYC5OTwSMnPNO74yTzn8KZjaSTwc8jrT/vfTpweKa1ATI59etMOCCcY56E05gOeSeevTNIeOD+FIshf7xwM8kZ6Cq8mSOQMjoKsOeeTz2PQVXk5xk5Gf0qy1oNHfjP1p457cdTTD1pw6Adc9aB7jlORx9frU68gc8d6gGc88Y4qdO3oOw70mQx4zz+o60nYcgjGPaj7vXg+nrS4x157g4qWhEb8ZPY9MVUc4PX/wCtVpxkHH0AP86quDzzkVXQtaCEdeOPXOKUDaO3oD2NIQDnv70oP48d6FoPYkXqMjIHapBzgcfQVGOCOMe1SDH4UWJZMMYHOPcHFLxznk449aT7w5GeM+vNLj36+lS9CRjdSeo7Y4o5OM9PSlb8ge4PNJ7+3JotqAq5PHbjmnqM47nqM0xM5P5Zx1qUfN14PFLYTHIDnn8j2qX6kn1zUaLz056U4EjOB2wR3/GkQx2QMZOR0PGBSk478kcEmkByDwCfc0oJX8sU0GowcensD06Uwr1xkZ4p7DGR296ZwMMT04zyKVrkjA3POPcdMVSnJ3EdPUCrxzyOCPeqM3ykZ5z0960RtErkdMg+pxRjGOP/AK1Kxyf5Gmnjrk8H60za45eMj0NOyPr9T0qPIwDxwKX0Oc/1oDU2c9uR9ewphzn145ApV5HI46E+9B4PTn3qDmGZB+v8qb09jk/nTicnkZHrTc4HbNACEjgH8QO9NJIHse1KeF6frTWPp19+1DKRE3H4dzVWbJbFWWHPr71UYfN/U1XQtCr2/SpU7fT171EoA5xzn1qReR6c9femVYf0PTg1DJgNzx61L0A4yahf5nz3oDoIOMD3p/tjp0pAARwcHPJ704YPHfrn0pMrQXHT8yKPXmlGB6/jSZ69cDjjihCF6k47GndB+PSm446dacvIPr1FMAP0z60oOD1P9KTqMYyc9aD34z9KXUgeenXj0ph7/wCNOB/+v7UwnAPahANbAJGMH39aWyTdcZ7AHn0NNbGPc9TUunnEspPZQPcU2PZFpzkmmHuMDrTzwxz1ph7/AP66m9ybiMSM98+tMYcHvnqaeeMjoeKYxw3HTpiqHuxOuf8AIpG6HHSg8dyaG656jvQD0I5Ow5NWEOABjnvUEpG4YOCR19KsIR659u1HoC2F98YyOopUUlh65GP/AK9JySe+O9KgBkTuM5z0pMksYwe+KYevAzTmwvb39KYepx175qSBrHGcnPestcEnPvWmxGSAQewrMQfMfUHBq0jaBKoJP6cdKmTp+lQp16YwKmXqRjrQO5J0/LmqZGJDkEnPWrece+eeKrPjceM89TQMT055/pT4CfPj453CmdOvcdadEdskZ7hhgfjQBqv98kccnoetV3OcflU8hG85Bxk5xz+FQSfqf0pWMiFuv6VGcdjxT2Pt/hTOpOaa1NENOFIbrWxEu21hHcqD0zWQSO9bJ+SJMDcQoAGf0qWiZEUh6joe2RVGcAg5Iq7KQO/HYYqjccZ7Z7+tJK4kX9Ix9hc8n94c/kKmbnJz05HpiotMULpsZH8TMcZHr/8AWqZgfqKO5LIX4x26/jUD849O+O1TNwMHp3z1NQN27Dk+1BSKrEhge+c1rFdoGTnj9KyTzIoXkk8enWtZzg9Cf6UmOQwe44zwM01u/Q+ufrTiQp68HvTT64GO3+NHoD0EbtyfocZqMnnuBn8qkOMDvio269R6j0prUpCf0qNhkc/j6U8n2wMdfakPQcYx1pXNFofQv7NX7Q//AAiTQeDvFMpm8N3DeXaXb8mwZj90/wDTIk8/3ScjivYviL8P/wCwbltQ05c2Mpy8SniMnuP9k5/zmvhTbx656g9K+p/2ZPj2buKPwN4uvYpLZlEGl3l02XLE4FuxPVeuC3TgVxYigpq59Nk+b1ssrqpB6dfMtl1ReRwewGM1FvZyWbqTg+g56Cuq+Ivge48Lai91CjNps7YB7wN/dPt6VyEZLYDZPPQYzXz8ouDsz+o8ozGjmWGjWpSv+hIDtxnIz1BGTTcGUHI4zg4NNJwoJbBJ4OecUwP2A2lTgY9Khnu2HlwCVxuHUEN1p+cSAZyvJAC5H+f896iAAyBkkAc9qerCMgAtuxkjGSPrRsIlhj8oliSHHAHTaM9fr/nvTvMK5CjCk5znjrz/ADNRFwwG4ZUHfgjjP+TR95zzk9T2GKPIhoblmY8byeCScginoNuCT+9xnB4JxS4EZByc9CACce5oYgByxYAdSDzSE2AO0hicv3xkA+1AZd+CSCeSoPUUoOCS2OP4QcUA4Q7sAEkF+mOOgP8AnrVCBIzkna33cBlJwPauk+GI8z4l+ExwAdUtiBxj71c0Gyw4I4J2rwBiut+EyLP8UfCAKgganEQe5Izz+la0l76PJzd/7BW/wv8AI+1pExIeOSSf1qMKOc8/rmpn5YjBwenOc1HtwevHAwK+1WyP4hrfG/UUAZ9BSg4NKUIzx70oUAEg8dh61oc7AH8R/KlHI4GMUw89eKF7jNPyJHjGRx1PrTgeeCSO9MJBxgECkyCPQd896WwDt/PHFLuz61HnPGCPXFO6ZJHtR6FXBvmbA5B60jHPrnpQMAnnqO9MPBPp2oJAknPHPtWJ4i8TR6TCUVg1wwyFzwv+0f8ACmeJPEcejRNGhVrllyAx4X3NeHfEb4kad4P0SfWNbuGjtlfCRD5prmU5wqj1OPoo61MpKCuzWEJVHyol+IPxC03wlo11rWt3LJaRt8oHMtzJg4RB3Y/kB9K+GfiX8TNV+J2unUNRzb2sW5bSwjYmK2Q/zY926n6Cm/En4lat8TtfOoai/lW8WVtLFGzFbKT0Hqx4y3U49K5InjjI/X8K5dZO8j1IxVOPLErXDNkAdPekjPH16nrSXZ/eqBjkHP50tuflBzx61VrbE3voSd/XPSn44H079KYOTjjOM/hT++cZ4wc9KT1BjlOQD1yD+dOBzgdfUdvpTE4A7/1/zxTvbmgzeg/O3gnGOf8A61IH7nPA6+1NJ6n8KaxPTPt9KV9RWHl+Bg5/Wm5x7cYpM8+49qQHOOPz5pjFJzwBzjGTSA9yOcdqO/UcZzR34wBSYB0xxn14o7A9xnOKO+PxyelHcYz1zTEwx25B7UycfuHwRkqevSnrSS/NERkk4PapvYqO5Qj+6MjmrEZO0cg4/MVWHQcZ9qsxH0Gff0qjQlDYOeM9M1XuiDGxB6evWps5Hv6+lV7k4iY55wRyKBJ6lMHgdq0dEbFzIDxuQ9v0rOU8DI5q7pAP20jJzsb+lDKlqjUcd+oPSmZyeOoPT3p5PUZ5Hf0/wpnrxkdai5imxh/E88imMueCB14p5PJPPTjHems2PxH5UAMzjGTyTg0o5z0BzwMcGjJHGMdvoaTHGOvsOlVoh9Axjp6/WjoCCcHtS9T15PXtQD6YHIHzGpEBORwMHv70xjyTjNOxjqT+PehhjHGD6U1oXuQt04HX3/pVWQZ/OrJ688dvr71Wm64xnJqihQAT1yPSlX8wPSmluo74+nNKvbj8qCloiRBn6dMdalQ8D64GahB56HGew4qZcEEc8dOaCGPHGPf9T60jHqMZoB4I7+mKCeoGDiovYRFIM98DPaq8mM9Pf0qdxyR19M1Wk4bpwOKpMtai8+opVPWmbjg+/pTgfx4plEoPA54xjntTlP8Ah7/WmAcHnj1pynHU8jniglomAGD9OccGlAyRnJ/rSDGD9c5FOz2P0PvSZD0E6E569RRkgHpggevNHJIyTwBnuaMAjsOPzpbgKh6cE49e9Sk4POdvSowMZ4IyOMGpO3Iz39qmxL7kn4YOQM0e3QfpTODzn2xmnggAZ+mKT1EPzkDJwMdTxR2HfPfoPpQMd8ngHB6UjDjJ4oAaxGMknpj3FNyMjjr6d6GOSMk9KawGeRkDpniqDfQPXj9aoXGdwxwKuOdgwOCP1qrcPnqOvHSmmaRK3TqMnqfSj1xRnaR3H1oJGeRjHeq2NbgvoT2/Kjr9ODmg9hjOOaOvbjtQDNjOcZPU9Kax7/XHanH88+vWoic9DgAcVLZz2DOSO/tTSAx4IJ6nNO5+v14pCeOnvxQtRDG+Xvzn9KjPTI47ZzT2O0+lREnPOaopDXOFOB69eTVUkHvg5/Kp5iNh7A8VXC8jJ/Gg1WiHqOB2B7U/7w47UijPf8KcOT0oGKORyMDPAzxmoDyx9PSp8fJjNQE846nNACjoT1HQU4HPB/z700Dn0GaeP6/jQLUE9M5/wp3QcevFNHr3pwP5juaBiDp3FKvJwc0mOPrSg4P19KBajvzPt7UH8vrQvWjrxjPPFFrDW4djz/hSOOnrmlB5GeTQc49aVxPVkZAGfrU9hyJCOucY/CoTyKs2i7bXqDkk8elMV7Eh78E+gFJ155Pfil6j045pp+gz0+tS7EbgRnJ7dj0qMj6nP5089B1J9fSmnkHg0baoob0z3wc0HODnj1PrSnp1xTWBIPPsOnFO9wvcjfll9QamXP4YyfWo3Q7l756VL9eSOlFwH4zkEfT2ohO+VQTwoJ9+lAwfYinW4DSEnkAUdBMldhyfUYzngUxvrgU49/X9KQ4wc8enPNS7EbjDj6kD9azQw3sc9z161pNyMHrWaMbm4ycnmqWuxrBWJBge/f61KmevY96iTg5/yKnTkgdsUWLsPxkHpkDFVX++e1Wu2fSqz/6wjrimIaffIOKdEMunGeegpucenTmnQMBIhxkA0WuJmnJjcR0Ht2qF8DPf61NIPmPXqahfuOBnGRjk1BmQscflz/jUXB4xg+9PfHHbtUZPY9u9O9i0gX5mUZ6HkVuPweg44x6VjQAtPEoAJ3AgHpWzI4LknnnI96G7iaK0y4HQ+oz3rPu2GMHP+NXbg4B7jse1Z9xx9QPXilsJGzZDZp9tkdVyPxNOPUc/Q+tOgQJaQcZAUZHvTCNoAyM9c+tJk7kTH/HNV5G9sd/xqd/vdOnY1XZvXr2p7FIrqP30fb5h7YrUYEcHqORWYozPGSMjcDnvWqxB5PUdTQ30HIjzz6ik9PpnHXvTuuMjv0puOn14wcVOxOwh+7z09aYQePToPWnNwRg4IBJBPNMPXp3qikMOM0h7+g9f50p4zxj9c01mypHbPWgtXG8H1Az60EnJ6jnJIOCOaM//AK6b+HXnFJmiZ9qfs8/HGD4qaQfCHiaSM+I44tsM0mANSiA5GP8AnqoAyP4hyOQao+MPCdx4S1V4mVmsGbEMgBwB/dPuP89K+PrS4ls7mG4gleC4hcSRyxsVdGB4II6EV9g/Aj4ryfGbS77w14nkW61e3g3x3DYV7mPIycd2Xg8V5uJw/N70T7Xh3PqmUV7/AGHujDdyqg72znAHY1FuABY4JBwB3P8AnNafibw9e+GtXezlRpklbFvKgwHGf0I7j/GslgN5XGWznIPSvDacXZn9QYHG0sdQjWpSumPUYxtPQjkn7tKxXdhXBRTkHrnio8hlOCCh65HWnAbyeDweoPAGf60rXO8lADYJyT075qYLj0LnOB+HWo/uABuQRjHanrtXJc42HjAyCe2KVyGxc4BIYjcfXOf8/wBaTduznnj7oOcVEWLFSWGCcDBxj3pRsI+bPyn7oBBP0ovbckflc56c4yvOPakLFmJ2AcEAMeB/nFAbcxGAFzyqjAXP+eT70qbjlWUAZyQpJBp3AXaWxnI4ycdc12Xwg+b4r+FOQB/aCkD1O0nP6VyDMnOSCcAgdcHsTXX/AAWzL8VvChYYP23cfbCP/n8a0p/GvU8LOnbAVn/df5H2kTuK9c+tPVQOp5xkYpqNn09TShgc7jkj0r7VH8U1NZsdwevQUjdOnAPWhuQe9Ic4Gc1rc5xrcnPamFsn09/WnFsHjp/WoW/HHY0rk7Ew+v8A9eg/N9B+tM3H8aCw5OaFuUPHP17Ypd3Pfmog2OOcZpWcAnPb+VMTHMQOeen1FYviHXBpcDYcCTbuyx4Uep/p61B4m8UxaJCUTD3bDKoTwg/vn/DvXgvxL+Jth4L0ifW9buZJQ7gRQIf3tzJ/dQfzPRRUymorU0p03VdkWfih8UdK8GaRLrWqyuYwSsFuCDNdSccAfiMnoor4Y+IPxC1b4keIH1TVZAMZWC1jP7u3j7Kn9T1NL8QPH+p/EfxHLqupEKMFLe1RiY7aPPCL/U9zXMEcnnGOtcl3J8zPSSUFyxA+vGD1JoXOenTHB6Udx0z0GO1J3A9Mnr3qkFyjdtmY+w78U6Fjt9KjnyZ25Bp0GQDg07lbFpT7c49acRnkcH1piH8fb0qRO/Bx6elIzeoo4H+c5pSOnUcZz6UmeOD0pRzjrQQIDjjpnsOtNJ/+t2xT2ORx1AwaYPrn+lT5hsB5Ix1xzSbt2RnPrntS/wAIz19aaQN3p/Km7IBwbnqeD26UZ49z+NR47DnBqRT279wKEAdMe36e1ID0GDx0pf19MdKB6dx3ouNB6Y5PTg8inbd3y5xzwaYOo4+oJpQenpnjNHmIzV6kYwdxyKsRHI6VA4xK49D61NEeOueaZp0JWPAJ69R9KguzhecYzjNSkgjHbPI9qr3g+TJOTnv2oWg0V157Vb0sD7anBxg4ANU+2O4qzpZC3yEjPUA++KCmbL9+voT61GeAfpgEHFSE8ng4/WozgZBBAx1xUIwT6DGOO3Wo25IHbPQmnsfbp+FRnj8+maL6jYZ4I5yOvNAHA7n17Y9aARj+fpR3zjOT1H0oYNhnkDpzjFA9z749aT2xyefelHJ/lTvfQoTpnuM9uKax6k9T6dKc5/Lrx1qPt6EAUbDRG5z781DIBxnpU7dTkc57VXl6DuPT1qitg4zn8/Wlxk8dfQd6Z3PGOc7R29qcDjHpQNEi5PqT09qlUY44Pt61GpB+uakXkH16enFBLHevU0h4JwMjHPGKViAemT6g0MOucgnrQSROeD2HTHaqzcf55qw4znrjGCarOfmxnAosaLUQdelPTjP04PFNHORg5Ip6/kfXNFxj14JBH1py8nIH4VH0z+dPU5z9KOgEo6DjHH0P0p/GTxjvnpUY+h49/wCVPQ4Bz/n3qXroQLwPvf8A66VcDP8AnHvSY6+tKOEPYjNIkXkYzkdwKf8Ahmm4wR6gCnHnoD+PSj0E0O25UA8j3GRTz9Meg9KTcN3OfX2p2RtPHGeO1SJirkZPX9DTSceox3PrTuCBxnuf8aToTkA+nvTYtxuT244/DFN4AORkUo4yTjH9aa3AGfTgUgGMuQMcgD0qpcqAOD07VcbJAPfnjtVK4POMHNUjSJBjnPHIx74pMgD274pSfbB6U3pjtjr/AIVe5rYcpxjAyKOx/wA4oGPTj8qTg9yB2obEa5bPuOxphPfBHqTwMUuAPr2FNHGCOuetTuYIXHTg8dfSmnpTuc9Pc1H1/p9aPINBG785HU561E+R68Ad+tPbnqee/tTDyOvFNForytk4PGBxUf3u5P1p0hy5A5GSM+1NTggD04pmhIuMc9qX055xxSKOo7U4jkdu3PagBein155qHHt3p7H5SM5Heo8cAY5/lQAoGfr7U7GCB+hpoOCPr0pxPPGT25oAUYz7+tO69uaaB7c5peBjr+eaAD/OaMfN9P1oAzjnH86X1x1HvStfUXUcDn69aB69SD645pOwHSlPOfU+9MYHv9eaCOvT2owDnsfSj168+tAr3GMeuelXIcCBMD3qm46/Xn0q8oCInUlRkUmDEIODu6n8KaDnvweac3Q4B+lNxnqPxFC2I0GtyOvIPWmHAzkc9x1H1qYjr3+g4qIjgnGPw60MYnryTijg+wz1xRnJIxx+lB9OuT0o6ANblh9e9Sjngj/69RH7y9vx61Mpxjgn6dKNwFPOcjJHpT4BhmOecdKZjnHtxz+tSQfx8ZGR9amwmOI698nvxSZ4zg9OPSn4znr1/KmHr149aDMjcZJ7k1nkDe45JzyRWkc8gA56fSs1/wDWOcY5NVsax0Hjg/hUsfXnnjvUC8j1qVeOP/r80yrkueOTz/KoX69M/SpSOvcY70x+vfNALYiPPH8qWPAdecAfnSD6UoHKjOORk+lAM1ZsFmJGOeKgdT1B/wARU8hG85P/AOqoG45/IdfxqDMgYZz6Y44pmMkDOBj161Ie3fjkdxUfT17nFDRoiSxXN5HnJAJOPzrQc5bkcdyKp6bn7QTnICnNWyOCcgZA+tFiGQSucf0rOuW6D8P1q/L0xnGOh71RdTLMFAGSQKrfYdjo3G1QpJIUAH34qBsY79xgVYmILEHk5Iz61WYd8cdM1mZFd+ePXv3qBx9CfrU8nB7gD0qBzzwOBVp2NVoQxqftMQPUtjGcVqE5PoBxg9qy48/aIucnPc4Fa3Uf40r2FK5Hu+o5pvT3x+lOPB9TnntmmOfxA/OjcWoZzj0H40wnpxySaeR7g56DsKZ+GMUFDCOTzjB4qMnHTj2qQ88/nx3qNhke3rmjoUho4OMcZoo7Z656UZ59D70amgHr39s1peG9ev8AwvrVnq2lXL2eoWcomgnQ8qwP6g8gjuCfWs71+n0pM8jn0OaHtYadup93+BfH+j/tDeDLhpYI7HWrchbyyjbJiY/dmjz1Q4P05U15xqukXXh/UJLK8UiRWyrrwGXJw344/CvnjwR421b4e+JLXW9GnEV5BkFX5jmQ/eRx3U/0HpX2lpGs6D8evBMWp2BWC5jAWeDdmWynx91vVTjg9GHuK8jFYe/vRP0fhbiSeV1lTqO8Jb+XmeWrkY4zz/D2/wA8VYQbASflPTb60t1YzaVevb3CFJoztI9/8P8AGkUAAMwJcHIIGOa8Zqx/SNDE08TTVSk7piscnccMGGMHPA/z2oDEgAnJ6A9hSA7m5yVI4x0DUFdpwzYTuWGfwFBuOwATkbcdSemfSkUlicDA67TzgUjMpkCfKccg9hx1pT83LHIA5bOKAFLEEHIVAOcADHT/ABpd4hQZIZiCEQjIHufXH+HpSDCZyCRt4Rckfj/h7CoX/fP/ABEHnBPTrQT6kjSM7BmyTjktyD/nP613HwQUSfF/wscHC3DscnkgQv8A/WrhQu1cg5HYdDn2rvvgMo/4XB4c4HDTkkE/88X/AMa0o/xInz2eu2XVn/dZ9lM2Ccfp3py9TiomJzxwfUngCnIx59DX2y2P4rnrJkvrg/lTHkznHHtRkY4zUbnJpmYm4nPr/OkZie340dRx19qax5PH4Zp7DsLkqOeo/I0uc+5PrTCeeh/Kgn8BRclkm4Kpz06VgeJvEqaLBhAHunGVU9FHqab4m8TRaNAQCHuSuQhOAB/eP+ea8I+KHxJsvBPh678Qavcqfn2W9qWHnXcpBwqD09T0UfWplLkV2aU6bqOy2G/FD4n6f4F0abWNZneRpWIhgB/fXcuOFHtxyeigV8QeO/H2rfETX31TVpMuRsgt4yfKt488Io/mepqHxv441X4g69Jq2rTB52G2OGPISCPsiD0H6nk9axBxxzjHI71zO8ndnppRhHliOIz1AOOx6U3v6GlZuemMdutN4HckAcU/QgP8P1prNjoOMcZ9KCwP0HT6U1lOCOD3JpjRQkP7xsE8VJAcA8cehqFjudjnGTmnwcsecGg0L0XHfp+NSL75Bx9c1FFjPPPGcVIW4HYD86TMWKBnHY46+1L0zkc44HrTc4IyPXr1xSE5IGeepApkinnnsRSHG44OT+VA6jn6+tIT04IOetF+gA2AOmKb255wOlGc9cj+poHt1BJPrQAHjtyOMU7PT6cD3pqjkYyT049Kf09QeuaXQAzkg4yeMg9KUKcYB6AgE0g5yOMZ4qRR83I4A7VLegDNnTI9uOMU7GT07du9LtGOemMfT3oIxjJwD+dFgMqUBZ3CjAByM8mpI+3r1GehptyP9IYdeBTohkYPXn2q0aok7dM555qvdMQvpg8d6sFsjoQfaq1yw4x1z9c01uLqQKeBjpVjT2C3sWQcZx6c1X7Dj9asWXF7AcZ+cDB6Ui3sbDY3EcjPA5/zimHORjj2p753E4J5xUXPuOaV9DnQ1+nJOOntTCceuScEVI2Oc9R1qJuQAO3rTGJn25zmgcdOfT/P40gw2cZGDg0pBOexHr1pdCx2Ont3oGce3SjjtnPTPrQcdPQ8Y7UrWBajWz3wB1xmmYxnn/69ObkHj2xmm55/HrSsGwx/p1OMVBMMkYP/AOup3GFPH5VWkI34J9xiq3NEIp6Z/OnHoOe2MCm+vY5pwxk84H6Uw2JV6HnOMYNSqCc+voKg6cdfpU4PykdPfNK5Ldxevs3TGaQ8gnrkdBxS8eh60h5BFSSROOTxz0GOarScMcn8qsvxyeD0x61Wbhjk5J5PpVrQuImCMHtTwPm6dutM45J6U9e/fgZ9qW42OIz2x688U/qP6CmEgkZGRwOafkd8/wBaYMcqgkDpxnrmpBjHTHpkcUwHJxk5PAxzTwORxn3NQ/Ihj8ZBwMnrjPWkU/TGPqBRjPAz2IxThyec5xStYm9hQeT3/SnjBAGenp/OoxnPXI9BTlA6de1PQkkHsOe3vTiDngEkdB2qNDkkEce1OBYjPbnA60rAOPU5xzwB3NBORyccY59KMgevcAmlY84Pb8TSFsMLHceMnGcj1prMOOO3GeKf6ccY7d6jLdsYOM88mqKQnYdBj2zVK4U7yQcirxGc9CDxgVQuflbriqRcSDp6eh5pMcnPr+dLx9B36Uq89emOlM0Epc46+4pfTI47UmPQ/hRew0ajDPJ6+tNweee2RintkLyMeozTcAjoPpU7nMJkD3P603pnuehzRncffPHrSE5IA5x0qhsjkPHp2zUTcdu1SPyR6A4z2NQy/dPP0oSNI9iuT83r3zToxjvn3pGwfr2FKvSgqw9Rxn8Oe9OHXpg0dgOf6UmMDkZPFC7jEc4XHqe3pUfAHqT+VPk6AY496YenTHPegOgoALA9xTufypoODg5PNOByen+NACjGRxnnFO9f6VH0PHFPBODxgjigTQvGBn16ZoB2+5HakxgdgfSlGA2OvegbHDt+ZoP9eTRnrnigDPUEc9AcUWE9QxnGRn0+tGePQ54pQcZyfrk0mOeQfbnpS6itYRhkjnqQM1eKgkgttOOMDNUiN7pzyT34FXZRljx3+lJ9iWMIOD+tMPTpn3qTg5yOenpTfUDnJ6dc0Jh1E9eOMHr3pmePQd+35U9jg+/HuBTG/i607jv1Ggc+vakY4479qVj1x09qQf59aEHmIOXGQc4ODUy4Gf5ZqFR83TAA696l7cDJ7dqLgOI6/p7+9S2/CsffAPeogcD09KmiG2IdiaT0IuO478moyeuec9vf1p7cA8dKY3r17VNxeg1jjJPJ9azn5kc5zz+daHXPXHf0Jqg3+ub61a2NkC/SpVGcY5qKMAA89OSalXng0MVrEvTt16CopOnr171J3POf0psnTHXNMohA/wDrUhG7A6e9OxjrTT1Hfkd6ANaRgWJIx3GOMVE/t37mppO+eeOKgc/LwSPr0qDNkTDr/kk1FwfbFSP0HUdc+lRN09OKEVHYt6WgZ52yAFUD6DP/ANapyOvHXp3qPTv9RJ/tMM/h/wDrqV+M447UEPcrzADOKqwASXsHQAyD+Yqa4yfp0qHTwX1G3AA4bIyOM80GljflwXbJyO30qrIeSQenQDvVh2zk9Bjoe1VGGeSOfSlujHcjfqeoz+VQSAjrkHNTOcnBPJ/zmoXGQfyq7Gi1IoT/AKTDz35rVJwBxnt61kwpuuohjOD07VrHnHTI4/SoYSGMPfPufSoyMeg96kY4xjI+lNb6cDqaWxIxj0659+1MOfU4z3IzTzyOCTzTGwPeqGhCce+elRntzinMOOO1Mb0z+XeqRogxxnvnj/Gjp3zS/gcdetNJAHpRsVYUjoeozRnnHvSA+vPejt9D0zzQxIcvQ8cdya6v4Y/EXUfhf4ph1iw/eoR5V1auxCXMWeUI/UHsQK5P064zSg56dM1Mo3RcXZn3ncQaJ8XvCsHiDw9cpKXHyk4DowHMUg/hYc/zHBrzCQPa3UsE6mKaJtpVgQR6ivGPg/8AFjUfhL4iN1AputJuiqX9gTxKg/iU9nXnB79D1r6v8VeH9O8d6Da+JfDtzHcpPGJIpE6Tr/dPowz+BBFeLicPb3on6vwrxM8HNYau/cf4Hm/DAEnABx6EVJ824qZRKuQVIGB0/P8A/VUDSZZldAjg7WRgRjHqPWpIv9WCMFevXkV5D7M/oClWjVipQegAq6DDAIDncR708jZhckgHHvz3pC+GbOeoAPp17VGcs6nr2ORnNPc15hAPMII4Ynt0NPwMhNjA9Md/pTS6gdWHGDzkGkQYBAHQDJBzxUh5kn8fQdewwB7V6D8AEVvi7oZI3BRcMCPXyGrz9FLKCPkTpn0r0j4AIY/i7owI48q5K8Y/5ZH/AOvXRRX7yJ8zxFK2W1v8LPrvGCc8+oo3cdePQVHu7ZJHvTg3OT24r7RbH8Yy+K48nGTjHHSmfUYB9KMgA4JPNMLdODimZi9Pp/Ok/DjP50hbOaPu5+nSjYaBsA9eD0NYniPxHHo0BGVacgkAnhR/eNM8SeJI9HtuoadwdqscAD1P+ea8F+KnxRsPBGhz6zrE7SO7EWtoGxJeSf3V9AM8nooqZTUTWnRdRifFT4qad4J0iXV9YlZi7Yt7YN++upMdB6Djk9FFfDHjvx9q3xF8RS6vq0oLkFIYIziK3j7Ig9PXuTyaj8deOdU+IPiKfV9Wm8yZ8iOFCfKgj7JGD0A/Xqa5zP4f/qrns2+ZnppKC5Yl2NuOvYfjUg6e545qOP7g6DjkU8Z6ZxjrVGTFPTrweMCkJPQ9QOc+lL0BycCmtwTznJwKTJsHt6jHXBFMZgAT0BGD/jTieOvHfPpUUpOxsAdD74pgiihAHPXHanw8t9R2qEDBHToM1LAdsnTgjt1p9DYvRn2HI6H0qQEE56fhzUSEk/TkAjrUo7EYwcnPpU9TNhjHTI45zQenBOffrSdgOc9xQ3OARz2zS2MxC3PPHHU/zpP596PTjOemaUdQAe2TR5jQg5Ix1PqaO/Tn0zQF4GBkfoaAfT6Gi3UQA8gY59PSn7cAADPbk0iqRg+2KUcnOCT1NK42Ojw2Ryenan8Y4xjJ5xTE4HuPyp5PA5+agjYCOnfHftTGI2YBp/tzyOM03jOcDFFijMnP7/p27ili4bjp9eKdfYEyY446/wBKjjbDCrWxqic9uvv3qtc/e/lU3YAY9jUFzxjsenSlezGtyIcY/pUts225iIJHzAetQ5+X0xT42AkRiRgMP50ynqbjjBYdcc5xjJqLdz6YP41M/JLEfTj9DUJ4PBHJ6jpUNHOB+nvxUR575wOQO9PJ7YA7jBzxTG7cZGetFirBj379e1IPXn0x/Wg5APHGcZoPJ44+nIoDYUHjBBH9OKUnk8ccHjvSdR757UE9eMAHIPp7UXGNznjqBz60meoxgClPBxik79cevqaB9RDgA9R9KpyjDnOO+BVxhkevfmqko+bvjrVlLcaMk9jzx9akHcZ+lNB/MHFKDkE9M/hS2Dcdwp64PTGcZqdMqO2fft7VEuRwemanBypJ5OOo7UyXZAfTkUNnJOM9yP60EdRnB6A9aQjKngE9DQLchkOR3x6VXb7x64zwOpqxIME8ZHp3qu3DHPWhIvYQc/Wn8kc9evHWmr7d+9O6HGcHjr3oY2x3+cU/jp0AqPg4H51IhGenTsafQZIB1zxjinDPboOtNGST644PTFOBBz0HPGORULQjYXrx36//AF6XvyPwPegNnr9R3o+ZiNxJHbPekxaDs9f505TjnPamg/LzjOOABzmnDG3nr0NBL3Hg4GCB2I7EfSnLwSCTzk+9M6t657dvrUicjqc/T6UvUW4cdOnQj0BzSE5xxz1PrTg3J6ng5460zIBODkUhbCE8f1PIprY4BIxz9aARyfbv3pGB454HAJ5NPcFoNPckEjocVTm4I7571cIyp46d/aqc/PHfPahFwIBgds+4o6AfzNL+XHFNbryOg4Oa0ubNjupzg8daTGAKQcdffn3p3OOTnsPegEaZ7dx780DHPt+FA4XIycAA00855z6epqDn2EOR2yMZ68Uzke/GQPenE8k/jimMc4ySfT3ouPcaeeM4J7+lV5TyAOOvWpTnHX6g1BIctj86q9zRbDcdPX1pV4x2PrTMjI6j+tSJksM/QE02VcdwMAfWlAHbgjt3+lIOo55pfTvzyaNhdSOTPQcDt7U0DGKc5y2O3QU3HPXnNAw/HvTgOnf9KaByOx9+akP15zQD2E/meKeB6ZpBw2e4oPJzzigNw9RyeaUcd8evvSdqUde/XvRYXUcAOeD1x7UdCexFBGeOc56Gg9P0otYLBnP4e9J69acSM4Pr0ppP8smgWwsYLSqMZ6HA71cbG7phs1VhBE4PccirGd3brzz3pMl+Q7PAzk84qM/XntzTm5U4Htzzim8YPrQhbDW9ev1FMYjOOvpTm7+nTA7UhPODn0pbDtcYTnOfypO55wcfhQcfgKM9frgelUPYchyTn0x9KlxgE9c1FH/rGOSRgDHb61KucHgnnoKWxPoD8A8Z45xVkKAgAOeAAfWqsg+UjoatuMEckkDGaliY1s+me2R2ph69c/Wnt164HY5/Woyck5OD6GlYLjG4J7H2qg/Mjg5OD9KvgYOOncZ71RlH71uee+OlWjSIKfx/nUy5I9xUKcjqenNSKMZ74xTsNkucEf1pkg44/wDrU7jjBz6jtQ/4nIxQMgwe/BoIyCOnakA465GMml6H1460AacmcDuMfhUTcZ+lSN91d3XaOnPaozk4zkj35zSZBC/Pr71FJ8q/54qVuMioXHHXPFGgGlp6gWSHqWJP4U9+/GeO9Jax4tIhjkjIB70kp689eeKTQminM20E9abpPOoxdsBj+n/16J3p+iruvT1G1GoaHsjUc/KRjjpUL5zx/wDrqWQfMcZ68etQuc9znOBnpU6mKIWJyOahf6c/pUzde2B2qGZsKccfj0p6m61GQ8XUXbmtXseoFY8H/H1HuBIyc1rNhsHGOPXvQ2TIa3T0BPOeKYQM+3T60/cckg84IPfIqMduue1SIaeMDkAflTDyfT1FObvySegpvbjqOP1qiloM78fnTSelOPU88Uh7enX1qupSG/hznikPHHWnZ5OSevNNIx3zzQykJ2Hv39Kdu9RzjH1po5A7fTtR/nmlawaMfj64zQp5xjOTimqcgDOB+dO7gdOetOQWHZ6/XrXqvwJ+NU/wv1Y2V+Zbjwvevm5gUbmt3PHnRj8PmHce4FeVbuT9eaTcCcjtyB1rOaT0NIzcXc+5/Hvg6PU7RNb0fy7iKeMTiSBsieMqMMvrxj/IrzkPIwDYG3PoMY9K5H9nf45nwfND4V12Uf8ACPXMp+z3UrH/AEGRiOvpEe47E59a9n+I3g2fTGm1KzQG2ch5Vj/gyfvj2PH514OKocjuj9o4S4l5GsJiZadH+hxKBtzHBGecjkDJ6/59aaxIRsngcZxyaGlJyofIbgkHBJ/zmkUbicbgoPUH2rztj9sUk1dbCA9TkBe7cAAVYhi2gM4xg8KO/vinW1sQGkk27y3A7gUtxOI2cYAlBwOcnH+ccUr9hud9EE04Rwyg4GQAT8or0D9nJM/FfT3LEgW90wBIPJj6/wCfWvMZZC5AzgA8gd69U/ZwGfifbEH5PslweD/sj/GunD/xInzfET5crrf4WfWJPzfTilB5J7+tMB56YFOHoR/9evs1sfxs9x+7j0J9aYzdaGYdhnHrTWOCfWjqZCFsck/THUVkeI/EcOi2pYkGZhhFOcA+p9v896TXtdh0W1eWQgyEHy0JAJP+FeG/FD4kaf4I8Ly+JtevI2eSQxWOlrKPPvZOeEX+FF7ueByOTUylynRTpOo/Ig+KvxW03wJpMusau7TSSErbWat+9u5QOg9AMjJ6KDXwn4/8e6t8R/EUur6xOZJSNkVuhxFbR5yI4x2A9epOSetHjvx1qvxC8QTatq84eRhtiiX/AFcEfZEHp+p71zTHk+nesVdu7PSVorliIWz7UmeDnOcU0nOMZx2zQSOcdqZJfi+6OCcjkVKOuBnGPwqOP7ijPGAfepFHfr2+lBixevv+lNI46kj27U/t/jxTD37n270EjTyecHnP/wBeoJW/dvg8gEE1Ix565JHWobk/u256DmkjRFPIwMnAp8ZxIDnOOuKiBz0qRDgjvVeZoaEfIHqB0qQfp9e1RRnOMdccDNP6AY6+5pGbH9xSN353HsTQCOOMcY460jDODUEWDtwSfWjjAxnOKOw9MUnTGfbjpVaCegEA84znjrR3GBjv7UDnH6jvRnjv3xzU9R+Y4e/BxzjtSg5PUE9SM00Z9cU7J7dumO9AhVAPrge9Pzke3OajzhRjp25px6DscfnQF9CT88YqI/dHOSKd68Y9cUzOPY+9O2oFK9PK5HJJ7YqJOCCQQemPWp73mEHIY56d6gBAxyetVexrEm6Y6g+pqtc/fHORj8KmU5Hc96gnbLjBxgCgrqRY6Zz1p6sFkX6imA9B/KlC5xzjPAPpQM33AVRgkegPFRdznjtTmcuBk44wfypv8RwD+PP41OxhsI2OMjBzk9qa3TB5PoKXnnjAB+9SHkZxn6cVNw2G9PXPOaQ/p0FB+XgHnr601jyOe/rxV2KHDpz1wCSDS5GB657UxTg85zzmjOScn/ChLQSA85zwM4OKPwwOtLx2xng46596aegz09zml6DWopxg56jjPaqUmTIcnkcCrbP369cZ6Cq82w4O5g4PK44I+tUUtiPvkjBPApy5x75pvHrz1608DjGCSPQ5oKQ5TxnnjtmplOBjPb9KhX9c1Kq565IPpQRuS9zjj6nJNN6A9c560DjOep985pS2O5HsPSo8xbEMgIzxyKrPkk8YqxJ1OBx7VWY5JPQ54FVctMO+euOwpw5Oe4Gc03P4DilUc55x6jrTDYcp9eT0qReFPb3FNXvk4x09qUHj+VDKJVyevI6CpM7jyD0zn0qJcYPJOeuP508jBxnkc8d6TM2OB4GfoKUDoOeBzjmkBwT2Poe9L09u/B5FTfUQq9+fc46AU/pk85x26kUxTj/J5p6MAOvI4IzxUgOAwM59sHnFPUZXgEDg5FMU8EA8epJFOzg+3p6GnuQObjk8jrTfXggdPSjJbPUj0NBGcgk9O3pRcBh7cf8AAqRhuyCR649qUkAjjv8AhRjJHBx0JpbANBCg54AqjcNz0wTk4q+OeO2D361n3AG7nPrn+lXE1juR8EDg9KYeD9PxpT82O+BSdCB61RYqjJpScEdvTPrQowad74HTpQPU0RjAOOenFNyBz0Ocg96cQDx0J/DNNH/1qXU59xOceuOufWmP0yOMc8084wO3bNMJyB2560n5DWhC/Trz1/SoG5xk5+lSyjAHbP51CT/LHFNaGqGgfOAOPSpVHf8ADNRAfOOv8qmAAAx/k0w6Ae3r70uOnXP+eKXAAx6nrRggY547d6LjIW+8O5FIcdqVwAT6+pFJ6Ci9gDvx1zjn+VSYIxnOaaFxzyccc0o49c0IBU+7jBzn0px5HXvQOgznNAA465zjHpRoJKwmfxpwwCecegpMZHXJ+tAweuR9O1CCwp4zk8Hr70uenGD+VHbr9BRnLHnmgTYnfnIOe1LjJ469c0Z654p3r/nih2B9h0B5btgVKW69cjt/Wo4hw2DjOB70/wBRgk/nSuLYCflwOn1FBxg59etHc9R3AFIx59Oealkg3UnJ6+tRMM4x0pzd/wBPWmOeSD2NUtjToJwQefyo7/4Ue+OaXrke1MnZDkHLcY/rUin5Tx0659aZHwDjIGe/apORjsePWh+QrdRyD51GOcirDZz6Hr71EgAkXrxzUrDqc9PfOKghkbfzH5U1lz2JP1p7j5T1wOvHSmk9u+OmaA30I34/D8qz3wZnOMev1rRc4zknFZ8gxI4x1NUnc1iCgYxyfenr9489vwpq9OvSpF5J6880xtEnUjjj601x1+nApQBgdcEUjcj0Pb0NAIhOQcY96UHp6e3Sg/ez2xTSOpHORigLmmw+ROONvb6VG3PTn6cVIf8AVxkZGBx6Co2PBx3Gam2hDRC/XpgVDL9w1Mxxnk9KiI3kADuB9aV7DNkYSFEBY7VAyevSq0hyD69vT6VZkxkgHOBg471Vmxt7kelHQkoXGADzntVjQ/8Aj5lOcER8HP0qrN1AOfaruiKoa4bByAoBzj/PSm3oU3ZF+QdeCB0qBjyBnJ/Wp3zyMHn16VAx68Y9Km5nciPB7cDgj9ahlxs6fSpSevX04qvKTj8OapbGiEsiPta5PbitQ4x7e9ZVkB9sG7nA49+K0z0x07fQUmKQZyTz/hio8jr0JNP/ADJx36VG7YOM8dM0XsShGJ98E8+1Rn5cDqPenseOOTyKjPbuTxQWhM+/PT6UhIIPORml6deB0NIxwcDjB59KpldRv6jOPQ0NgjrznjFKB7/40jcke/pRqMb1Pv7etGfr16Zo4PYgZyc0mc49DyM0yxwOD7U79AOoFMzj1xnqaB2649KgVxwGaAMH057UcbjzgZ5NKT9cHkGrBATnORkE9OoNfRn7OXx2S1WDwZ4llUWjMY9P1CcghC2f3MhPVTnCk9MgdOnziT2B71G4BJGc46isZwjONmb0qjpyTT1Psvxn4Lfw5eNLCjCxdvl2ggQk/wAP064/KsaGMBDuGQAMAjB61X+Anxni8Y2MPgrxNIJb7y/JsbuU5F0oHET/AO2AOD3wO9bXi7Qbjw9diIqz20jfuGJwT/st7jn6187iKDpyufvHC/Ev1mKwuIfvLZ9zNlukjAKsHJ5Az0xVCaZnYEqQzHGM+9NB3OcY57jvSZIG3dwpIOMkVyWsfrEEPJ+Uk4x3IOSfYV6r+zUwf4mpxtVdPuCB6fcH9a8nB43ADGOCetetfswjPxMlO7pp05/8eT/P4V1Yf+LE+Z4mfLlVZ+R9Ug5xn+dSBsjB61Ez8nBz2oEh7k9a+wWp/HMtSVpAoI/XNY2v6/BotmZZXGf4VJwT/n+oo1/X7fQrJric5PIRM4LnFfPPxZ+Ltn4T0yXWtXlMzufLtLJDh53wcKPRR3Pb6molNR0NaVJ1H5C/F/4waf4L0s6trErXFxMxWzsUbEtyw7AfwqOMt0Ge5NfD3jfxtqnxB1+bWNXn8y4k+WONBhII+0aDso/Ukk9ai8Y+MNV8da/Pq+sXBnu5flAXISJAeEQdlGf5561ijgnn61gtXdno6RXLESRsAgdP0qvkDqf/AK1SswwcD8Kr9/WrFYdu54PFNz1A54wMc0dTU1onmTjJztGR3FBJfRNoA54wOPpTxgdyBjpSkjPXnGaOue3vj9KWhjuxO3vjHrTWcc9weKUkDrwDzTCfXJ4/yKLkjHIGO/FVrjiI8dfWrHvxk9MdKrXWPKwRznvQnc1j0KoABxgk4pydf5Uhbpj6UL19aZZeibt146etWOvrjuetV4iCOvOKmXoMc880GUhc45zxnGKcpB/rk4I96aTx368UdCORmlYgePbJ9fak7HOT356UZHQ89TzQTkDjjPehDYnHYZHbtSZyRnr09qOTznH1pc7uhz9aPIQnoeOPWnAnHOT/AFNNPPc5xTgcHHT1xzRcbFzgj2605QRjrn1wcGm4zjHenAg4PfvQ3YnUCBgd8d88ZpnGec4Hr2FPPpjg+/Jpg+bP+FSCK9yuYyQc7Tk1VXt6/wBKt3KkxNjnjtVT6c9snvVI1V7D+MehqCbh+2McYqYEAfWoJTlunNUjRajAMY9jSg5OD69qUAcc+2BSHgj68UgdzbOCikHPA5oHUAnoe/FAIMaADAwCB0zxTf4fXvzzmoMfIaeQfrxn/CkBOQCcHPOOTSnHOeCDxTCeTnk9OegqthbCMdxHBHcUh9M8fnTm6jv/AEpoHfIB9BU8xQZz+XSgnINGfUe2MUHoeD16ii4CY6AAZI/IUp5z1BHrRzk4J6elKOnXoeOaLAQnG4gnjtVeY7nOPXAzVtxgZ/yKqEqScdOgqkUgzwQc54pV6jjvg4pOB1yPT0pw6jPU96ZXoP6dOPSpFIIxjrxz6VGo555PUipUxk9R0PSkyXuP6/096QjIPJx/KlwOe/PbgUHocckYzUiuQPgEk9/XpVdiMnAIA71Yk4J54xzVb1P44qkWg9s89sU5RnI5pvXP04pV9PxwO1MY/wBeCfWncAjg46DtTRyD6jrS8HOSRxwc80WsBKMAeuADTgeB3PWmg5PbOOAowDxSqcdcfWk1cgfwB3xjHJ7U49+SPqaaoGR9O3f0pcg5B6HipsTqO4GSQRxxTwM9jxg+1MBP8R9zg84pyjBPGaGA9Tkjr05xTurHjI9qaMjIJwCe1L1HPHGPaggXt149hzRjjrgZ5o59jRngc57kkdqW4AQW7kj0puRk857Ak04Drgc4zj1phIyRyecjPQ0NAIe54JxnPaqNzjcfWrjthMZJBOR2qjOQx6Zq0jaBB6jGaAB+HTmjp3OO2OuKMZHr9aZdhVOevI7jpml69u2eKQHv1z60uB0PAzxR1DQ0iQcD0zx0NJnGMnv0oI5Hc4xzSHlvUjt6VK2MRo6A5OenNNLcgZ4HFKTx1wffrUbE59c0/ICKQ8ioemD0zUrnd659x1qI5xx1HFM0QicNz71MvH55AqKMZyep71KB0wMetFgsPz6c5pAfl/z0pOgGDzn8aQkevagZEfX60e3f0pQfyz+VJ0GM9eKBXHds0HjHrSL16+9O/h9z2oBDhzjI4z1oHA69KAc4B6jv70Zxz79KLDuKD74+hoAyec/Sg5z2OD1PWnDvg4pdQAE0Dp60Yxnsf88UZ75wc0xMXJ96TGc8Uv54ozz179j1pdSSWHhCeoBxxzTwPbPv6UyJdqdcgkk076nvTAMY+vt6+tDHg9CenuKCCOTgnpmms3bPbn1FS9dAGN+npURPJ7dgBUj8jpyTjPpUfrznnvQlYpAOp5z7CnLk56ZNIvJPPI9KkHOTg4/OqElYdEMqScE5OD3qUdD1Jx+VRxj5Ac9z0p+T0zjjoKCH+BLEcSEnsMetSHgtzkd6hg5JOMkHtU3HuPY9M1D0IEfjJxgYwe1MJx3NK5IPcjrUWcZ469+9Fw6iMRzxn1GapSriY/gST1zVwnB6ZJH51RmO6RsnjgVSNkhcceoHX3qROMdeBzUakDn8DinrjP4YApj9SUnjjn2/pTWPUdaUdP049aGHt+FAyE8nHNJ1z2/lRj5z3I7UHp1yO9AGkOYoxnHy1G3QdSB0/wAKcv8Aqo88EgH1FNYEH9QKghK5Ew3Zz2H41HEP30Y6ZYfzFSdT6H9KLbDXMW7kE5waLXYGlKQWJ6DpnqKp3DZx6D8Ksu3yn06nHTFVZ8BeeOc/WjUSZQlbL8mtLRcCCYg4+YDB78H/ABrKl5b0+ta2jKFsmPTLEewoa0G9i07bh644FQMeuTz6VK46DtUTdT29upoM0iAnOecfU96gc++PrUzng8Z/HNV5MHrVaGqQtjzd+2DWlnrn8KzdNObknHAB5zWlnvjv1FQyWIRhe/09aY2Mn9PrTy3T1/pTD2OaECGNkn+Q/wAaZnPHOe2KeeR6Z5/+tUZ+X29qpMYjnkc8dBTe/Tv0FKT1oHcZ74GOlO5SE6jp6cetIe+TwaXOMdyKQ9RjNSMa/JHp780i/U8GkOBkZz9eaUHHf8O9UncaQ4+najpjngCkDZ6nFL6DpimIB/nNJwMUp/yBQPz47UtSwPOeee3pSHjPB4pT19ulNPGeo5x0oYtiWCWSKVJInaOVGDI6HDKR0IP4V9VfCH4zW/xQ04+FfFsyLrj8W18cJ9sx0U9lkGP+BfWvlNMfhntU0Ur28ySRO0ckbBldWwVYYIIPrwKxqU1UjZnTh8RPDzU4PVH1H4h0W58M6j9huMkNlklUYV1/x9azidygkj1wTwf84rf+HPxN07426ONE1wxWniiEZjYDatzjo0f+0MfMO/WsbWtFudD1GSzukMTL0yeGHqPavnq1F02f0fwvxDTzKkqNV++vxKzOd/UADqDxzXsX7LuW+IN4xAyNNlxx0HmR8148qlyACRxkkdBXsX7LQH/Ce6tgMqx6WeDycmRKeGX72J6nFkrZRW9D6iO0d+c8is7WNatdDsZLu7ciNeFUY3O3ZR7n/H0purata6PaS3d1J5UCDk9Sx9B6k+lfOfxj+Mtt4csX1fVcFzmPT9KR/mkbH8v7zfhX1MpqKP5GpUXUd+g74vfGG28Lac+s6yweeXK2Wmxt80zDoq+iju3bPrXxJ418Z6p451uXVdXuDNcuNsca8JCmeEQdl/n3pPGHi7UvGuuXGrarOJbqXACrwkSjoiDso/x9aw3PXv8A41gk92d+iXLEjJz3PHApdxx0/D1pjZJPPT17U9eAOxPTNaaELcRuc5J9qgJ/A1OwBz19zVYnOexpiHZznBzxnntVu0jxEW67jjjsKpKM8d60YQFAUHAwOe9LqKTsiyfrjPH/ANakJy3TJA9aRgcnPHWkAHPfjmmYAeh7HNMPckevvk048HHqOlMPft6j1pWGhjHjB54HXpVa94VO5J/Gp2bOfU9KrXZzjoMcU0axKx6dfwFOXn3Pek79eMUqEDHrQWy5CMEdj7VZXIPU8cVVi+XBz25//VVkHPuTyOcGjyM5McMYOOPX60v+fxozgHucd6T0B4OO/pQZB0+vrS9QOR15IoHY9M/gaQfT6mgA6YwecUvGOvPekB5HOT1/+vSA/n0471FwFxwPzzR0xzz6e1HHHbrQOgPvkccUA9R4+bucf54oPU8Z5Oe9MB5HOO/B9qcDgDnAPY09NAH5wB9Op7UzGeMdKU4x79D60zdn2HQincXoR3BJjYdsGqa8gc/4VekUFOuAODiqGBwoJI/WhI0THLycEZyeKrscSEVY4HIyfrUDnLnA70zXcT3HSgc9+egpBz3oHXr9cUCubScImOoXv9KGPXBPXH/1qZbnNvFycgAU/G49OajcztYaDk/KcnqBSNyc5PJ4pTz1Pt6U1uo7YoJ1Gt+WeMUHr15/nS9c8jrxTT2AOB69DQ1bYoOg7gnHTmjrnI+opO+ehP8AEKeOnXJJyfTFFrAkNwTn2NBXg/XqadnOcHHH50Z6ZOc9CaBsjnOYyOgHAyc1S7ng5HFXJMhScjP9apA4J5OM/jVIaWg4jPf+mKepwOeKj3Z+vvThxjsOlHUslUkZ9eOnepEwAcjtUQGB+PFSK3B6k+x4pkXJe314GKQtge4HYfrSKevHXqegoZgSeSD79qW4rkcvIPH1FVSPX14/wq1ITtPGcnt0qs+ASOvYdMUIadxDz68+lKpxnjkUg754HanLwPT6U+pYu7B74zTmHPqe2KYT+FPz07e3ShgPxyQc8/nTj0Pb6CmA569TxwaeDx1paEPQkxjjHp1pQeDzkk5HqKaGJbk54/KlA+9nOOnpUvQkeoBPXGefSpPUevaoweB3OM1Jj17jrQxNj+oIzx3oxk7Tzzz2pCdo746dOp4pQevtnHpSsSICOuec5PPelJ/lxk0Z44yR/L8aM8nHI6de9D00DqIe/rjueKafQHA759KCd3BJweTgUjnk+n1o2H10ImIweMZ5IqnOR9OtXGG3gDGOPSqk4+YDPNWjZEH09O1Ljg9R3pG4I9PyoPTH4fWmW2KvJHOOOM0489fz7CmY5B5NOB4/DjnrRck0CxApO5+lFFQjFbkbdqY3X8BRRVrctbleTrTOw+tFFLqWPQ8/jUg6CiiqQB2/GkPQ0UUgIfQZOKfRRQLoJ93BHWlHTPeiigEKf6/0p38JoooDqFL796KKBjz0FHYHvRRR1APT60m6iihmfUsIflFHUCiioQIRmIWmE/KD3ooqkMY3Sozzn/PeiimN7jx1P1/wpwG4c0UUPcbJI+34U4f1ooo6mZYgH7snJyx5/Knt90fWiisluyeoyRQoOKgc0UVSLRCzHiq8p/etRRVIqI1fumpk6fhRRUjY5ec/Sg9KKKsGQ+tHaiigOheT/VR/7tEvX8KKKgzIn6fhTrPi8X/dP8qKKXQotP1Uds1Vn4B/z3ooq0Q9yi/StbSf+PH/AIEf6UUUpbFP4SV2Kjj3qPuKKKjojMgfk1Xk6UUVRYul/wDHw3+7Wn6UUUSG9yIcNjt/9cUMOv1oopIzGt2/GoT96iihmiE7UdhRRVvYvoHTOKG60UUojGD+oprdD/nvRRTYAnf607nnk0UUnuAdxTdx55ooq2Nbi/8AxVKetFFRIGKv9KcDk0UUiuha0/V7vw/qMGpWEzW97ZMtxBKvVXDcfhx09zX2pq/l+NvhfYeIb+GNNRNslxugXaNx6jnJx7Zoorz8V8J9Xw22sfTt3R5rKcBVHAGOlev/ALKn/I4a+3f+zV/9HLRRXmYX+Kj944q/5E9X0Ox8X63d6t4gnhuHBhtWKxRqMKuMc/U96/Pzxl4t1Pxrrtxqmqz+dcGTyUVRhIoxnCovYcfjk5zRRXur42fy9T/howpSQM96Yx5NFFbGREzEGnr9z8P60UVSAUdD9KrUUUPYAi+aZc+tXF++PqP50UUPYmWxcdRuPHc0xu9FFDIGno1Mb/GiipEtxh+7/n0qrdfeX6UUVa2NUQH7ooHUUUUFdC1GTxVtD0oopPYzY8dU+op0o8uWQAkhScZooo6GQ0csKO2e9FFQgBeQB2//AF03+L8aKKGAvUClxkNyR9KKK0EhD8snHqf6UHqfoKKKjsDFP3vxpoPTgf5NFFT1GJIowKojv9TRRWiLiNz81Rv/AKxqKKa3NRu6nep70UUAaltzAn+7U3c0UUkY9WMYfOR2zQeme/FFFSwQzPzf59qZ0Hr9fpRRQgYDp/n1p/8AEPrRRVMfQD6dqQd/rRRR0GiOQ5DdunSqB60UUy0PHLGndSKKKEMAx5+tSLRRQJD0kJ64607cc/lRRU9GS9yJ2OTzUDffNFFNDiJ/DR/d/CiihCY/+KpAvy9T+ftRRTKQD7vpwOlPHWiil1Mw9++KlPyA4/Wiip6j6MkXqR2wP5ineg9qKKpksXcWIHQY7VJF88cvbA4x+FFFSiehFGx2Z70/7y80UUAtyMn5h9aD0ooo6AtyI+uT3qlMSzjJNFFJGq3Iv4aDyBnn60UVqyw7ge1OztPHpRRSK6H/2Q=="/>
  <p:tag name="MMPROD_UIDATA" val="&lt;database version=&quot;11.0&quot;&gt;&lt;object type=&quot;1&quot; unique_id=&quot;10001&quot;&gt;&lt;property id=&quot;20141&quot; value=&quot;Địa lí 4 Bài 18 Người dân ở đồng bằng Nam Bộ&quot;/&gt;&lt;property id=&quot;20144&quot; value=&quot;1&quot;/&gt;&lt;property id=&quot;20146&quot; value=&quot;0&quot;/&gt;&lt;property id=&quot;20147&quot; value=&quot;0&quot;/&gt;&lt;property id=&quot;20148&quot; value=&quot;5&quot;/&gt;&lt;property id=&quot;20180&quot; value=&quot;1&quot;/&gt;&lt;property id=&quot;20181&quot; value=&quot;1&quot;/&gt;&lt;property id=&quot;20183&quot; value=&quot;1&quot;/&gt;&lt;property id=&quot;20184&quot; value=&quot;7&quot;/&gt;&lt;property id=&quot;20193&quot; value=&quot;-1&quot;/&gt;&lt;property id=&quot;20221&quot; value=&quot;C:\Users\Admin\Downloads\&quot;/&gt;&lt;property id=&quot;20224&quot; value=&quot;C:\Users\Admin\Desktop\Dia Li 4 Nguoi dan o dong bang Nam Bo&quot;/&gt;&lt;property id=&quot;20226&quot; value=&quot;C:\Users\Admin\Desktop\Dia Li 4 Nguoi dan o dong bang Nam Bo\Bai giang e learning dia li 4.pptx&quot;/&gt;&lt;property id=&quot;20227&quot; value=&quot;C:\Users\Admin\Desktop\Dia Li 4 Nguoi dan o dong bang Nam Bo\Bai giang e learning dia li 4_Package.prpkg&quot;/&gt;&lt;property id=&quot;20250&quot; value=&quot;0&quot;/&gt;&lt;property id=&quot;20251&quot; value=&quot;1&quot;/&gt;&lt;property id=&quot;20259&quot; value=&quot;1&quot;/&gt;&lt;property id=&quot;20263&quot; value=&quot;3&quot;/&gt;&lt;property id=&quot;20264&quot; value=&quot;1&quot;/&gt;&lt;property id=&quot;20519&quot; value=&quot;0&quot;/&gt;&lt;property id=&quot;20700&quot; value=&quot;0&quot;/&gt;&lt;object type=&quot;2&quot; unique_id=&quot;10002&quot;&gt;&lt;object type=&quot;3&quot; unique_id=&quot;10006&quot;&gt;&lt;property id=&quot;20148&quot; value=&quot;5&quot;/&gt;&lt;property id=&quot;20300&quot; value=&quot;Slide 9&quot;/&gt;&lt;property id=&quot;20302&quot; value=&quot;0&quot;/&gt;&lt;property id=&quot;20303&quot; value=&quot;Phạm Thị Hoa&quot;/&gt;&lt;property id=&quot;20307&quot; value=&quot;275&quot;/&gt;&lt;property id=&quot;20309&quot; value=&quot;15149&quot;/&gt;&lt;property id=&quot;20312&quot; value=&quot;0&quot;/&gt;&lt;property id=&quot;20601&quot; value=&quot;0&quot;/&gt;&lt;/object&gt;&lt;object type=&quot;3&quot; unique_id=&quot;10008&quot;&gt;&lt;property id=&quot;20148&quot; value=&quot;5&quot;/&gt;&lt;property id=&quot;20300&quot; value=&quot;Slide 10&quot;/&gt;&lt;property id=&quot;20302&quot; value=&quot;0&quot;/&gt;&lt;property id=&quot;20303&quot; value=&quot;Phạm Thị Hoa&quot;/&gt;&lt;property id=&quot;20307&quot; value=&quot;261&quot;/&gt;&lt;property id=&quot;20309&quot; value=&quot;15149&quot;/&gt;&lt;property id=&quot;20312&quot; value=&quot;0&quot;/&gt;&lt;property id=&quot;20601&quot; value=&quot;0&quot;/&gt;&lt;/object&gt;&lt;object type=&quot;3&quot; unique_id=&quot;10009&quot;&gt;&lt;property id=&quot;20148&quot; value=&quot;5&quot;/&gt;&lt;property id=&quot;20300&quot; value=&quot;Slide 11&quot;/&gt;&lt;property id=&quot;20302&quot; value=&quot;0&quot;/&gt;&lt;property id=&quot;20303&quot; value=&quot;Phạm Thị Hoa&quot;/&gt;&lt;property id=&quot;20307&quot; value=&quot;295&quot;/&gt;&lt;property id=&quot;20309&quot; value=&quot;15149&quot;/&gt;&lt;property id=&quot;20312&quot; value=&quot;0&quot;/&gt;&lt;property id=&quot;20601&quot; value=&quot;0&quot;/&gt;&lt;/object&gt;&lt;object type=&quot;3&quot; unique_id=&quot;10010&quot;&gt;&lt;property id=&quot;20148&quot; value=&quot;5&quot;/&gt;&lt;property id=&quot;20300&quot; value=&quot;Slide 12&quot;/&gt;&lt;property id=&quot;20302&quot; value=&quot;0&quot;/&gt;&lt;property id=&quot;20303&quot; value=&quot;Phạm Thị Hoa&quot;/&gt;&lt;property id=&quot;20307&quot; value=&quot;343&quot;/&gt;&lt;property id=&quot;20309&quot; value=&quot;15149&quot;/&gt;&lt;property id=&quot;20312&quot; value=&quot;0&quot;/&gt;&lt;property id=&quot;20601&quot; value=&quot;0&quot;/&gt;&lt;/object&gt;&lt;object type=&quot;3&quot; unique_id=&quot;10011&quot;&gt;&lt;property id=&quot;20148&quot; value=&quot;5&quot;/&gt;&lt;property id=&quot;20300&quot; value=&quot;Slide 13&quot;/&gt;&lt;property id=&quot;20302&quot; value=&quot;0&quot;/&gt;&lt;property id=&quot;20303&quot; value=&quot;Phạm Thị Hoa&quot;/&gt;&lt;property id=&quot;20307&quot; value=&quot;351&quot;/&gt;&lt;property id=&quot;20309&quot; value=&quot;15149&quot;/&gt;&lt;property id=&quot;20312&quot; value=&quot;0&quot;/&gt;&lt;property id=&quot;20601&quot; value=&quot;0&quot;/&gt;&lt;/object&gt;&lt;object type=&quot;3&quot; unique_id=&quot;10012&quot;&gt;&lt;property id=&quot;20148&quot; value=&quot;5&quot;/&gt;&lt;property id=&quot;20300&quot; value=&quot;Slide 14&quot;/&gt;&lt;property id=&quot;20302&quot; value=&quot;0&quot;/&gt;&lt;property id=&quot;20303&quot; value=&quot;Phạm Thị Hoa&quot;/&gt;&lt;property id=&quot;20307&quot; value=&quot;342&quot;/&gt;&lt;property id=&quot;20309&quot; value=&quot;15149&quot;/&gt;&lt;property id=&quot;20312&quot; value=&quot;0&quot;/&gt;&lt;property id=&quot;20601&quot; value=&quot;0&quot;/&gt;&lt;/object&gt;&lt;object type=&quot;3&quot; unique_id=&quot;10013&quot;&gt;&lt;property id=&quot;20148&quot; value=&quot;5&quot;/&gt;&lt;property id=&quot;20300&quot; value=&quot;Slide 15 - &amp;quot;Kết luận:&amp;quot;&quot;/&gt;&lt;property id=&quot;20302&quot; value=&quot;0&quot;/&gt;&lt;property id=&quot;20303&quot; value=&quot;Phạm Thị Hoa&quot;/&gt;&lt;property id=&quot;20307&quot; value=&quot;358&quot;/&gt;&lt;property id=&quot;20309&quot; value=&quot;15149&quot;/&gt;&lt;property id=&quot;20312&quot; value=&quot;0&quot;/&gt;&lt;property id=&quot;20601&quot; value=&quot;0&quot;/&gt;&lt;/object&gt;&lt;object type=&quot;3&quot; unique_id=&quot;10014&quot;&gt;&lt;property id=&quot;20148&quot; value=&quot;5&quot;/&gt;&lt;property id=&quot;20300&quot; value=&quot;Slide 16&quot;/&gt;&lt;property id=&quot;20302&quot; value=&quot;0&quot;/&gt;&lt;property id=&quot;20303&quot; value=&quot;Phạm Thị Hoa&quot;/&gt;&lt;property id=&quot;20307&quot; value=&quot;296&quot;/&gt;&lt;property id=&quot;20309&quot; value=&quot;15149&quot;/&gt;&lt;property id=&quot;20312&quot; value=&quot;0&quot;/&gt;&lt;property id=&quot;20601&quot; value=&quot;0&quot;/&gt;&lt;/object&gt;&lt;object type=&quot;3&quot; unique_id=&quot;10017&quot;&gt;&lt;property id=&quot;20148&quot; value=&quot;5&quot;/&gt;&lt;property id=&quot;20300&quot; value=&quot;Slide 17&quot;/&gt;&lt;property id=&quot;20302&quot; value=&quot;0&quot;/&gt;&lt;property id=&quot;20303&quot; value=&quot;Phạm Thị Hoa&quot;/&gt;&lt;property id=&quot;20307&quot; value=&quot;336&quot;/&gt;&lt;property id=&quot;20309&quot; value=&quot;15149&quot;/&gt;&lt;property id=&quot;20312&quot; value=&quot;0&quot;/&gt;&lt;property id=&quot;20601&quot; value=&quot;0&quot;/&gt;&lt;/object&gt;&lt;object type=&quot;3&quot; unique_id=&quot;10018&quot;&gt;&lt;property id=&quot;20148&quot; value=&quot;5&quot;/&gt;&lt;property id=&quot;20300&quot; value=&quot;Slide 18&quot;/&gt;&lt;property id=&quot;20302&quot; value=&quot;0&quot;/&gt;&lt;property id=&quot;20303&quot; value=&quot;Phạm Thị Hoa&quot;/&gt;&lt;property id=&quot;20307&quot; value=&quot;320&quot;/&gt;&lt;property id=&quot;20309&quot; value=&quot;15149&quot;/&gt;&lt;property id=&quot;20312&quot; value=&quot;0&quot;/&gt;&lt;property id=&quot;20601&quot; value=&quot;0&quot;/&gt;&lt;/object&gt;&lt;object type=&quot;3&quot; unique_id=&quot;10019&quot;&gt;&lt;property id=&quot;20148&quot; value=&quot;5&quot;/&gt;&lt;property id=&quot;20300&quot; value=&quot;Slide 19&quot;/&gt;&lt;property id=&quot;20302&quot; value=&quot;0&quot;/&gt;&lt;property id=&quot;20303&quot; value=&quot;Phạm Thị Hoa&quot;/&gt;&lt;property id=&quot;20307&quot; value=&quot;321&quot;/&gt;&lt;property id=&quot;20309&quot; value=&quot;15149&quot;/&gt;&lt;property id=&quot;20312&quot; value=&quot;0&quot;/&gt;&lt;property id=&quot;20601&quot; value=&quot;0&quot;/&gt;&lt;/object&gt;&lt;object type=&quot;3&quot; unique_id=&quot;10020&quot;&gt;&lt;property id=&quot;20148&quot; value=&quot;5&quot;/&gt;&lt;property id=&quot;20300&quot; value=&quot;Slide 20&quot;/&gt;&lt;property id=&quot;20302&quot; value=&quot;0&quot;/&gt;&lt;property id=&quot;20303&quot; value=&quot;Phạm Thị Hoa&quot;/&gt;&lt;property id=&quot;20307&quot; value=&quot;322&quot;/&gt;&lt;property id=&quot;20309&quot; value=&quot;15149&quot;/&gt;&lt;property id=&quot;20312&quot; value=&quot;0&quot;/&gt;&lt;property id=&quot;20601&quot; value=&quot;0&quot;/&gt;&lt;/object&gt;&lt;object type=&quot;3&quot; unique_id=&quot;10021&quot;&gt;&lt;property id=&quot;20148&quot; value=&quot;5&quot;/&gt;&lt;property id=&quot;20300&quot; value=&quot;Slide 21&quot;/&gt;&lt;property id=&quot;20302&quot; value=&quot;0&quot;/&gt;&lt;property id=&quot;20303&quot; value=&quot;Phạm Thị Hoa&quot;/&gt;&lt;property id=&quot;20307&quot; value=&quot;323&quot;/&gt;&lt;property id=&quot;20309&quot; value=&quot;15149&quot;/&gt;&lt;property id=&quot;20312&quot; value=&quot;0&quot;/&gt;&lt;property id=&quot;20601&quot; value=&quot;0&quot;/&gt;&lt;/object&gt;&lt;object type=&quot;3&quot; unique_id=&quot;10022&quot;&gt;&lt;property id=&quot;20148&quot; value=&quot;5&quot;/&gt;&lt;property id=&quot;20300&quot; value=&quot;Slide 22&quot;/&gt;&lt;property id=&quot;20302&quot; value=&quot;0&quot;/&gt;&lt;property id=&quot;20303&quot; value=&quot;Phạm Thị Hoa&quot;/&gt;&lt;property id=&quot;20307&quot; value=&quot;333&quot;/&gt;&lt;property id=&quot;20309&quot; value=&quot;15149&quot;/&gt;&lt;property id=&quot;20312&quot; value=&quot;0&quot;/&gt;&lt;property id=&quot;20601&quot; value=&quot;0&quot;/&gt;&lt;/object&gt;&lt;object type=&quot;3&quot; unique_id=&quot;10024&quot;&gt;&lt;property id=&quot;20148&quot; value=&quot;5&quot;/&gt;&lt;property id=&quot;20300&quot; value=&quot;Slide 29&quot;/&gt;&lt;property id=&quot;20302&quot; value=&quot;0&quot;/&gt;&lt;property id=&quot;20303&quot; value=&quot;Phạm Thị Hoa&quot;/&gt;&lt;property id=&quot;20307&quot; value=&quot;303&quot;/&gt;&lt;property id=&quot;20309&quot; value=&quot;15149&quot;/&gt;&lt;property id=&quot;20312&quot; value=&quot;0&quot;/&gt;&lt;property id=&quot;20601&quot; value=&quot;0&quot;/&gt;&lt;/object&gt;&lt;object type=&quot;3&quot; unique_id=&quot;14990&quot;&gt;&lt;property id=&quot;20148&quot; value=&quot;5&quot;/&gt;&lt;property id=&quot;20300&quot; value=&quot;Slide 1 - &amp;quot;PHÒNG GD&amp;amp;ĐT THỊ XÃ ĐÔNG TRIỀU Cuộc thi thiết kế bài giảng E- learning năm học 2018-2019 &amp;quot;&quot;/&gt;&lt;property id=&quot;20302&quot; value=&quot;0&quot;/&gt;&lt;property id=&quot;20303&quot; value=&quot;Phạm Thị Hoa&quot;/&gt;&lt;property id=&quot;20307&quot; value=&quot;364&quot;/&gt;&lt;property id=&quot;20309&quot; value=&quot;15149&quot;/&gt;&lt;property id=&quot;20312&quot; value=&quot;0&quot;/&gt;&lt;property id=&quot;20601&quot; value=&quot;0&quot;/&gt;&lt;/object&gt;&lt;object type=&quot;3&quot; unique_id=&quot;14991&quot;&gt;&lt;property id=&quot;20148&quot; value=&quot;5&quot;/&gt;&lt;property id=&quot;20300&quot; value=&quot;Slide 3 - &amp;quot;Mục tiêu&amp;quot;&quot;/&gt;&lt;property id=&quot;20302&quot; value=&quot;0&quot;/&gt;&lt;property id=&quot;20303&quot; value=&quot;Phạm Thị Hoa&quot;/&gt;&lt;property id=&quot;20307&quot; value=&quot;361&quot;/&gt;&lt;property id=&quot;20309&quot; value=&quot;15149&quot;/&gt;&lt;property id=&quot;20312&quot; value=&quot;0&quot;/&gt;&lt;property id=&quot;20601&quot; value=&quot;0&quot;/&gt;&lt;/object&gt;&lt;object type=&quot;3&quot; unique_id=&quot;14992&quot;&gt;&lt;property id=&quot;20148&quot; value=&quot;5&quot;/&gt;&lt;property id=&quot;20300&quot; value=&quot;Slide 4 - &amp;quot;Kiểm tra bài cũ&amp;quot;&quot;/&gt;&lt;property id=&quot;20302&quot; value=&quot;0&quot;/&gt;&lt;property id=&quot;20303&quot; value=&quot;Phạm Thị Hoa&quot;/&gt;&lt;property id=&quot;20307&quot; value=&quot;362&quot;/&gt;&lt;property id=&quot;20309&quot; value=&quot;15149&quot;/&gt;&lt;property id=&quot;20312&quot; value=&quot;0&quot;/&gt;&lt;property id=&quot;20601&quot; value=&quot;0&quot;/&gt;&lt;/object&gt;&lt;object type=&quot;3&quot; unique_id=&quot;14993&quot;&gt;&lt;property id=&quot;20148&quot; value=&quot;5&quot;/&gt;&lt;property id=&quot;20300&quot; value=&quot;Slide 8 - &amp;quot;Địa lí Bài 18: Người dân ở đồng bằng Nam Bộ&amp;quot;&quot;/&gt;&lt;property id=&quot;20302&quot; value=&quot;0&quot;/&gt;&lt;property id=&quot;20303&quot; value=&quot;Phạm Thị Hoa&quot;/&gt;&lt;property id=&quot;20307&quot; value=&quot;363&quot;/&gt;&lt;property id=&quot;20309&quot; value=&quot;15149&quot;/&gt;&lt;property id=&quot;20312&quot; value=&quot;0&quot;/&gt;&lt;property id=&quot;20601&quot; value=&quot;0&quot;/&gt;&lt;/object&gt;&lt;object type=&quot;3&quot; unique_id=&quot;15291&quot;&gt;&lt;property id=&quot;20148&quot; value=&quot;5&quot;/&gt;&lt;property id=&quot;20300&quot; value=&quot;Slide 5 - &amp;quot;Câu 1: Đồng bằng Nam Bộ nằm ở phía nào của đất nước ta?&amp;quot;&quot;/&gt;&lt;property id=&quot;20302&quot; value=&quot;0&quot;/&gt;&lt;property id=&quot;20303&quot; value=&quot;Phạm Thị Hoa&quot;/&gt;&lt;property id=&quot;20307&quot; value=&quot;365&quot;/&gt;&lt;property id=&quot;20309&quot; value=&quot;15149&quot;/&gt;&lt;property id=&quot;20312&quot; value=&quot;0&quot;/&gt;&lt;property id=&quot;20601&quot; value=&quot;0&quot;/&gt;&lt;/object&gt;&lt;object type=&quot;3&quot; unique_id=&quot;15292&quot;&gt;&lt;property id=&quot;20148&quot; value=&quot;5&quot;/&gt;&lt;property id=&quot;20300&quot; value=&quot;Slide 6 - &amp;quot;Câu 2: Đồng bằng Nam Bộ do phù sa của sông Mê Công bồi đắp nên.  Đúng hay sai?&amp;quot;&quot;/&gt;&lt;property id=&quot;20302&quot; value=&quot;0&quot;/&gt;&lt;property id=&quot;20303&quot; value=&quot;Phạm Thị Hoa&quot;/&gt;&lt;property id=&quot;20307&quot; value=&quot;366&quot;/&gt;&lt;property id=&quot;20309&quot; value=&quot;15149&quot;/&gt;&lt;property id=&quot;20312&quot; value=&quot;0&quot;/&gt;&lt;property id=&quot;20601&quot; value=&quot;0&quot;/&gt;&lt;/object&gt;&lt;object type=&quot;3&quot; unique_id=&quot;15293&quot;&gt;&lt;property id=&quot;20148&quot; value=&quot;5&quot;/&gt;&lt;property id=&quot;20300&quot; value=&quot;Slide 7 - &amp;quot;Câu 3: Đặc điểm tự nhiên của đồng bằng Nam Bộ là gì?&amp;quot;&quot;/&gt;&lt;property id=&quot;20302&quot; value=&quot;0&quot;/&gt;&lt;property id=&quot;20303&quot; value=&quot;Phạm Thị Hoa&quot;/&gt;&lt;property id=&quot;20307&quot; value=&quot;367&quot;/&gt;&lt;property id=&quot;20309&quot; value=&quot;15149&quot;/&gt;&lt;property id=&quot;20312&quot; value=&quot;0&quot;/&gt;&lt;property id=&quot;20601&quot; value=&quot;0&quot;/&gt;&lt;/object&gt;&lt;object type=&quot;3&quot; unique_id=&quot;15648&quot;&gt;&lt;property id=&quot;20148&quot; value=&quot;5&quot;/&gt;&lt;property id=&quot;20300&quot; value=&quot;Slide 2&quot;/&gt;&lt;property id=&quot;20302&quot; value=&quot;0&quot;/&gt;&lt;property id=&quot;20303&quot; value=&quot;Phạm Thị Hoa&quot;/&gt;&lt;property id=&quot;20307&quot; value=&quot;369&quot;/&gt;&lt;property id=&quot;20309&quot; value=&quot;15149&quot;/&gt;&lt;property id=&quot;20312&quot; value=&quot;0&quot;/&gt;&lt;property id=&quot;20601&quot; value=&quot;0&quot;/&gt;&lt;/object&gt;&lt;object type=&quot;3&quot; unique_id=&quot;23496&quot;&gt;&lt;property id=&quot;20148&quot; value=&quot;5&quot;/&gt;&lt;property id=&quot;20300&quot; value=&quot;Slide 23 - &amp;quot;Câu 1: Các dân tộc sống ở đồng bằng Nam Bộ chủ yếu là:&amp;quot;&quot;/&gt;&lt;property id=&quot;20302&quot; value=&quot;0&quot;/&gt;&lt;property id=&quot;20303&quot; value=&quot;Phạm Thị Hoa&quot;/&gt;&lt;property id=&quot;20307&quot; value=&quot;370&quot;/&gt;&lt;property id=&quot;20309&quot; value=&quot;15149&quot;/&gt;&lt;property id=&quot;20312&quot; value=&quot;0&quot;/&gt;&lt;property id=&quot;20601&quot; value=&quot;0&quot;/&gt;&lt;/object&gt;&lt;object type=&quot;3&quot; unique_id=&quot;23497&quot;&gt;&lt;property id=&quot;20148&quot; value=&quot;5&quot;/&gt;&lt;property id=&quot;20300&quot; value=&quot;Slide 24 - &amp;quot;Câu 2: Ở Tây Nam Bộ người dân thường làm nhà:&amp;quot;&quot;/&gt;&lt;property id=&quot;20302&quot; value=&quot;0&quot;/&gt;&lt;property id=&quot;20303&quot; value=&quot;Phạm Thị Hoa&quot;/&gt;&lt;property id=&quot;20307&quot; value=&quot;371&quot;/&gt;&lt;property id=&quot;20309&quot; value=&quot;15149&quot;/&gt;&lt;property id=&quot;20312&quot; value=&quot;0&quot;/&gt;&lt;property id=&quot;20601&quot; value=&quot;0&quot;/&gt;&lt;/object&gt;&lt;object type=&quot;3&quot; unique_id=&quot;23498&quot;&gt;&lt;property id=&quot;20148&quot; value=&quot;5&quot;/&gt;&lt;property id=&quot;20300&quot; value=&quot;Slide 25 - &amp;quot;Câu 3: Phương tiện đi lại chủ yếu của người dân là:&amp;quot;&quot;/&gt;&lt;property id=&quot;20302&quot; value=&quot;0&quot;/&gt;&lt;property id=&quot;20303&quot; value=&quot;Phạm Thị Hoa&quot;/&gt;&lt;property id=&quot;20307&quot; value=&quot;372&quot;/&gt;&lt;property id=&quot;20309&quot; value=&quot;15149&quot;/&gt;&lt;property id=&quot;20312&quot; value=&quot;0&quot;/&gt;&lt;property id=&quot;20601&quot; value=&quot;0&quot;/&gt;&lt;/object&gt;&lt;object type=&quot;3&quot; unique_id=&quot;23499&quot;&gt;&lt;property id=&quot;20148&quot; value=&quot;5&quot;/&gt;&lt;property id=&quot;20300&quot; value=&quot;Slide 28 - &amp;quot;Bàii tập củng cố kiến thức&amp;quot;&quot;/&gt;&lt;property id=&quot;20302&quot; value=&quot;0&quot;/&gt;&lt;property id=&quot;20303&quot; value=&quot;Phạm Thị Hoa&quot;/&gt;&lt;property id=&quot;20307&quot; value=&quot;373&quot;/&gt;&lt;property id=&quot;20309&quot; value=&quot;15149&quot;/&gt;&lt;property id=&quot;20312&quot; value=&quot;0&quot;/&gt;&lt;property id=&quot;20601&quot; value=&quot;0&quot;/&gt;&lt;/object&gt;&lt;object type=&quot;3&quot; unique_id=&quot;23710&quot;&gt;&lt;property id=&quot;20148&quot; value=&quot;5&quot;/&gt;&lt;property id=&quot;20300&quot; value=&quot;Slide 26 - &amp;quot;Câu 4: Trang phục truyền thống của người dân Nam Bộ là áo tứ thân&amp;quot;&quot;/&gt;&lt;property id=&quot;20302&quot; value=&quot;0&quot;/&gt;&lt;property id=&quot;20303&quot; value=&quot;Phạm Thị Hoa&quot;/&gt;&lt;property id=&quot;20307&quot; value=&quot;374&quot;/&gt;&lt;property id=&quot;20309&quot; value=&quot;15149&quot;/&gt;&lt;property id=&quot;20312&quot; value=&quot;0&quot;/&gt;&lt;property id=&quot;20601&quot; value=&quot;0&quot;/&gt;&lt;/object&gt;&lt;object type=&quot;3&quot; unique_id=&quot;23711&quot;&gt;&lt;property id=&quot;20148&quot; value=&quot;5&quot;/&gt;&lt;property id=&quot;20300&quot; value=&quot;Slide 27 - &amp;quot;Câu 5: Người dân Nam Bộ tổ chức lễ hội để làm gì?&amp;quot;&quot;/&gt;&lt;property id=&quot;20302&quot; value=&quot;0&quot;/&gt;&lt;property id=&quot;20303&quot; value=&quot;Phạm Thị Hoa&quot;/&gt;&lt;property id=&quot;20307&quot; value=&quot;375&quot;/&gt;&lt;property id=&quot;20309&quot; value=&quot;15149&quot;/&gt;&lt;property id=&quot;20312&quot; value=&quot;0&quot;/&gt;&lt;property id=&quot;20601&quot; value=&quot;0&quot;/&gt;&lt;/object&gt;&lt;object type=&quot;3&quot; unique_id=&quot;23826&quot;&gt;&lt;property id=&quot;20148&quot; value=&quot;5&quot;/&gt;&lt;property id=&quot;20300&quot; value=&quot;Slide 31&quot;/&gt;&lt;property id=&quot;20302&quot; value=&quot;0&quot;/&gt;&lt;property id=&quot;20303&quot; value=&quot;Phạm Thị Hoa&quot;/&gt;&lt;property id=&quot;20307&quot; value=&quot;376&quot;/&gt;&lt;property id=&quot;20309&quot; value=&quot;15149&quot;/&gt;&lt;property id=&quot;20312&quot; value=&quot;0&quot;/&gt;&lt;property id=&quot;20601&quot; value=&quot;0&quot;/&gt;&lt;/object&gt;&lt;object type=&quot;3&quot; unique_id=&quot;24049&quot;&gt;&lt;property id=&quot;20148&quot; value=&quot;5&quot;/&gt;&lt;property id=&quot;20300&quot; value=&quot;Slide 30&quot;/&gt;&lt;property id=&quot;20302&quot; value=&quot;0&quot;/&gt;&lt;property id=&quot;20303&quot; value=&quot;Phạm Thị Hoa&quot;/&gt;&lt;property id=&quot;20307&quot; value=&quot;377&quot;/&gt;&lt;property id=&quot;20309&quot; value=&quot;15149&quot;/&gt;&lt;property id=&quot;20312&quot; value=&quot;0&quot;/&gt;&lt;property id=&quot;20601&quot; value=&quot;0&quot;/&gt;&lt;/object&gt;&lt;/object&gt;&lt;object type=&quot;8&quot; unique_id=&quot;10054&quot;&gt;&lt;/object&gt;&lt;object type=&quot;4&quot; unique_id=&quot;15146&quot;&gt;&lt;object type=&quot;5&quot; unique_id=&quot;15149&quot;&gt;&lt;property id=&quot;20000&quot; value=&quot;0&quot;/&gt;&lt;property id=&quot;20149&quot; value=&quot;Phạm Thị Hoa&quot;/&gt;&lt;property id=&quot;20150&quot; value=&quot;Giáo viên Tiểu học&quot;/&gt;&lt;property id=&quot;20151&quot; value=&quot;hoa.jpg&quot;/&gt;&lt;property id=&quot;20153&quot; value=&quot;phamthihoa13081991@gmail.com&quot;/&gt;&lt;property id=&quot;20159&quot; value=&quot;logotv.jpg&quot;/&gt;&lt;/object&gt;&lt;/object&gt;&lt;object type=&quot;10&quot; unique_id=&quot;15147&quot;&gt;&lt;object type=&quot;11&quot; unique_id=&quot;15148&quot;&gt;&lt;property id=&quot;20180&quot; value=&quot;1&quot;/&gt;&lt;property id=&quot;20181&quot; value=&quot;1&quot;/&gt;&lt;property id=&quot;20183&quot; value=&quot;1&quot;/&gt;&lt;/object&gt;&lt;object type=&quot;12&quot; unique_id=&quot;15150&quot;&gt;&lt;/object&gt;&lt;/object&gt;&lt;/object&gt;&lt;/database&gt;"/>
  <p:tag name="MMPROD_TAG_VCONFIG" val="PD94bWwgdmVyc2lvbj0iMS4wIj8+DQo8Y29uZmlndXJhdGlvbj4NCgk8YnJhbmRpbmc+DQoJCTx1aWZvbnQgbmFtZT0iRk9OVF9OT1RFU19URVhUIiB2YWx1ZT0iVmVyZGFuYSw5LGZhbHNlLGZhbHNlLGZhbHNlIi8+DQoJPC9icmFuZGluZz4NCgk8Y29sb3JzPg0KCQk8dWljb2xvciBuYW1lPSJwcmltYXJ5IiB2YWx1ZT0iMHg2Rjg0ODgiLz4NCgkJPHVpY29sb3IgbmFtZT0iZ2xvdyIgdmFsdWU9IjB4NjA5NzczIi8+DQoJCTx1aWNvbG9yIG5hbWU9InRleHQiIHZhbHVlPSIweEZGRkZGRiIvPg0KCQk8dWljb2xvciBuYW1lPSJsaWdodCIgdmFsdWU9IjB4NEU1RDYwIi8+DQoJCTx1aWNvbG9yIG5hbWU9InNoYWRvdyIgdmFsdWU9IjB4MDAwMDAwIi8+DQoJCTx1aWNvbG9yIG5hbWU9ImJhY2tncm91bmQiIHZhbHVlPSIweDcyNzk3MSIvPg0KCTwvY29sb3JzPg0KCTxsYXlvdXQ+DQoJCTx1aXNob3cgbmFtZT0icHJlc2VudGF0aW9udGl0bGUiIHZhbHVlPSJ0cnVlIi8+PHVpc2hvdyBuYW1lPSJwcmVzZW50ZXJwaG90byIgdmFsdWU9InRydWUiLz48dWlzaG93IG5hbWU9InByZXNlbnRlcm5hbWUiIHZhbHVlPSJ0cnVlIi8+PHVpc2hvdyBuYW1lPSJwcmVzZW50ZXJ0aXRsZSIgdmFsdWU9InRydWUiLz48dWlzaG93IG5hbWU9InByZXNlbnRlcmVtYWlsIiB2YWx1ZT0idHJ1ZSIvPjx1aXNob3cgbmFtZT0icHJlc2VudGVyYmlvIiB2YWx1ZT0idHJ1ZSIvPjx1aXNob3cgbmFtZT0iY29tcGFueWxvZ28iIHZhbHVlPSJ0cnVlIi8+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PHVpc2hvdyBuYW1lPSJ2aWV3Y2hhbmdlIiB2YWx1ZT0idHJ1ZSIvPjx1aXNob3cgbmFtZT0iYWx3YXlzU2NydW5jaCIgdmFsdWU9ImZhbHNlIi8+PHVpc2hvdyBuYW1lPSJpbml0aWFsZGlzcGxheW1vZGVpc25vcm1hbCIgdmFsdWU9InRydWUiLz48dWlyZXBsYWNlIG5hbWU9ImxvZ28iIHZhbHVlPSIiLz48dWlyZXBsYWNlIG5hbWU9ImJnaW1hZ2UiIHZhbHVlPSIiLz48dWlyZXBsYWNlIG5hbWU9ImluaXRpYWx0YWIiIHZhbHVlPSJvdXRsaW5lIi8+PHVpc2hvdyBuYW1lPSJjY3RleHRoaWdobGlnaHRpbmciIHZhbHVlPSJ0cnVlIi8+DQoJPC9sYXlvdXQ+DQoJPHByZWxvYWRlcj48c2V0Qm9vbCBuYW1lPSJkaXNhYmxlQXNzZXRQcmVsb2FkZXIiIHZhbHVlPSJ0cnVlIi8+PC9wcmVsb2FkZXI+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DT0xMQUJfTE9DQUxfUExBWUJBQ0tfTVNHIiB2YWx1ZT0iQ29udGVudCBpcyBiZWluZyBwbGF5ZWQgbG9jYWxseS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iIvPg0KCQk8dWl0ZXh0IG5hbWU9IlRBQl9RVUlaIiB2YWx1ZT0iUXVpeiIvPg0KCQk8dWl0ZXh0IG5hbWU9IlRBQl9PVVRMSU5FIiB2YWx1ZT0iTeG7pWMgbOG7pWMiLz4NCgkJPHVpdGV4dCBuYW1lPSJUQUJfVEhVTUIiIHZhbHVlPSJTbGlkZSIvPg0KCQk8dWl0ZXh0IG5hbWU9IlRBQl9OT1RFUyIgdmFsdWU9IkdoaSBjaMO6Ii8+DQoJCTx1aXRleHQgbmFtZT0iVEFCX1NFQVJDSCIgdmFsdWU9IlTDrG0ga2nhur9tIi8+DQoJCTx1aXRleHQgbmFtZT0iU0xJREVfSEVBRElORyIgdmFsdWU9IlNsaWRlIFRpdGxlIi8+DQoJCTx1aXRleHQgbmFtZT0iRFVSQVRJT05fSEVBRElORyIgdmFsdWU9IlRo4budaSBsxrDhu6NuZyIvPg0KCQk8dWl0ZXh0IG5hbWU9IlNFQVJDSF9IRUFESU5HIiB2YWx1ZT0iIi8+DQoJCTx1aXRleHQgbmFtZT0iVEhVTUJfSEVBRElORyIgdmFsdWU9IlNsaWRlIi8+DQoJCTx1aXRleHQgbmFtZT0iVEhVTUJfSU5GTyIgdmFsdWU9IlNsaWRlIFRpdGxlL0R1cmF0aW9uIi8+DQoJCTx1aXRleHQgbmFtZT0iQVRUQUNITkFNRV9IRUFESU5HIiB2YWx1ZT0iRmlsZSBOYW1lIi8+DQoJCTx1aXRleHQgbmFtZT0iQVRUQUNIU0laRV9IRUFESU5HIiB2YWx1ZT0iU2l6ZSIvPg0KCQk8dWl0ZXh0IG5hbWU9IlNMSURFX05PVEVTIiB2YWx1ZT0iU2xpZGUgTm90ZXMiLz4NCgkJPHVpdGV4dCBuYW1lPSJDT1VSU0VfU1RBVFVTIiB2YWx1ZT0iTW9kdWxlIFN0YXR1cyIvPg0KCQk8dWl0ZXh0IG5hbWU9IlBBU1NFRF9TVFJJTkciIHZhbHVlPSJQYXNzZWQiLz4NCgkJPHVpdGV4dCBuYW1lPSJGQUlMRURfU1RSSU5HIiB2YWx1ZT0iRmFpbGVkIi8+DQoJCTwhLS1xdWl6IHBvZCBhbmQgbWVzc2FnZSBib3ggdGV4dHM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UVVJWlBPRF9RVUlaX0FUVEVNUFQiIHZhbHVlPSJRdWl6IEF0dGVtcHQ6Ii8+DQoJCTx1aXRleHQgbmFtZT0iUVVJWlBPRF9RVUlaX0FUVEVNUFRfVkFMVUUiIHZhbHVlPSIlbiBvZiAldCIvPg0KCQk8dWl0ZXh0IG5hbWU9IlFVSVpQT0RfUVVJWl9TQ09SRSIgdmFsdWU9IsSQaeG7g20iLz4NCgkJPHVpdGV4dCBuYW1lPSJRVUlaUE9EX1FVSVpfUEFTU1NDT1JFIiB2YWx1ZT0iUGFzc2luZyBTY29yZToiLz4NCgkJPHVpdGV4dCBuYW1lPSJRVUlaUE9EX1FVSVpfTUFYU0NPUkUiIHZhbHVlPSLEkGnhu4NtIHThu5FpIMSRYS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DQoJCTx1aXRleHQgbmFtZT0iRE9DV1JBUF9NU0ciIHZhbHVlPSJTYXZlIHRvIE15IENvbXB1dGVyIi8+DQoJCTx1aXRleHQgbmFtZT0iRE9DV1JBUF9QUk9NUFQiIHZhbHVlPSJDbGljayB0byBEb3dubG9hZCIvPg0KCTwvbGFuZ3VhZ2U+DQoJPGxhbmd1YWdlIGlkPSJh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LYqtit2LDZitixINi52YYg2KfZhNmF2LHZgdmC2KfYqiIvPg0KCQk8dWl0ZXh0IG5hbWU9IkFUVEFDSE1FTlRfUFJFVklFV19XQVJOSU5HTVNHIiB2YWx1ZT0i2YTYpyDZitmF2YPZhiDZgdiq2K0g2KfZhNmF2LHZgdmC2KfYqiDZgdmKINmG2YXYtyDYp9mE2YXYudin2YrZhtipLiDYp9mE2LHYrNin2KEg2KfYs9iq2K7Yr9in2YUg2YbYtNixINmE2LHYpNmK2Kkg2KfZhNmG2KrYp9im2KwuIi8+DQoJCTx1aXRleHQgbmFtZT0iVU5OQU1FRFNMSURFVElUTEUiIHZhbHVlPSLYtNix2YrYrdipICVuIi8+DQoJCTx1aXRleHQgbmFtZT0iQ09MTEFCX0xPQ0FMX1BMQVlCQUNLX01TRyIgdmFsdWU9ItmK2KzYsdmKINit2KfZhNmK2KfZiyDYqti02LrZitmEINin2YTZhdit2KrZiNmJINmF2K3ZhNmK2KfZiy4g2KfZhNiq2LnYp9mI2YYg2YTYpyDZiti52YXZhCDZgdmKINmH2LDYpyDYp9mE2YjYtti5LiIvPg0KCQk8dWl0ZXh0IG5hbWU9IkNPTExBQl9MT0NBTF9QTEFZQkFDS19USVRMRSIgdmFsdWU9Itiq2LTYutmK2YQg2YXYrdmE2YoiLz4NCgkJPHVpdGV4dCBuYW1lPSJDT0xMQUJfTE9DQUxfUExBWUJBQ0tCVE4iIHZhbHVlPSLZhdmI2KfZgdmCIi8+DQoJCTwhLS0gc3Vic3RpdHV0aW9uOiAlbiA9PSBzbGlkZSBudW1iZXIgLS0+DQoJCTwhLS0gc3Vic3RpdHV0aW9uOiAldCA9PSB0b3RhbCBzbGlkZSBjb3VudCAtLT4NCgkJPHVpdGV4dCBuYW1lPSJTQ1JVQkJBUlNUQVRVU19TTElERUlORk8iIHZhbHVlPSLYtNix2YrYrdipICVuIC8gJXQgfCAiLz4NCgkJPHVpdGV4dCBuYW1lPSJTQ1JVQkJBUlNUQVRVU19TVE9QUEVEIiB2YWx1ZT0i2YXYqtmI2YLZgSIvPg0KCQk8dWl0ZXh0IG5hbWU9IlNDUlVCQkFSU1RBVFVTX1BMQVlJTkciIHZhbHVlPSLZgtmK2K8g2KfZhNiq2LTYutmK2YQiLz4NCgkJPHVpdGV4dCBuYW1lPSJTQ1JVQkJBUlNUQVRVU19OT0FVRElPIiB2YWx1ZT0i2YTYpyDZitmI2KzYryDYtdmI2KoiLz4NCgkJPHVpdGV4dCBuYW1lPSJTQ1JVQkJBUlNUQVRVU19WSURQTEFZSU5HIiB2YWx1ZT0i2KfZhNmB2YrYr9mK2Ygg2YLZitivINin2YTYqti02LrZitmEIi8+DQoJCTx1aXRleHQgbmFtZT0iU0NSVUJCQVJTVEFUVVNfTE9BRElORyIgdmFsdWU9ItmK2KzYsdmKINin2YTYotmGINin2YTYqtit2YXZitmELi4uIi8+DQoJCTx1aXRleHQgbmFtZT0iU0NSVUJCQVJTVEFUVVNfQlVGRkVSSU5HIiB2YWx1ZT0i2YrYrNix2Yog2KfZhNii2YYg2KfZhNiq2K7YstmK2YYg2KfZhNmF2KTZgtiqIi8+DQoJCTx1aXRleHQgbmFtZT0iU0NSVUJCQVJTVEFUVVNfUVVFU1RJT04iIHZhbHVlPSLYp9mE2KXYrNin2KjYqSDYudmE2Ykg2KfZhNiz2KTYp9mEIi8+DQoJCTx1aXRleHQgbmFtZT0iU0NSVUJCQVJTVEFUVVNfUkVWSUVXUVVJWiIgdmFsdWU9ItmF2LHYp9is2LnYqSDYp9mE2YXYs9in2KjZgtipIi8+DQoJCTwhLS0gc3Vic3RpdHV0aW9uOiAlbSA9PSBtaW51dGVzIHJlbWFpbmluZyAtLT4NCgkJPCEtLSBzdWJzdGl0dXRpb246ICVzID09IHNlY29uZHMgcmVtYWluaW5nIC0tPg0KCQk8dWl0ZXh0IG5hbWU9IkVMQVBTRUQiIHZhbHVlPSIlbSDYr9mC2KfYptmCJXMg2KvZiNin2YYg2YXYqtio2YLZitipIi8+DQoJCTx1aXRleHQgbmFtZT0iTk9URk9VTkQiIHZhbHVlPSLZhNmFINmK2Y/Yudir2LEg2LnZhNmJINi02YrYoSIvPg0KCQk8dWl0ZXh0IG5hbWU9IkFUVEFDSE1FTlRTIiB2YWx1ZT0i2KfZhNmF2LHZgdmC2KfYqiIvPg0KCQk8IS0tIHN1YnN0aXR1dGlvbjogJXAgPT0gY3VycmVudCBzcGVha2VyJ3MgdGl0bGUgLS0+DQoJCTx1aXRleHQgbmFtZT0iQklPV0lOX1RJVExFIiB2YWx1ZT0i2KfZhNiz2YrYsdipINin2YTYsNin2KrZitipOiAlcCIvPg0KCQk8dWl0ZXh0IG5hbWU9IkJJT0JUTl9USVRMRSIgdmFsdWU9Itin2YTYs9mK2LHYqSDYp9mE2LDYp9iq2YrYqSIvPg0KCQk8dWl0ZXh0IG5hbWU9IkRJVklERVJCVE5fVElUTEUiIHZhbHVlPSJ8Ii8+DQoJCTx1aXRleHQgbmFtZT0iQ09OVEFDVEJUTl9USVRMRSIgdmFsdWU9Itin2KrYtdin2YQiLz4NCgkJPHVpdGV4dCBuYW1lPSJUQUJfUVVJWiIgdmFsdWU9ItmF2LPYp9io2YLYqSIvPg0KCQk8dWl0ZXh0IG5hbWU9IlRBQl9PVVRMSU5FIiB2YWx1ZT0i2YXYrti32LciLz4NCgkJPHVpdGV4dCBuYW1lPSJUQUJfVEhVTUIiIHZhbHVlPSLZhdi12LrZkdix2KkiLz4NCgkJPHVpdGV4dCBuYW1lPSJUQUJfTk9URVMiIHZhbHVlPSLZhdmE2KfYrdi42KfYqiIvPg0KCQk8dWl0ZXh0IG5hbWU9IlRBQl9TRUFSQ0giIHZhbHVlPSLYqNit2KsiLz4NCgkJPHVpdGV4dCBuYW1lPSJTTElERV9IRUFESU5HIiB2YWx1ZT0i2LnZhtmI2KfZhiDYp9mE2LTYsdmK2K3YqSAiLz4NCgkJPHVpdGV4dCBuYW1lPSJEVVJBVElPTl9IRUFESU5HIiB2YWx1ZT0i2YXYr9ipIi8+DQoJCTx1aXRleHQgbmFtZT0iU0VBUkNIX0hFQURJTkciIHZhbHVlPSI62KfZhNio2K3YqyDYudmGINmG2LUiLz4NCgkJPHVpdGV4dCBuYW1lPSJUSFVNQl9IRUFESU5HIiB2YWx1ZT0i2LTYsdmK2K3YqSIvPg0KCQk8dWl0ZXh0IG5hbWU9IlRIVU1CX0lORk8iIHZhbHVlPSLYudmG2YjYp9mGL9mF2K/YqSDYp9mE2LTYsdmK2K3YqSIvPg0KCQk8dWl0ZXh0IG5hbWU9IkFUVEFDSE5BTUVfSEVBRElORyIgdmFsdWU9Itin2LPZhSDYp9mE2YXZhNmBIi8+DQoJCTx1aXRleHQgbmFtZT0iQVRUQUNIU0laRV9IRUFESU5HIiB2YWx1ZT0i2KfZhNit2KzZhSIvPg0KCQk8dWl0ZXh0IG5hbWU9IlNMSURFX05PVEVTIiB2YWx1ZT0i2YXZhNin2K3YuNin2Kog2KfZhNi02LHZitit2KkiLz4NCgkJPHVpdGV4dCBuYW1lPSJDT1VSU0VfU1RBVFVTIiB2YWx1ZT0i2K3Yp9mE2Kkg2KfZhNmI2K3Yr9ipIi8+DQoJCTx1aXRleHQgbmFtZT0iUEFTU0VEX1NUUklORyIgdmFsdWU9ItmG2KzYp9itIi8+DQoJCTx1aXRleHQgbmFtZT0iRkFJTEVEX1NUUklORyIgdmFsdWU9ItmB2LTZhCIvPg0KCQk8IS0tcXVpeiBwb2QgYW5kIG1lc3NhZ2UgYm94IHRleHRzLS0+DQoJCTx1aXRleHQgbmFtZT0iUVVJWlBPRF9RVUlaX0FUVEVNUFQiIHZhbHVlPSLYsdmC2YUg2KfZhNmF2K3Yp9mI2YTYqSDZgdmKINin2YTZhdiz2KfYqNmC2Kk6Ii8+DQoJCTx1aXRleHQgbmFtZT0iUVVJWlBPRF9RVUlaX0FUVEVNUFRfVkFMVUUiIHZhbHVlPSIlbiDZhdmGICV0Ii8+DQoJCTx1aXRleHQgbmFtZT0iUVVJWlBPRF9RVUlaX1NDT1JFIiB2YWx1ZT0iOtin2YTYr9ix2KzYqSDYp9mE2YXYs9is2YTYqSIvPg0KCQk8dWl0ZXh0IG5hbWU9IlFVSVpQT0RfUVVJWl9QQVNTU0NPUkUiIHZhbHVlPSI62K/Ysdis2Kkg2KfZhNmG2KzYp9itIi8+DQoJCTx1aXRleHQgbmFtZT0iUVVJWlBPRF9RVUlaX01BWFNDT1JFIiB2YWx1ZT0iOtin2YTYr9ix2KzYqSDYp9mE2YLYtdmI2YkiLz4NCgkJPHVpdGV4dCBuYW1lPSJRVUlaUE9EX1FVRVNBVE1QVF9TVFIiIHZhbHVlPSLYp9mE2YXYrdin2YjZhNipICVuINmF2YYgJXQiLz4NCgkJPHVpdGV4dCBuYW1lPSJRVUlaUE9EX1FVRVNUWVBFX1NUUiIgdmFsdWU9Itin2YTZhtmI2Lk6ICVzIi8+DQoJCTx1aXRleHQgbmFtZT0iUVVJWlBPRF9RVUVTVFlQRV9HUkQiIHZhbHVlPSLYqtmFINiq2LXYrdmK2K3ZhyIvPg0KCQk8dWl0ZXh0IG5hbWU9IlFVSVpQT0RfUVVFU1RZUEVfU1ZZIiB2YWx1ZT0i2KfYs9iq2LfZhNin2LkiLz4NCgkJPHVpdGV4dCBuYW1lPSJRVUlaUE9EX1FVSVpBVE1QVF9JTkYiIHZhbHVlPSLZhNinINmG2YfYp9im2YoiLz4NCgkJPHVpdGV4dCBuYW1lPSJRVUlaUE9EX1FVRVNBVE1QVF9JTkYiIHZhbHVlPSLZhNinINmG2YfYp9im2YoiLz4NCgkJPHVpdGV4dCBuYW1lPSJXQVJOSU5HTVNHX1lFU1NUUklORyIgdmFsdWU9ItmG2LnZhSIvPg0KCQk8dWl0ZXh0IG5hbWU9IldBUk5JTkdNU0dfTk9TVFJJTkciIHZhbHVlPSLZhNinIi8+DQoJCTx1aXRleHQgbmFtZT0iV0FSTklOR01TR19USVRMRVNUUklORyIgdmFsdWU9Itiq2K3YsNmK2LEg2LnZhiDYp9mE2KrZhtmC2YQg2YHZiiDYp9mE2YXYs9in2KjZgtipIi8+DQoJCTx1aXRleHQgbmFtZT0iV0FSTklOR01TR19NU0dTVFJJTkciIHZhbHVlPSLZh9mG2KfZgyDYo9iz2KbZhNipINmE2YUg2KrYqtmFINin2YTYpdis2KfYqNipINi52YTZitmH2Kcg2YHZiiDYp9mE2YXYs9in2KjZgtipLiDYp9mE2YbZgtixINi52YTZiSDZhti52YUg2LPZitiu2LHYrNmDINmF2YYg2KfZhNmF2LPYp9io2YLYqS4g2KfZhtmC2LEg2YTYpyDZhNmF2KrYp9io2LnYqSDYp9mE2YXYs9in2KjZgtipLiIvPg0KCQk8dWl0ZXh0IG5hbWU9IklORk9STUFUSU9OX0gyNjRfRkxBU0hQTEFZRVIiIHZhbHVlPSLZhtiz2K7YqSBGbGFzaCBQbGF5ZXIgINin2YTZhdir2KjYqtipINit2KfZhNmK2KfZiyDYudmE2Ykg2KzZh9in2LLZgyDZhNinINiq2K/YudmFINmH2LDYpyDYp9mE2YHZitiv2YrZiC4g2KfZhtmC2LEg2LnZhNmJINmF2YbYt9mC2Kkg2KfZhNmB2YrYr9mK2Ygg2YTYqtmG2LLZitmEINij2K3Yr9irINmG2LPYrtipINmF2YY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Ypdi42YfYp9ixINin2YTYtNix2YrYtyDYp9mE2KzYp9mG2KjZiiDZhNmE2YXYtNin2LHZg9mK2YYiLz4NCgkJPHVpdGV4dCBuYW1lPSJNVVRFIiB2YWx1ZT0i2LXYp9mF2KoiLz4NCgkJPHVpdGV4dCBuYW1lPSJET0NXUkFQX1RJVExFIiB2YWx1ZT0i2KfZhNmF2YTZgdin2Kog2KfZhNmF2LHZgdmC2Kkg2YHZiiBQcmVzZW50ZXIiLz4NCgkJPHVpdGV4dCBuYW1lPSJET0NXUkFQX01TRyIgdmFsdWU9Itin2YTYrdmB2Lgg2YHZiiDYrNmH2KfYsiDYp9mE2YPZhdio2YrZiNiq2LEiLz4NCgkJPHVpdGV4dCBuYW1lPSJET0NXUkFQX1BST01QVCIgdmFsdWU9Itin2YbZgtixINmH2YbYpyDZhNmE2KrZhtiy2YrZhCIvPg0KCTwvbGFuZ3VhZ2U+DQoJPGxhbmd1YWdlIGlkPSJkZ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JXYXJudW5nIGJlaW0gw5ZmZm5lbiB2b24gQW5sYWdlbiIvPg0KCQk8dWl0ZXh0IG5hbWU9IkFUVEFDSE1FTlRfUFJFVklFV19XQVJOSU5HTVNHIiB2YWx1ZT0iQW5ow6RuZ2Uga8O2bm5lbiBuaWNodCBpbSBWb3JzY2hhdS1Nb2R1cyBnZcO2ZmZuZXQgd2VyZGVuLiBWZXJ3ZW5kZW4gU2llIOKAnlZlcsO2ZmZlbnRsaWNoZW7igJwsIHVtIGRpZSBFcmdlYm5pc3NlIGFuenV6ZWlnZW4uIi8+DQoJCTx1aXRleHQgbmFtZT0iQ09MTEFCX0xPQ0FMX1BMQVlCQUNLX01TRyIgdmFsdWU9IkluaGFsdCB3aXJkIGxva2FsIGdlc3BpZWx0LiBadXNhbW1lbmFyYmVpdCBmdW5rdGlvbmllcnQgaW4gZGllc2VtIE1vZHVzIG5pY2h0LiIvPg0KCQk8dWl0ZXh0IG5hbWU9IkNPTExBQl9MT0NBTF9QTEFZQkFDS19USVRMRSIgdmFsdWU9Ikxva2FsZSBXaWVkZXJnYWJlIi8+DQoJCTx1aXRleHQgbmFtZT0iQ09MTEFCX0xPQ0FMX1BMQVlCQUNLQlROIiB2YWx1ZT0iT0siLz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DQoJCTx1aXRleHQgbmFtZT0iRE9DV1JBUF9QUk9NUFQiIHZhbHVlPSJadW0gSGVydW50ZXJsYWRlbiBrbGlja2VuIi8+DQoJPC9sYW5ndWFnZT4NCgk8bGFuZ3VhZ2UgaWQ9ImZ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2ZXJ0aXNzZW1lbnQgY29uY2VybmFudCBsYSBwacOoY2Ugam9pbnRlIi8+DQoJCTx1aXRleHQgbmFtZT0iQVRUQUNITUVOVF9QUkVWSUVXX1dBUk5JTkdNU0ciIHZhbHVlPSJMZXMgcGnDqGNlcyBqb2ludGVzIG5lIHBldXZlbnQgcGFzIMOqdHJlIG91dmVydGVzIGVuIG1vZGUgQXBlcsOndS4gVXRpbGlzZXogbGEgcHVibGljYXRpb24gcG91ciBhZmZpY2hlciBsZXMgcsOpc3VsdGF0cy4iLz4NCgkJPHVpdGV4dCBuYW1lPSJDT0xMQUJfTE9DQUxfUExBWUJBQ0tfTVNHIiB2YWx1ZT0iTGUgY29udGVudSBlc3QgbHUgbG9jYWxlbWVudC4gTGEgY29sbGFib3JhdGlvbiBu4oCZZXN0IHBhcyBwcmlzZSBlbiBjaGFyZ2UgcG91ciBjZSBtb2RlLiIvPg0KCQk8dWl0ZXh0IG5hbWU9IkNPTExBQl9MT0NBTF9QTEFZQkFDS19USVRMRSIgdmFsdWU9IkxlY3R1cmUgbG9jYWxlIi8+DQoJCTx1aXRleHQgbmFtZT0iQ09MTEFCX0xPQ0FMX1BMQVlCQUNLQlROIiB2YWx1ZT0iT2siLz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DQoJCTx1aXRleHQgbmFtZT0iVEhVTUJfSEVBRElORyIgdmFsdWU9IkRpYXBvc2l0aXZlIi8+DQoJCTx1aXRleHQgbmFtZT0iVEhVTUJfSU5GTyIgdmFsdWU9IlRpdHJlL2R1csOpZSIvPg0KCQk8dWl0ZXh0IG5hbWU9IkFUVEFDSE5BTUVfSEVBRElORyIgdmFsdWU9Ik5vbSBkZSBmaWNoaWVyIi8+DQoJCTx1aXRleHQgbmFtZT0iQVRUQUNIU0laRV9IRUFESU5HIiB2YWx1ZT0iVGFpbGxlIi8+DQoJCTx1aXRleHQgbmFtZT0iU0xJREVfTk9URVMiIHZhbHVlPSJDb21tZW50YWlyZXMgZGVzIGRpYXBvc2l0aXZlcyIvPg0KCQk8dWl0ZXh0IG5hbWU9IkNPVVJTRV9TVEFUVVMiIHZhbHVlPSJTdGF0dXQgZHUgbW9kdWxlIi8+DQoJCTx1aXRleHQgbmFtZT0iUEFTU0VEX1NUUklORyIgdmFsdWU9IlLDqXVzc2kiLz4NCgkJPHVpdGV4dCBuYW1lPSJGQUlMRURfU1RSSU5HIiB2YWx1ZT0iRWNob3XDqSIvPg0KCQk8IS0tcXVpeiBwb2QgYW5kIG1lc3NhZ2UgYm94IHRleHRzLS0+DQoJCTx1aXRleHQgbmFtZT0iUVVJWlBPRF9RVUlaX0FUVEVNUFQiIHZhbHVlPSJUZW50YXRpdmUgZGUgcXVlc3Rpb25uYWlyZSA6Ii8+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DQoJCTx1aXRleHQgbmFtZT0iRE9DV1JBUF9QUk9NUFQiIHZhbHVlPSJDbGlxdWVyIHBvdXIgdMOpbMOpY2hhcmdlciIvPg0KCTwvbGFuZ3VhZ2U+DQoJPGxhbmd1YWdlIGlkPSJqYS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w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5re75LuY44OV44Kh44Kk44Or6K2m5ZGKIi8+DQoJCTx1aXRleHQgbmFtZT0iQVRUQUNITUVOVF9QUkVWSUVXX1dBUk5JTkdNU0ciIHZhbHVlPSLmt7vku5jjg5XjgqHjgqTjg6vjga/jg5fjg6zjg5Pjg6Xjg7zjg6Ljg7zjg4njgafjga/plovjgY3jgb7jgZvjgpPjgILjg5Hjg5bjg6rjg4Pjgrfjg6XjgpLkvb/nlKjjgZfjgabntZDmnpzjgpLooajnpLrjgZfjgabjgY/jgaDjgZXjgYTjgIIiLz4NCgkJPHVpdGV4dCBuYW1lPSJDT0xMQUJfTE9DQUxfUExBWUJBQ0tfTVNHIiB2YWx1ZT0i44Kz44Oz44OG44Oz44OE44Gv44Ot44O844Kr44Or44Gn5YaN55Sf44GV44KM44Gm44GE44G+44GZ44CC44GT44Gu44Oi44O844OJ44Gn44Gv5YWx5ZCM5L2c5qWt44Gn44GN44G+44Gb44KT44CCIi8+DQoJCTx1aXRleHQgbmFtZT0iQ09MTEFCX0xPQ0FMX1BMQVlCQUNLX1RJVExFIiB2YWx1ZT0i44Ot44O844Kr44Or5YaN55SfIi8+DQoJCTx1aXRleHQgbmFtZT0iQ09MTEFCX0xPQ0FMX1BMQVlCQUNLQlROIiB2YWx1ZT0iT0siLz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HVpdGV4dCBuYW1lPSJDT1VSU0VfU1RBVFVTIiB2YWx1ZT0i44Oi44K444Ol44O844Or44K544OG44O844K/44K5Ii8+DQoJCTx1aXRleHQgbmFtZT0iUEFTU0VEX1NUUklORyIgdmFsdWU9IuWQiOagvCIvPg0KCQk8dWl0ZXh0IG5hbWU9IkZBSUxFRF9TVFJJTkciIHZhbHVlPSLkuI3lkIjmoLw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QVRUQUNITUVOVF9QUkVWSUVXX1dBUk5JTkdNU0dfVElUTEVTVFJJTkciIHZhbHVlPSLssqjrtoAg7YyM7J28IOqyveqzoCIvPg0KCQk8dWl0ZXh0IG5hbWU9IkFUVEFDSE1FTlRfUFJFVklFV19XQVJOSU5HTVNHIiB2YWx1ZT0i66+466as67O06riwIOuqqOuTnOyXkOyEnOuKlCDssqjrtoAg7YyM7J287J20IOyXtOumrOyngCDslYrsirXri4jri6QuIOqysOqzvOulvCDrs7TroKTrqbQg6rKM7IucIOq4sOuKpeydhCDsgqzsmqntlZjsi63si5zsmKQuIi8+DQoJCTx1aXRleHQgbmFtZT0iQ09MTEFCX0xPQ0FMX1BMQVlCQUNLX01TRyIgdmFsdWU9Iuy9mO2FkO2KuOqwgCDroZzsu6zsl5DshJwg7J6s7IOdIOykkeyeheuLiOuLpC4g7J20IOuqqOuTnOyXkOyEnOuKlCDqs7Xrj5kg7J6R7JeF7J2EIOyImO2Wie2VoCDsiJgg7JeG7Iq164uI64ukLiIvPg0KCQk8dWl0ZXh0IG5hbWU9IkNPTExBQl9MT0NBTF9QTEFZQkFDS19USVRMRSIgdmFsdWU9IuuhnOy7rCDsnqzsg50iLz4NCgkJPHVpdGV4dCBuYW1lPSJDT0xMQUJfTE9DQUxfUExBWUJBQ0tCVE4iIHZhbHVlPSLtmZXsnbgiLz4NCgkJPHVpdGV4dCBuYW1lPSJVTk5BTUVEU0xJREVUSVRMRSIgdmFsdWU9IuyKrOudvOydtOuTnCAlbiIvPg0KCQk8IS0tIHN1YnN0aXR1dGlvbjogJW4gPT0gc2xpZGUgbnVtYmVyIC0tPg0KCQk8IS0tIHN1YnN0aXR1dGlvbjogJXQgPT0gdG90YWwgc2xpZGUgY291bnQgLS0+DQoJCTx1aXRleHQgbmFtZT0iU0NSVUJCQVJTVEFUVVNfU0xJREVJTkZPIiB2YWx1ZT0i7Iqs65287J2065OcICVuIC8gJXQgfCAiLz4NCgkJPHVpdGV4dCBuYW1lPSJTQ1JVQkJBUlNUQVRVU19TVE9QUEVEIiB2YWx1ZT0i7KSR7KeA65CoIi8+DQoJCTx1aXRleHQgbmFtZT0iU0NSVUJCQVJTVEFUVVNfUExBWUlORyIgdmFsdWU9IuyerOyDnSIvPg0KCQk8dWl0ZXh0IG5hbWU9IlNDUlVCQkFSU1RBVFVTX05PQVVESU8iIHZhbHVlPSLsmKTrlJTsmKQg7JeG7J2MIi8+DQoJCTx1aXRleHQgbmFtZT0iU0NSVUJCQVJTVEFUVVNfVklEUExBWUlORyIgdmFsdWU9Iuu5hOuUlOyYpCDsnqzsg50g7KSRIi8+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DQoJCTwhLS0gc3Vic3RpdHV0aW9uOiAlbSA9PSBtaW51dGVzIHJlbWFpbmluZyAtLT4NCgkJPCEtLSBzdWJzdGl0dXRpb246ICVzID09IHNlY29uZHMgcmVtYWluaW5nIC0tPg0KCQk8dWl0ZXh0IG5hbWU9IkVMQVBTRUQiIHZhbHVlPSIlbeu2hCAlc+y0iCDrgqjsnYwiLz4NCgkJPHVpdGV4dCBuYW1lPSJOT1RGT1VORCIgdmFsdWU9IuyXhuydjCIvPg0KCQk8dWl0ZXh0IG5hbWU9IkFUVEFDSE1FTlRTIiB2YWx1ZT0i7LKo67aAIO2MjOydvCIvPg0KCQk8IS0tIHN1YnN0aXR1dGlvbjogJXAgPT0gY3VycmVudCBzcGVha2VyJ3MgdGl0bGUgLS0+DQoJCTx1aXRleHQgbmFtZT0iQklPV0lOX1RJVExFIiB2YWx1ZT0i6rK966ClIOyGjOqwnDogJXAiLz4NCgkJPHVpdGV4dCBuYW1lPSJCSU9CVE5fVElUTEUiIHZhbHVlPSLqsr3roKUg7IaM6rCcIi8+DQoJCTx1aXRleHQgbmFtZT0iRElWSURFUkJUTl9USVRMRSIgdmFsdWU9InwiLz4NCgkJPHVpdGV4dCBuYW1lPSJDT05UQUNUQlROX1RJVExFIiB2YWx1ZT0i7Jew65297LKYIi8+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DQoJCTx1aXRleHQgbmFtZT0iVEhVTUJfSEVBRElORyIgdmFsdWU9IuyKrOudvOydtOuTnCIvPg0KCQk8dWl0ZXh0IG5hbWU9IlRIVU1CX0lORk8iIHZhbHVlPSLsoJzrqqkv7J6s7IOd7Iuc6rCEIi8+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DQoJCTx1aXRleHQgbmFtZT0iUEFTU0VEX1NUUklORyIgdmFsdWU9Iu2VqeqyqSIvPg0KCQk8dWl0ZXh0IG5hbWU9IkZBSUxFRF9TVFJJTkciIHZhbHVlPSLrtojtlanqsqk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QXZpc28gZGUgYXJjaGl2byBhZGp1bnRvIi8+DQoJCTx1aXRleHQgbmFtZT0iQVRUQUNITUVOVF9QUkVWSUVXX1dBUk5JTkdNU0ciIHZhbHVlPSJObyBlcyBwb3NpYmxlIGFicmlyIGxvcyBhcmNoaXZvcyBhZGp1bnRvcyBlbiBlbCBtb2RvIGRlIHByZXZpc3VhbGl6YWNpw7NuLiBVc2UgUHVibGljYXIgcGFyYSB2ZXIgbG9zIHJlc3VsdGFkb3MuIi8+DQoJCTx1aXRleHQgbmFtZT0iQ09MTEFCX0xPQ0FMX1BMQVlCQUNLX01TRyIgdmFsdWU9IkVsIGNvbnRlbmlkbyBzZSBlc3TDoSByZXByb2R1Y2llbmRvIGxvY2FsbWVudGUuIExhIGNvbGFib3JhY2nDs24gbm8gZnVuY2lvbmEgZW4gZXN0ZSBtb2RvLiIvPg0KCQk8dWl0ZXh0IG5hbWU9IkNPTExBQl9MT0NBTF9QTEFZQkFDS19USVRMRSIgdmFsdWU9IlJlcHJvZHVjY2nDs24gbG9jYWwiLz4NCgkJPHVpdGV4dCBuYW1lPSJDT0xMQUJfTE9DQUxfUExBWUJBQ0tCVE4iIHZhbHVlPSJPayIv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dWl0ZXh0IG5hbWU9IkNPVVJTRV9TVEFUVVMiIHZhbHVlPSJFc3RhZG8gZGUgbW9kdWxvIi8+DQoJCTx1aXRleHQgbmFtZT0iUEFTU0VEX1NUUklORyIgdmFsdWU9IkFwcm9iYWRvIi8+DQoJCTx1aXRleHQgbmFtZT0iRkFJTEVEX1NUUklORyIgdmFsdWU9IlN1c3BlbnNvIi8+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DQoJCTx1aXRleHQgbmFtZT0iUVVJWlBPRF9RVUVTQVRNUFRfU1RSIiB2YWx1ZT0iSW50ZW50b3M6ICVuIGRlICV0Ii8+DQoJCTx1aXRleHQgbmFtZT0iUVVJWlBPRF9RVUVTVFlQRV9TVFIiIHZhbHVlPSJUaXBvOiAlcyIvPg0KCQk8dWl0ZXh0IG5hbWU9IlFVSVpQT0RfUVVFU1RZUEVfR1JEIiB2YWx1ZT0iQ29uIHB1bnR1YWNpw7NuIi8+DQoJCTx1aXRleHQgbmFtZT0iUVVJWlBPRF9RVUVTVFlQRV9TVlkiIHZhbHVlPSJFbmN1ZXN0YSIvPg0KCQk8dWl0ZXh0IG5hbWU9IlFVSVpQT0RfUVVJWkFUTVBUX0lORiIgdmFsdWU9IkluZmluaXRvIi8+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6ICVwIi8+DQoJCTwhLS0gc3Vic3RpdHV0aW9uOiAlcCA9PSBwcmVzZW50YXRpb24gdGl0bGUgLS0+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TXVkby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2aXNvIGRlIGFuZXhvIi8+DQoJCTx1aXRleHQgbmFtZT0iQVRUQUNITUVOVF9QUkVWSUVXX1dBUk5JTkdNU0ciIHZhbHVlPSJPcyBhbmV4b3MgbsOjbyBzw6NvIGFiZXJ0b3Mgbm8gbW9kbyBkZSBWaXN1YWxpemHDp8Ojby4gVXNlIG8gY29tYW5kbyBkZSBwdWJsaWNhw6fDo28gcGFyYSB2ZXIgb3MgcmVzdWx0YWRvcy4iLz4NCgkJPHVpdGV4dCBuYW1lPSJDT0xMQUJfTE9DQUxfUExBWUJBQ0tfTVNHIiB2YWx1ZT0iTyBjb250ZcO6ZG8gZXN0w6Egc2VuZG8gcmVwcm9kdXppZG8gbG9jYWxtZW50ZS5BIGNvbGFib3Jhw6fDo28gbsOjbyBmdW5jaW9uYSBuZXN0ZSBtb2RvLiIvPg0KCQk8dWl0ZXh0IG5hbWU9IkNPTExBQl9MT0NBTF9QTEFZQkFDS19USVRMRSIgdmFsdWU9IlJlcHJvZHXDp8OjbyBsb2NhbCIvPg0KCQk8dWl0ZXh0IG5hbWU9IkNPTExBQl9MT0NBTF9QTEFZQkFDS0JUTiIgdmFsdWU9Ik9rIi8+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QYXJhZG8iLz4NCgkJPHVpdGV4dCBuYW1lPSJTQ1JVQkJBUlNUQVRVU19QTEFZSU5HIiB2YWx1ZT0iUmVwcm9kdXppbmRvIi8+DQoJCTx1aXRleHQgbmFtZT0iU0NSVUJCQVJTVEFUVVNfTk9BVURJTyIgdmFsdWU9IlNlbSDDoXVkaW8iLz4NCgkJPHVpdGV4dCBuYW1lPSJTQ1JVQkJBUlNUQVRVU19WSURQTEFZSU5HIiB2YWx1ZT0iVsOtZGVvIGVtIHJlcHJvZHXDp8OjbyIvPg0KCQk8dWl0ZXh0IG5hbWU9IlNDUlVCQkFSU1RBVFVTX0xPQURJTkciIHZhbHVlPSJDYXJyZWdhbmRvIi8+DQoJCTx1aXRleHQgbmFtZT0iU0NSVUJCQVJTVEFUVVNfQlVGRkVSSU5HIiB2YWx1ZT0iQXJtYXplbmFuZG8gZW0gYnVmZmVyIi8+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DQoJCTx1aXRleHQgbmFtZT0iRUxBUFNFRCIgdmFsdWU9IiVtIG1pbnV0b3MgJXMgc2VndW5kb3MgcmVzdGFudGVzIi8+DQoJCTx1aXRleHQgbmFtZT0iTk9URk9VTkQiIHZhbHVlPSJOYWRhIGVuY29udHJhZG8iLz4NCgkJPHVpdGV4dCBuYW1lPSJBVFRBQ0hNRU5UUyIgdmFsdWU9IkFuZXhv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DQoJCTx1aXRleHQgbmFtZT0iRFVSQVRJT05fSEVBRElORyIgdmFsdWU9IkR1cmHDp8OjbyIvPg0KCQk8dWl0ZXh0IG5hbWU9IlNFQVJDSF9IRUFESU5HIiB2YWx1ZT0iUHJvY3VyYXIgdGV4dG86Ii8+DQoJCTx1aXRleHQgbmFtZT0iVEhVTUJfSEVBRElORyIgdmFsdWU9IlNsaWRlIi8+DQoJCTx1aXRleHQgbmFtZT0iVEhVTUJfSU5GTyIgdmFsdWU9IlTDrXR1bG8vRHVyYcOnw6NvIGRvIHNsaWRlIi8+DQoJCTx1aXRleHQgbmFtZT0iQVRUQUNITkFNRV9IRUFESU5HIiB2YWx1ZT0iTm9tZSBkbyBhcnF1aXZvIi8+DQoJCTx1aXRleHQgbmFtZT0iQVRUQUNIU0laRV9IRUFESU5HIiB2YWx1ZT0iVGFtYW5obyIvPg0KCQk8dWl0ZXh0IG5hbWU9IlNMSURFX05PVEVTIiB2YWx1ZT0iQW5vdGHDp8O1ZXMgZG8gc2xpZGUiLz4NCgkJPHVpdGV4dCBuYW1lPSJDT1VSU0VfU1RBVFVTIiB2YWx1ZT0iU3RhdHVzIGRvIG3Ds2R1bG8iLz4NCgkJPHVpdGV4dCBuYW1lPSJQQVNTRURfU1RSSU5HIiB2YWx1ZT0iQXByb3ZhZG8iLz4NCgkJPHVpdGV4dCBuYW1lPSJGQUlMRURfU1RSSU5HIiB2YWx1ZT0iUmVwcm92YWRvIi8+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DQoJCTx1aXRleHQgbmFtZT0iUVVJWlBPRF9RVUlaX01BWFNDT1JFIiB2YWx1ZT0iUG9udHVhw6fDo28gbcOheGltYToiLz4NCgkJPHVpdGV4dCBuYW1lPSJRVUlaUE9EX1FVRVNBVE1QVF9TVFIiIHZhbHVlPSJUZW50YXRpdmE6ICVuIGRlICV0Ii8+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kFUVEFDSE1FTlRfUFJFVklFV19XQVJOSU5HTVNHX1RJVExFU1RSSU5HIiB2YWx1ZT0iQXR0YWNobWVudCBXYXJuaW5nIi8+DQoJCTx1aXRleHQgbmFtZT0iQVRUQUNITUVOVF9QUkVWSUVXX1dBUk5JTkdNU0ciIHZhbHVlPSJBdHRhY2htZW50cyBkbyBub3Qgb3BlbiBpbiBQcmV2aWV3IG1vZGUuIFBsZWFzZSB1c2UgcHVibGlzaCB0byBzZWUgdGhlIHJlc3VsdHMiLz4NCgkJPHVpdGV4dCBuYW1lPSJVTk5BTUVEU0xJREVUSVRMRSIgdmFsdWU9IkRpYXBvc2l0aXZhICVuIi8+DQoJCTx1aXRleHQgbmFtZT0iQ09MTEFCX0xPQ0FMX1BMQVlCQUNLX01TRyIgdmFsdWU9IkNvbnRlbnQgaXMgYmVpbmcgcGxheWVkIGxvY2FsbHkuXG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DQoJCTx1aXRleHQgbmFtZT0iU0NSVUJCQVJTVEFUVVNfUkVWSUVXUVVJWiIgdmFsdWU9IlJldmlzaW9uZSBkZWwgcXVpeiIvPg0KCQk8IS0tIHN1YnN0aXR1dGlvbjogJW0gPT0gbWludXRlcyByZW1haW5pbmcgLS0+DQoJCTwhLS0gc3Vic3RpdHV0aW9uOiAlcyA9PSBzZWNvbmRzIHJlbWFpbmluZyAtLT4NCgkJPHVpdGV4dCBuYW1lPSJFTEFQU0VEIiB2YWx1ZT0iJW0gTWludXRpICVzIFNlY29uZGkgcmltYW5lbnRpIi8+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DQoJCTx1aXRleHQgbmFtZT0iVEFCX1RIVU1CIiB2YWx1ZT0iTWluaWF0dXJlIi8+DQoJCTx1aXRleHQgbmFtZT0iVEFCX05PVEVTIiB2YWx1ZT0iTm90ZSIvPg0KCQk8dWl0ZXh0IG5hbWU9IlRBQl9TRUFSQ0giIHZhbHVlPSJDZXJjYSIvPg0KCQk8dWl0ZXh0IG5hbWU9IlNMSURFX0hFQURJTkciIHZhbHVlPSJUaXRvbG8gZGlhcG9zaXRpdmEiLz4NCgkJPHVpdGV4dCBuYW1lPSJEVVJBVElPTl9IRUFESU5HIiB2YWx1ZT0iRHVyYXRhIi8+DQoJCTx1aXRleHQgbmFtZT0iU0VBUkNIX0hFQURJTkciIHZhbHVlPSJDZXJjYSB0ZXN0bzoiLz4NCgkJPHVpdGV4dCBuYW1lPSJUSFVNQl9IRUFESU5HIiB2YWx1ZT0iRGlhcG9zaXRpdmEiLz4NCgkJPHVpdGV4dCBuYW1lPSJUSFVNQl9JTkZPIiB2YWx1ZT0iVGl0b2xvL1RlbXBvIi8+DQoJCTx1aXRleHQgbmFtZT0iQVRUQUNITkFNRV9IRUFESU5HIiB2YWx1ZT0iTm9tZSBmaWxlIi8+DQoJCTx1aXRleHQgbmFtZT0iQVRUQUNIU0laRV9IRUFESU5HIiB2YWx1ZT0iRGltZW5zaW9uZSIvPg0KCQk8dWl0ZXh0IG5hbWU9IlNMSURFX05PVEVTIiB2YWx1ZT0iTm90ZSBkaWFwb3NpdGl2YS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VU5OQU1FRFNMSURFVElUTEUiIHZhbHVlPSJEaWEgJW4iLz4NCgkJPHVpdGV4dCBuYW1lPSJDT0xMQUJfTE9DQUxfUExBWUJBQ0tfTVNHIiB2YWx1ZT0iQ29udGVudCBpcyBiZWluZyBwbGF5ZWQgbG9jYWxseS5cbiBDb2xsYWJvcmF0aW9uIGRvZXMgbm90IHdvcmsgaW4gdGhpcyBtb2RlIi8+DQoJCTx1aXRleHQgbmFtZT0iQ09MTEFCX0xPQ0FMX1BMQVlCQUNLX1RJVExFIiB2YWx1ZT0iTG9jYWwgUGxheWJhY2siLz4NCgkJPHVpdGV4dCBuYW1lPSJDT0xMQUJfTE9DQUxfUExBWUJBQ0tCVE4iIHZhbHVlPSJPay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JRdWl6cG9naW5nOiIvPg0KCQk8dWl0ZXh0IG5hbWU9IlFVSVpQT0RfUVVJWl9BVFRFTVBUX1ZBTFVFIiB2YWx1ZT0iJW4gdmFuICV0Ii8+DQoJCTx1aXRleHQgbmFtZT0iUVVJWlBPRF9RVUlaX1NDT1JFIiB2YWx1ZT0iQmVoYWFsZGUgc2NvcmU6Ii8+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DQoJCTx1aXRleHQgbmFtZT0iRE9DV1JBUF9USVRMRSIgdmFsdWU9IlByZXNlbnRlci1iZXN0YW5kc2JpamxhZ2UiLz4NCgkJPHVpdGV4dCBuYW1lPSJET0NXUkFQX01TRyIgdmFsdWU9Ik9wc2xhYW4gaW4gRGV6ZSBjb21wdXRlciIvPg0KCQk8dWl0ZXh0IG5hbWU9IkRPQ1dSQVBfUFJPTVBUIiB2YWx1ZT0iS2xpayBvbSB0ZSBkb3dubG9hZGVuIi8+DQoJPC9sYW5ndWFnZT4NCgk8bGFuZ3VhZ2UgaWQ9ImNuIj4NCgkJPCEtLSBmb3JtYXQgZm9yIHVpZm9udCB2YWx1ZSBpcyAiZm9udCxzaXplLGlzYm9sZCxpc2l0YWxpYyxpc3NoYWRvd2VkIiAtLT4NCgkJPHVpZm9udCBuYW1lPSJGT05UX1FVSVpaSU5HIiB2YWx1ZT0i5a6L5L2TLTE4MDMwLDEwLGZhbHNlLGZhbHNlLGZhbHNlIi8+DQoJCTx1aWZvbnQgbmFtZT0iRk9OVF9TQ1JVQlNUQVRVUyIgdmFsdWU9IuWui+S9ky0xODAzMCwxMCx0cnVlLGZhbHNlLHRydWUiLz4NCgkJPHVpZm9udCBuYW1lPSJGT05UX1NDUlVCVElNRSIgdmFsdWU9IuWui+S9ky0xODAzMCwxMCxmYWxzZSxmYWxzZSx0cnVlIi8+DQoJCTx1aWZvbnQgbmFtZT0iRk9OVF9FTEFQU0VEVElNRSIgdmFsdWU9IuWui+S9ky0xODAzMCwxMCx0cnVlLGZhbHNlLHRydWUiLz4NCgkJPHVpZm9udCBuYW1lPSJGT05UX1VUSUxTTUVOVSIgdmFsdWU9IuWui+S9ky0xODAzMCwxMCx0cnVlLGZhbHNlLGZhbHNlIi8+DQoJCTx1aWZvbnQgbmFtZT0iRk9OVF9UQUJTIiB2YWx1ZT0i5a6L5L2TLTE4MDMwLDE0LHRydWUsZmFsc2UsdHJ1ZSIvPg0KCQk8dWlmb250IG5hbWU9IkZPTlRfUFJFU0VOVEFUSU9OTkFNRSIgdmFsdWU9IuWui+S9ky0xODAzMCwxNCxmYWxzZSxmYWxzZSx0cnVlIi8+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DQoJCTx1aWZvbnQgbmFtZT0iRk9OVF9PVVRMSU5FIiB2YWx1ZT0i5a6L5L2TLTE4MDMwLDEyLGZhbHNlLGZhbHNlLHRydWUiLz4NCgkJPHVpZm9udCBuYW1lPSJGT05UX1NFQVJDSCIgdmFsdWU9IuWui+S9ky0xODAzMCwxMixmYWxzZSxmYWxzZSx0cnVlIi8+DQoJCTx1aWZvbnQgbmFtZT0iRk9OVF9USFVNQiIgdmFsdWU9IuWui+S9ky0xODAzMCwxMCxmYWxzZSxmYWxzZSx0cnVlIi8+DQoJCTx1aWZvbnQgbmFtZT0iRk9OVF9CSU9XSU4iIHZhbHVlPSLlrovkvZMtMTgwMzAsMTIsZmFsc2UsZmFsc2UsZmFsc2UiLz4NCgkJPHVpZm9udCBuYW1lPSJGT05UX0xJU1RIRUFESU5HIiB2YWx1ZT0i5a6L5L2TLTE4MDMwLDEwLGZhbHNlLGZhbHNlLGZhbHNlIi8+DQoJCTx1aWZvbnQgbmFtZT0iRk9OVF9XSU5USVRMRSIgdmFsdWU9IuWui+S9ky0xODAzMCwxMCxmYWxzZSxmYWxzZSx0cnVlIi8+DQoJCTx1aWZvbnQgbmFtZT0iRk9OVF9BVFRBQ0hNRU5UUyIgdmFsdWU9IuWui+S9ky0xODAzMCwxMixmYWxzZSxmYWxzZSx0cnVlIi8+DQoJCTwhLS1xdWl6IHBvZCBhbmQgbWVzc2FnZSBib3ggdGV4dCBmb250cy0tPg0KCQk8dWlmb250IG5hbWU9IkZPTlRfTVNHQk9YX1dJTlRJVExFIiB2YWx1ZT0i5a6L5L2TLTE4MDMwLDEyLHRydWUsZmFsc2UsdHJ1ZSIvPg0KCQk8dWlmb250IG5hbWU9IkZPTlRfTVNHQk9YX01TRyIgdmFsdWU9IuWui+S9ky0xODAzMCwxMixmYWxzZSxmYWxzZSx0cnVlIi8+DQoJCTx1aWZvbnQgbmFtZT0iRk9OVF9NU0dCT1hfT1BUSU9OUyIgdmFsdWU9IuWui+S9ky0xODAzMCwxMCx0cnVlLGZhbHNlLHRydWUiLz4NCgkJPHVpZm9udCBuYW1lPSJGT05UX1FVSVpQT0RfUVVJWl9USVRMRSIgdmFsdWU9IuWui+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S9ky0xODAzMCwxMCxmYWxzZSxmYWxzZSx0cnVlIi8+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S9ky0xODAzMCwxMCx0cnVlLGZhbHNlLHRydWUiLz4NCgkJPHVpZm9udCBuYW1lPSJGT05UX1FVSVpQT0RfUVVJWl9RVUVTVElPTl9BVFRFTVBURUQiIHZhbHVlPSLlrovkvZMtMTgwMzAsMTAsZmFsc2UsZmFsc2UsdHJ1ZSIvPg0KCQk8dWlmb250IG5hbWU9IkZPTlRfUVVJWlBPRF9RVUlaX1FVRVNUSU9OX0FUVEVNUFRFRF9WQUxVRSIgdmFsdWU9IuWui+S9ky0xODAzMCwxMCx0cnVlLGZhbHNlLHRydWUiLz4NCgkJPHVpZm9udCBuYW1lPSJGT05UX1FVSVpQT0RfUVVJWl9TQ09SRV9UQUciIHZhbHVlPSLlrovkvZMtMTgwMzAsMTIsdHJ1ZSxmYWxzZSx0cnVlIi8+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S9ky0xODAzMCwxMCx0cnVlLGZhbHNlLHRydWUiLz4NCgkJPHVpZm9udCBuYW1lPSJGT05UX1FVSVpQT0RfUVVJWl9QQVNTU0NPUkUiIHZhbHVlPSLlrovkvZMtMTgwMzAsMTAsZmFsc2UsZmFsc2UsdHJ1ZSIvPg0KCQk8dWlmb250IG5hbWU9IkZPTlRfUVVJWlBPRF9RVUlaX1BBU1NTQ09SRV9WQUxVRSIgdmFsdWU9IuWui+S9ky0xODAzMCwxMCx0cnVlLGZhbHNlLHRydWUiLz4NCgkJPCEtLSB1aXRleHQgLS0+DQoJCTwhLS0gc3Vic3RpdHV0aW9uOiAlbiA9PSBzbGlkZSBudW1iZXIgLS0+DQoJCTx1aXRleHQgbmFtZT0iQVRUQUNITUVOVF9QUkVWSUVXX1dBUk5JTkdNU0dfVElUTEVTVFJJTkciIHZhbHVlPSJBdHRhY2htZW50IFdhcm5pbmciLz4NCgkJPHVpdGV4dCBuYW1lPSJBVFRBQ0hNRU5UX1BSRVZJRVdfV0FSTklOR01TRyIgdmFsdWU9IkF0dGFjaG1lbnRzIGRvIG5vdCBvcGVuIGluIFByZXZpZXcgbW9kZS4gUGxlYXNlIHVzZSBwdWJsaXNoIHRvIHNlZSB0aGUgcmVzdWx0cyIvPg0KCQk8dWl0ZXh0IG5hbWU9IkNPTExBQl9MT0NBTF9QTEFZQkFDS19NU0ciIHZhbHVlPSJDb250ZW50IGlzIGJlaW5nIHBsYXllZCBsb2NhbGx5LlxuIENvbGxhYm9yYXRpb24gZG9lcyBub3Qgd29yayBpbiB0aGlzIG1vZGUiLz4NCgkJPHVpdGV4dCBuYW1lPSJDT0xMQUJfTE9DQUxfUExBWUJBQ0tfVElUTEUiIHZhbHVlPSJMb2NhbCBQbGF5YmFjayIvPg0KCQk8dWl0ZXh0IG5hbWU9IkNPTExBQl9MT0NBTF9QTEFZQkFDS0JUTiIgdmFsdWU9Ik9rIi8+DQoJCTx1aXRleHQgbmFtZT0iVU5OQU1FRFNMSURFVElUTEUiIHZhbHVlPSLlubvnga/niYcgJW4iLz4NCgkJPCEtLSBzdWJzdGl0dXRpb246ICVuID09IHNsaWRlIG51bWJlciAtLT4NCgkJPCEtLSBzdWJzdGl0dXRpb246ICV0ID09IHRvdGFsIHNsaWRlIGNvdW50IC0tPg0KCQk8dWl0ZXh0IG5hbWU9IlNDUlVCQkFSU1RBVFVTX1NMSURFSU5GTyIgdmFsdWU9IuW5u+eBr+eJhyAlbiAvICV0IHwgIi8+DQoJCTx1aXRleHQgbmFtZT0iU0NSVUJCQVJTVEFUVVNfU1RPUFBFRCIgdmFsdWU9IuW3suWBnOatoiIvPg0KCQk8dWl0ZXh0IG5hbWU9IlNDUlVCQkFSU1RBVFVTX1BMQVlJTkciIHZhbHVlPSLmraPlnKjmkq3mlL4iLz4NCgkJPHVpdGV4dCBuYW1lPSJTQ1JVQkJBUlNUQVRVU19OT0FVRElPIiB2YWx1ZT0i5peg6Z+z6aKRIi8+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DQoJCTx1aXRleHQgbmFtZT0iRUxBUFNFRCIgdmFsdWU9IuWJqeS9mSAlbSDliIbpkp8gJXMg56eSIi8+DQoJCTx1aXRleHQgbmFtZT0iTk9URk9VTkQiIHZhbHVlPSLmnKrmib7liLDku7vkvZXlhoXlrrkiLz4NCgkJPHVpdGV4dCBuYW1lPSJBVFRBQ0hNRU5UUyIgdmFsdWU9IumZhOS7tiIvPg0KCQk8IS0tIHN1YnN0aXR1dGlvbjogJXAgPT0gY3VycmVudCBzcGVha2VyJ3MgdGl0bGUgLS0+DQoJCTx1aXRleHQgbmFtZT0iQklPV0lOX1RJVExFIiB2YWx1ZT0i5Liq5Lq6566A5LuLOiAlcCIvPg0KCQk8dWl0ZXh0IG5hbWU9IkJJT0JUTl9USVRMRSIgdmFsdWU9IuS4quS6uueugOS7iyIvPg0KCQk8dWl0ZXh0IG5hbWU9IkRJVklERVJCVE5fVElUTEUiIHZhbHVlPSJ8Ii8+DQoJCTx1aXRleHQgbmFtZT0iQ09OVEFDVEJUTl9USVRMRSIgdmFsdWU9IuiBlOezu+aWueW8jyIvPg0KCQk8dWl0ZXh0IG5hbWU9IlRBQl9RVUlaIiB2YWx1ZT0i5rWL6aqMIi8+DQoJCTx1aXRleHQgbmFtZT0iVEFCX09VVExJTkUiIHZhbHVlPSLlpKfnurIiLz4NCgkJPHVpdGV4dCBuYW1lPSJUQUJfVEhVTUIiIHZhbHVlPSLnvKnnlaXlm74iLz4NCgkJPHVpdGV4dCBuYW1lPSJUQUJfTk9URVMiIHZhbHVlPSLlpIfms6giLz4NCgkJPHVpdGV4dCBuYW1lPSJUQUJfU0VBUkNIIiB2YWx1ZT0i5pCc57SiIi8+DQoJCTx1aXRleHQgbmFtZT0iU0xJREVfSEVBRElORyIgdmFsdWU9IuW5u+eBr+eJh+agh+mimCIvPg0KCQk8dWl0ZXh0IG5hbWU9IkRVUkFUSU9OX0hFQURJTkciIHZhbHVlPSLmjIHnu63ml7bpl7QiLz4NCgkJPHVpdGV4dCBuYW1lPSJTRUFSQ0hfSEVBRElORyIgdmFsdWU9IuaQnOe0ouaWh+acrDoiLz4NCgkJPHVpdGV4dCBuYW1lPSJUSFVNQl9IRUFESU5HIiB2YWx1ZT0i5bm754Gv54mHIi8+DQoJCTx1aXRleHQgbmFtZT0iVEhVTUJfSU5GTyIgdmFsdWU9IuW5u+eBr+eJh+agh+mimC/mjIHnu63ml7bpl7QiLz4NCgkJPHVpdGV4dCBuYW1lPSJBVFRBQ0hOQU1FX0hFQURJTkciIHZhbHVlPSLmlofku7blkI0iLz4NCgkJPHVpdGV4dCBuYW1lPSJBVFRBQ0hTSVpFX0hFQURJTkciIHZhbHVlPSLlpKflsI8iLz4NCgkJPHVpdGV4dCBuYW1lPSJTTElERV9OT1RFUyIgdmFsdWU9IuW5u+eBr+eJh+Wkh+azqC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5rWL6aqM5bCd6K+V5qyh5pWwOiIvPg0KCQk8dWl0ZXh0IG5hbWU9IlFVSVpQT0RfUVVJWl9BVFRFTVBUX1ZBTFVFIiB2YWx1ZT0i56ysICVuIOasoe+8jOWFsSAldCDmrKEiLz4NCgkJPHVpdGV4dCBuYW1lPSJRVUlaUE9EX1FVSVpfU0NPUkUiIHZhbHVlPSLlvpfliIY6Ii8+DQoJCTx1aXRleHQgbmFtZT0iUVVJWlBPRF9RVUlaX1BBU1NTQ09SRSIgdmFsdWU9IuWPiuagvOWIhuaVsDoiLz4NCgkJPHVpdGV4dCBuYW1lPSJRVUlaUE9EX1FVSVpfTUFYU0NPUkUiIHZhbHVlPSLmnIDpq5jliIbmlbA6Ii8+DQoJCTx1aXRleHQgbmFtZT0iUVVJWlBPRF9RVUVTQVRNUFRfU1RSIiB2YWx1ZT0i5bCd6K+V5qyh5pWwOiDnrKwgJW4g5qyh77yM5YWxICV0IOasoSIvPg0KCQk8dWl0ZXh0IG5hbWU9IlFVSVpQT0RfUVVFU1RZUEVfU1RSIiB2YWx1ZT0i57G75Z6LOiAlcyIvPg0KCQk8dWl0ZXh0IG5hbWU9IlFVSVpQT0RfUVVFU1RZUEVfR1JEIiB2YWx1ZT0i6K+E57qnIi8+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86Iiq6K2m5ZGKIi8+DQoJCTx1aXRleHQgbmFtZT0iV0FSTklOR01TR19NU0dTVFJJTkciIHZhbHVlPSLmraTmtYvpqozkuK3mnInmnKrlsJ3or5XkvZznrZTnmoTpl67popjjgIImI3hBOyYjeEE75Y2V5Ye74oCc5piv4oCd6YCA5Ye65q2k5rWL6aqM44CC5Y2V5Ye74oCc5ZCm4oCd57un57ut5rWL6aqM44CCIi8+DQoJCTx1aXRleHQgbmFtZT0iSU5GT1JNQVRJT05fSDI2NF9GTEFTSFBMQVlFUiIgdmFsdWU9IuW9k+WJjeWuieijheWcqOaCqOeahOiuoeeul+acuuS4iueahCBGbGFzaCBQbGF5ZXIg54mI5pys5LiN5pSv5oyB6K+l6KeG6aKR44CC5Y2V5Ye76KeG6aKR5Yy65Z+f5LiL6L295pyA5paw54mI5pys55qEIEZsYXNoIFBsYXllcu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lkJHlj4LliqDogIXmmL7npLrmj5DopoHmoI8iLz4NCgkJPHVpdGV4dCBuYW1lPSJNVVRFIiB2YWx1ZT0i6Z2Z6Z+zIi8+DQoJCTx1aXRleHQgbmFtZT0iRE9DV1JBUF9USVRMRSIgdmFsdWU9IlByZXNlbnRlciDmlofku7bpmYTku7YiLz4NCgkJPHVpdGV4dCBuYW1lPSJET0NXUkFQX01TRyIgdmFsdWU9IuS/neWtmOWIsOaIkeeahOiuoeeul+acuiIvPg0KCQk8dWl0ZXh0IG5hbWU9IkRPQ1dSQVBfUFJPTVBUIiB2YWx1ZT0i5Y2V5Ye75Lul5LiL6L29Ii8+DQoJPC9sYW5ndWFnZT4NCgk8bGFuZ3VhZ2UgaWQ9InR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Q09MTEFCX0xPQ0FMX1BMQVlCQUNLX01TRyIgdmFsdWU9IkNvbnRlbnQgaXMgYmVpbmcgcGxheWVkIGxvY2FsbHkuXG4gQ29sbGFib3JhdGlvbiBkb2VzIG5vdCB3b3JrIGluIHRoaXMgbW9kZSIvPg0KCQk8dWl0ZXh0IG5hbWU9IkNPTExBQl9MT0NBTF9QTEFZQkFDS19USVRMRSIgdmFsdWU9IkxvY2FsIFBsYXliYWNrIi8+DQoJCTx1aXRleHQgbmFtZT0iQ09MTEFCX0xPQ0FMX1BMQVlCQUNLQlROIiB2YWx1ZT0iT2siLz4NCgkJPHVpdGV4dCBuYW1lPSJVTk5BTUVEU0xJREVUSVRMRSIgdmFsdWU9IlNsYXl0ICVuIi8+DQoJCTwhLS0gc3Vic3RpdHV0aW9uOiAlbiA9PSBzbGlkZSBudW1iZXIgLS0+DQoJCTwhLS0gc3Vic3RpdHV0aW9uOiAldCA9PSB0b3RhbCBzbGlkZSBjb3VudCAtLT4NCgkJPHVpdGV4dCBuYW1lPSJTQ1JVQkJBUlNUQVRVU19TTElERUlORk8iIHZhbHVlPSJTbGF5dCAlbiAvICV0IHwgIi8+DQoJCTx1aXRleHQgbmFtZT0iU0NSVUJCQVJTVEFUVVNfU1RPUFBFRCIgdmFsdWU9IkR1cmR1cnVsZHUiLz4NCgkJPHVpdGV4dCBuYW1lPSJTQ1JVQkJBUlNUQVRVU19QTEFZSU5HIiB2YWx1ZT0iT3luYXTEsWzEsXlvciIvPg0KCQk8dWl0ZXh0IG5hbWU9IlNDUlVCQkFSU1RBVFVTX05PQVVESU8iIHZhbHVlPSJTZXMgWW9rIi8+DQoJCTx1aXRleHQgbmFtZT0iU0NSVUJCQVJTVEFUVVNfVklEUExBWUlORyIgdmFsdWU9IlZpZGVvIE95bmF0xLFsxLF5b3IiLz4NCgkJPHVpdGV4dCBuYW1lPSJTQ1JVQkJBUlNUQVRVU19MT0FESU5HIiB2YWx1ZT0iWcO8a2xlbml5b3IiLz4NCgkJPHVpdGV4dCBuYW1lPSJTQ1JVQkJBUlNUQVRVU19CVUZGRVJJTkciIHZhbHVlPSJBcmFiZWxsZcSfZSBBbMSxbsSxeW9yIi8+DQoJCTx1aXRleHQgbmFtZT0iU0NSVUJCQVJTVEFUVVNfUVVFU1RJT04iIHZhbHVlPSJTb3J1eXUgWWFuxLF0bGEiLz4NCgkJPHVpdGV4dCBuYW1lPSJTQ1JVQkJBUlNUQVRVU19SRVZJRVdRVUlaIiB2YWx1ZT0iU8SxbmF2IMSwbmNlbGVuaXlvciIvPg0KCQk8IS0tIHN1YnN0aXR1dGlvbjogJW0gPT0gbWludXRlcyByZW1haW5pbmcgLS0+DQoJCTwhLS0gc3Vic3RpdHV0aW9uOiAlcyA9PSBzZWNvbmRzIHJlbWFpbmluZyAtLT4NCgkJPHVpdGV4dCBuYW1lPSJFTEFQU0VEIiB2YWx1ZT0iJW0gRGFraWthICVzIFNhbml5ZSBLYWxkxLEiLz4NCgkJPHVpdGV4dCBuYW1lPSJOT1RGT1VORCIgdmFsdWU9IkhlcmhhbmdpIEJpciDFnmV5IEJ1bHVubWFkxLEiLz4NCgkJPHVpdGV4dCBuYW1lPSJBVFRBQ0hNRU5UUyIgdmFsdWU9IkVrbGVy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xLBydGliYXQiLz4NCgkJPHVpdGV4dCBuYW1lPSJUQUJfUVVJWiIgdmFsdWU9IlPEsW5hdiIvPg0KCQk8dWl0ZXh0IG5hbWU9IlRBQl9PVVRMSU5FIiB2YWx1ZT0iQW5hIEhhdCIvPg0KCQk8dWl0ZXh0IG5hbWU9IlRBQl9USFVNQiIgdmFsdWU9IlJlc2ltIi8+DQoJCTx1aXRleHQgbmFtZT0iVEFCX05PVEVTIiB2YWx1ZT0iTm90bGFyIi8+DQoJCTx1aXRleHQgbmFtZT0iVEFCX1NFQVJDSCIgdmFsdWU9IkFyYSIvPg0KCQk8dWl0ZXh0IG5hbWU9IlNMSURFX0hFQURJTkciIHZhbHVlPSJTbGF5dCBCYcWfbMSxxJ/EsSIvPg0KCQk8dWl0ZXh0IG5hbWU9IkRVUkFUSU9OX0hFQURJTkciIHZhbHVlPSJTw7xyZSIvPg0KCQk8dWl0ZXh0IG5hbWU9IlNFQVJDSF9IRUFESU5HIiB2YWx1ZT0iTWV0bmkgYXJhOiIvPg0KCQk8dWl0ZXh0IG5hbWU9IlRIVU1CX0hFQURJTkciIHZhbHVlPSJTbGF5dCIvPg0KCQk8dWl0ZXh0IG5hbWU9IlRIVU1CX0lORk8iIHZhbHVlPSJTbGF5dCBCYcWfbMSxxJ/EsS9Tw7xyZXNpIi8+DQoJCTx1aXRleHQgbmFtZT0iQVRUQUNITkFNRV9IRUFESU5HIiB2YWx1ZT0iRG9zeWEgQWTEsSIvPg0KCQk8dWl0ZXh0IG5hbWU9IkFUVEFDSFNJWkVfSEVBRElORyIgdmFsdWU9IkJveXV0Ii8+DQoJCTx1aXRleHQgbmFtZT0iU0xJREVfTk9URVMiIHZhbHVlPSJTbGF5dCBOb3RsYXLEsSIvPg0KCQk8dWl0ZXh0IG5hbWU9IkNPVVJTRV9TVEFUVVMiIHZhbHVlPSJNb2R1bGUgU3RhdHVzIi8+DQoJCTx1aXRleHQgbmFtZT0iUEFTU0VEX1NUUklORyIgdmFsdWU9IlBhc3NlZCIvPg0KCQk8dWl0ZXh0IG5hbWU9IkZBSUxFRF9TVFJJTkciIHZhbHVlPSJGYWlsZWQiLz4NCgkJPCEtLXF1aXogcG9kIGFuZCBtZXNzYWdlIGJveCB0ZXh0cy0tPg0KCQk8dWl0ZXh0IG5hbWU9IlFVSVpQT0RfUVVJWl9BVFRFTVBUIiB2YWx1ZT0iU8SxbmF2IERlbmVtZXNpOiIvPg0KCQk8dWl0ZXh0IG5hbWU9IlFVSVpQT0RfUVVJWl9BVFRFTVBUX1ZBTFVFIiB2YWx1ZT0iJW4vJXQiLz4NCgkJPHVpdGV4dCBuYW1lPSJRVUlaUE9EX1FVSVpfU0NPUkUiIHZhbHVlPSJQdWFuOiIvPg0KCQk8dWl0ZXh0IG5hbWU9IlFVSVpQT0RfUVVJWl9QQVNTU0NPUkUiIHZhbHVlPSJHZcOnbWUgUHVhbsSxOiIvPg0KCQk8dWl0ZXh0IG5hbWU9IlFVSVpQT0RfUVVJWl9NQVhTQ09SRSIgdmFsdWU9Ik1ha3NpbXVtIFB1YW46Ii8+DQoJCTx1aXRleHQgbmFtZT0iUVVJWlBPRF9RVUVTQVRNUFRfU1RSIiB2YWx1ZT0iRGVuZW1lOiAlbi8ldCIvPg0KCQk8dWl0ZXh0IG5hbWU9IlFVSVpQT0RfUVVFU1RZUEVfU1RSIiB2YWx1ZT0iVMO8cjogJXMiLz4NCgkJPHVpdGV4dCBuYW1lPSJRVUlaUE9EX1FVRVNUWVBFX0dSRCIgdmFsdWU9IkJhc2FtYWtsxLEiLz4NCgkJPHVpdGV4dCBuYW1lPSJRVUlaUE9EX1FVRVNUWVBFX1NWWSIgdmFsdWU9IkFua2V0Ii8+DQoJCTx1aXRleHQgbmFtZT0iUVVJWlBPRF9RVUlaQVRNUFRfSU5GIiB2YWx1ZT0iU8SxbsSxcnPEsXoiLz4NCgkJPHVpdGV4dCBuYW1lPSJRVUlaUE9EX1FVRVNBVE1QVF9JTkYiIHZhbHVlPSJTxLFuxLFyc8SxeiIvPg0KCQk8dWl0ZXh0IG5hbWU9IldBUk5JTkdNU0dfWUVTU1RSSU5HIiB2YWx1ZT0iRXZldCIvPg0KCQk8dWl0ZXh0IG5hbWU9IldBUk5JTkdNU0dfTk9TVFJJTkciIHZhbHVlPSJIYXnEsXIiLz4NCgkJPHVpdGV4dCBuYW1lPSJXQVJOSU5HTVNHX1RJVExFU1RSSU5HIiB2YWx1ZT0iU8SxbmF2IEdlemlubWUgVXlhcsSxc8SxIi8+DQoJCTx1aXRleHQgbmFtZT0iV0FSTklOR01TR19NU0dTVFJJTkciIHZhbHVlPSJCdSBTxLFuYXZkYSBkZW5lbm1lbWnFnyBzb3J1bGFyIHZhci4mI3hBOyYjeEE7RXZldCBzZcOnZW5lxJ9pbmkgdMSxa2xhdMSxcnNhbsSxeiBTxLFuYXZkYW4gw6fEsWthY2Frc8SxbsSxei4gU8SxbmF2YSBkZXZhbSBldG1layBpw6dpbiBIYXnEsXIgc2XDp2VuZcSfaW5pIHTEsWtsYXTEsW4uIi8+DQoJCTx1aXRleHQgbmFtZT0iSU5GT1JNQVRJT05fSDI2NF9GTEFTSFBMQVlFUiIgdmFsdWU9IkJpbGdpc2F5YXLEsW7EsXphIHnDvGtsw7wgb2xhbiBnZcOnZXJsaSBGbGFzaCBQbGF5ZXIgc8O8csO8bcO8IGJ1IHZpZGVveXUgZGVzdGVrbGVtaXlvci4gRW4gc29uIEZsYXNoIFBsYXllciBzw7xyw7xtw7xuw7wgaW5kaXJtZWsgacOnaW4gdmlkZW8gYWxhbsSxbsSxIHTEsWtsYXTEs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thdMSxbMSxbWPEsWxhcmEga2VuYXIgw6d1YnXEn3VudSBnw7ZzdGVyIi8+DQoJCTx1aXRleHQgbmFtZT0iTVVURSIgdmFsdWU9IlNlc3NpeiIvPg0KCQk8dWl0ZXh0IG5hbWU9IkRPQ1dSQVBfVElUTEUiIHZhbHVlPSJQcmVzZW50ZXIgRG9zeWEgRWtpIi8+DQoJCTx1aXRleHQgbmFtZT0iRE9DV1JBUF9NU0ciIHZhbHVlPSJCaWxnaXNheWFyxLFtYSBLYXlkZXQiLz4NCgkJPHVpdGV4dCBuYW1lPSJET0NXUkFQX1BST01QVCIgdmFsdWU9IsSwbmRpcm1layBpw6dpbiBUxLFrbGF0xLFuIi8+DQoJPC9sYW5ndWFnZT4NCgk8bGFuZ3VhZ2UgaWQ9InJ1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BVFRBQ0hNRU5UX1BSRVZJRVdfV0FSTklOR01TR19USVRMRVNUUklORyIgdmFsdWU9IkF0dGFjaG1lbnQgV2FybmluZyIvPg0KCQk8dWl0ZXh0IG5hbWU9IkFUVEFDSE1FTlRfUFJFVklFV19XQVJOSU5HTVNHIiB2YWx1ZT0iQXR0YWNobWVudHMgZG8gbm90IG9wZW4gaW4gUHJldmlldyBtb2RlLiBQbGVhc2UgdXNlIHB1Ymxpc2ggdG8gc2VlIHRoZSByZXN1bHRzIi8+DQoJCTx1aXRleHQgbmFtZT0iVU5OQU1FRFNMSURFVElUTEUiIHZhbHVlPSLQodC70LDQudC0ICVuIi8+DQoJCTx1aXRleHQgbmFtZT0iQ09MTEFCX0xPQ0FMX1BMQVlCQUNLX01TRyIgdmFsdWU9IkNvbnRlbnQgaXMgYmVpbmcgcGxheWVkIGxvY2FsbHkuXG4gQ29sbGFib3JhdGlvbiBkb2VzIG5vdCB3b3JrIGluIHRoaXMgbW9kZSIvPg0KCQk8dWl0ZXh0IG5hbWU9IkNPTExBQl9MT0NBTF9QTEFZQkFDS19USVRMRSIgdmFsdWU9IkxvY2FsIFBsYXliYWNrIi8+DQoJCTx1aXRleHQgbmFtZT0iQ09MTEFCX0xPQ0FMX1BMQVlCQUNLQlROIiB2YWx1ZT0iT2siLz4NCgkJPCEtLSBzdWJzdGl0dXRpb246ICVuID09IHNsaWRlIG51bWJlciAtLT4NCgkJPCEtLSBzdWJzdGl0dXRpb246ICV0ID09IHRvdGFsIHNsaWRlIGNvdW50IC0tPg0KCQk8dWl0ZXh0IG5hbWU9IlNDUlVCQkFSU1RBVFVTX1NMSURFSU5GTyIgdmFsdWU9ItCh0LvQsNC50LQgJW4gLyAldCB8ICIvPg0KCQk8dWl0ZXh0IG5hbWU9IlNDUlVCQkFSU1RBVFVTX1NUT1BQRUQiIHZhbHVlPSLQntGB0YLQsNC90L7QstC70LXQvdC+Ii8+DQoJCTx1aXRleHQgbmFtZT0iU0NSVUJCQVJTVEFUVVNfUExBWUlORyIgdmFsdWU9ItCS0L7RgdC/0YDQvtC40LfQstC10LTQtdC90LjQtSIvPg0KCQk8dWl0ZXh0IG5hbWU9IlNDUlVCQkFSU1RBVFVTX05PQVVESU8iIHZhbHVlPSLQndC10YIg0LDRg9C00LjQviIvPg0KCQk8dWl0ZXh0IG5hbWU9IlNDUlVCQkFSU1RBVFVTX1ZJRFBMQVlJTkciIHZhbHVlPSLQktC+0YHQv9GA0L7QuNC30LLQtdC00LXQvdC40LUg0LLQuNC00LXQviIvPg0KCQk8dWl0ZXh0IG5hbWU9IlNDUlVCQkFSU1RBVFVTX0xPQURJTkciIHZhbHVlPSLQl9Cw0LPRgNGD0LfQutCwIi8+DQoJCTx1aXRleHQgbmFtZT0iU0NSVUJCQVJTVEFUVVNfQlVGRkVSSU5HIiB2YWx1ZT0i0JHRg9GE0LXRgNC40LfQsNGG0LjRjyIvPg0KCQk8dWl0ZXh0IG5hbWU9IlNDUlVCQkFSU1RBVFVTX1FVRVNUSU9OIiB2YWx1ZT0i0J7RgtCy0LXRgiDQvdCwINCy0L7Qv9GA0L7RgSIvPg0KCQk8dWl0ZXh0IG5hbWU9IlNDUlVCQkFSU1RBVFVTX1JFVklFV1FVSVoiIHZhbHVlPSLQntCx0LfQvtGAINC+0L/RgNC+0YHQsCIvPg0KCQk8IS0tIHN1YnN0aXR1dGlvbjogJW0gPT0gbWludXRlcyByZW1haW5pbmcgLS0+DQoJCTwhLS0gc3Vic3RpdHV0aW9uOiAlcyA9PSBzZWNvbmRzIHJlbWFpbmluZyAtLT4NCgkJPHVpdGV4dCBuYW1lPSJFTEFQU0VEIiB2YWx1ZT0i0J7RgdGC0LDQu9C+0YHRjCAlbSDQvNC40L0uICVzINGBIi8+DQoJCTx1aXRleHQgbmFtZT0iTk9URk9VTkQiIHZhbHVlPSLQndC40YfQtdCz0L4g0L3QtSDQvdCw0LnQtNC10L3QviIvPg0KCQk8dWl0ZXh0IG5hbWU9IkFUVEFDSE1FTlRTIiB2YWx1ZT0i0JLQu9C+0LbQtdC90LjRjyIvPg0KCQk8IS0tIHN1YnN0aXR1dGlvbjogJXAgPT0gY3VycmVudCBzcGVha2VyJ3MgdGl0bGUgLS0+DQoJCTx1aXRleHQgbmFtZT0iQklPV0lOX1RJVExFIiB2YWx1ZT0i0JHQuNC+0LPRgNCw0YTQuNGPOiAlcCIvPg0KCQk8dWl0ZXh0IG5hbWU9IkJJT0JUTl9USVRMRSIgdmFsdWU9ItCR0LjQvtCz0YDQsNGE0LjRjyIvPg0KCQk8dWl0ZXh0IG5hbWU9IkRJVklERVJCVE5fVElUTEUiIHZhbHVlPSJ8Ii8+DQoJCTx1aXRleHQgbmFtZT0iQ09OVEFDVEJUTl9USVRMRSIgdmFsdWU9ItCa0L7QvdGC0LDQutGCIi8+DQoJCTx1aXRleHQgbmFtZT0iVEFCX1FVSVoiIHZhbHVlPSLQntC/0YDQvtGBIi8+DQoJCTx1aXRleHQgbmFtZT0iVEFCX09VVExJTkUiIHZhbHVlPSLQodGF0LXQvNCwIi8+DQoJCTx1aXRleHQgbmFtZT0iVEFCX1RIVU1CIiB2YWx1ZT0i0JHQtdCz0YPQvdC+0LoiLz4NCgkJPHVpdGV4dCBuYW1lPSJUQUJfTk9URVMiIHZhbHVlPSLQl9Cw0LzQtdGC0LrQuCIvPg0KCQk8dWl0ZXh0IG5hbWU9IlRBQl9TRUFSQ0giIHZhbHVlPSLQn9C+0LjRgdC6Ii8+DQoJCTx1aXRleHQgbmFtZT0iU0xJREVfSEVBRElORyIgdmFsdWU9ItCX0LDQs9C+0LvQvtCy0L7QuiDRgdC70LDQudC00LAiLz4NCgkJPHVpdGV4dCBuYW1lPSJEVVJBVElPTl9IRUFESU5HIiB2YWx1ZT0i0JTQu9C40YIt0YHRgtGMIi8+DQoJCTx1aXRleHQgbmFtZT0iU0VBUkNIX0hFQURJTkciIHZhbHVlPSLQn9C+0LjRgdC6INGC0LXQutGB0YLQsDoiLz4NCgkJPHVpdGV4dCBuYW1lPSJUSFVNQl9IRUFESU5HIiB2YWx1ZT0i0KHQu9Cw0LnQtCIvPg0KCQk8dWl0ZXh0IG5hbWU9IlRIVU1CX0lORk8iIHZhbHVlPSLQndCw0LfQstCw0L3QuNC1L9C00LvQuNGCLdC90L7RgdGC0YwiLz4NCgkJPHVpdGV4dCBuYW1lPSJBVFRBQ0hOQU1FX0hFQURJTkciIHZhbHVlPSLQmNC80Y8g0YTQsNC50LvQsCIvPg0KCQk8dWl0ZXh0IG5hbWU9IkFUVEFDSFNJWkVfSEVBRElORyIgdmFsdWU9ItCg0LDQt9C80LXRgCIvPg0KCQk8dWl0ZXh0IG5hbWU9IlNMSURFX05PVEVTIiB2YWx1ZT0i0JfQsNC80LXRgtC60Lgg0Log0YHQu9Cw0LnQtNGDIi8+DQoJCTx1aXRleHQgbmFtZT0iQ09VUlNFX1NUQVRVUyIgdmFsdWU9Ik1vZHVsZSBTdGF0dXMiLz4NCgkJPHVpdGV4dCBuYW1lPSJQQVNTRURfU1RSSU5HIiB2YWx1ZT0iUGFzc2VkIi8+DQoJCTx1aXRleHQgbmFtZT0iRkFJTEVEX1NUUklORyIgdmFsdWU9IkZhaWxlZCIvPg0KCQk8IS0tcXVpeiBwb2QgYW5kIG1lc3NhZ2UgYm94IHRleHRzLS0+DQoJCTx1aXRleHQgbmFtZT0iUVVJWlBPRF9RVUlaX0FUVEVNUFQiIHZhbHVlPSLQn9C+0L/Ri9GC0LrQsCDQv9GA0L7QudGC0Lgg0L7Qv9GA0L7RgToiLz4NCgkJPHVpdGV4dCBuYW1lPSJRVUlaUE9EX1FVSVpfQVRURU1QVF9WQUxVRSIgdmFsdWU9IiVuINC40LcgJXQiLz4NCgkJPHVpdGV4dCBuYW1lPSJRVUlaUE9EX1FVSVpfU0NPUkUiIHZhbHVlPSLQndCw0LHRgNCw0L3QviDQsdCw0LvQu9C+0LI6Ii8+DQoJCTx1aXRleHQgbmFtZT0iUVVJWlBPRF9RVUlaX1BBU1NTQ09SRSIgdmFsdWU9ItCf0YDQvtGF0L7QtNC90L7QuSDRgNC10LfRg9C70YzRgtCw0YI6Ii8+DQoJCTx1aXRleHQgbmFtZT0iUVVJWlBPRF9RVUlaX01BWFNDT1JFIiB2YWx1ZT0i0JzQsNC60YHQuNC80LDQu9GM0L3Ri9C5INGA0LXQt9GD0LvRjNGC0LDRgjoiLz4NCgkJPHVpdGV4dCBuYW1lPSJRVUlaUE9EX1FVRVNBVE1QVF9TVFIiIHZhbHVlPSLQn9C+0L/Ri9GC0LrQsDogJW4g0LjQtyAldCIvPg0KCQk8dWl0ZXh0IG5hbWU9IlFVSVpQT0RfUVVFU1RZUEVfU1RSIiB2YWx1ZT0i0KLQuNC/OiAlcyIvPg0KCQk8dWl0ZXh0IG5hbWU9IlFVSVpQT0RfUVVFU1RZUEVfR1JEIiB2YWx1ZT0i0KEg0L7RhtC10L3QutC+0LkiLz4NCgkJPHVpdGV4dCBuYW1lPSJRVUlaUE9EX1FVRVNUWVBFX1NWWSIgdmFsdWU9ItCe0LHQt9C+0YAiLz4NCgkJPHVpdGV4dCBuYW1lPSJRVUlaUE9EX1FVSVpBVE1QVF9JTkYiIHZhbHVlPSLQkdC+0LvRjNGI0L7QtSDRh9C40YHQu9C+Ii8+DQoJCTx1aXRleHQgbmFtZT0iUVVJWlBPRF9RVUVTQVRNUFRfSU5GIiB2YWx1ZT0i0JHQvtC70YzRiNC+0LUg0YfQuNGB0LvQviIvPg0KCQk8dWl0ZXh0IG5hbWU9IldBUk5JTkdNU0dfWUVTU1RSSU5HIiB2YWx1ZT0i0JTQsCIvPg0KCQk8dWl0ZXh0IG5hbWU9IldBUk5JTkdNU0dfTk9TVFJJTkciIHZhbHVlPSLQndC10YIiLz4NCgkJPHVpdGV4dCBuYW1lPSJXQVJOSU5HTVNHX1RJVExFU1RSSU5HIiB2YWx1ZT0i0J/RgNC10LTRg9C/0YDQtdC20LTQtdC90LjQtSDQviDQvdCw0LLQuNCz0LDRhtC40Lgg0LIg0L7Qv9GA0L7RgdC1Ii8+DQoJCTx1aXRleHQgbmFtZT0iV0FSTklOR01TR19NU0dTVFJJTkciIHZhbHVlPSLQkiDQvtC/0YDQvtGB0LUg0L7RgdGC0LDQu9C40YHRjCDQvdC10L7RgtCy0LXRh9C10L3QvdGL0LUg0LLQvtC/0YDQvtGB0Ysu0J3QsNC20LDRgtC40LUg0LrQvdC+0L/QutC4ICZxdW90O9CU0LAmcXVvdDsg0L/RgNC40LLQtdC00LXRgiDQuiDQt9Cw0LrRgNGL0YLQuNGOINC+0L/RgNC+0YHQsC4g0J3QsNC20LDRgtC40LUg0LrQvdC+0L/QutC4ICZxdW90O9Cd0LXRgiZxdW90OyDQv9GA0L7QtNC+0LvQttC40YIg0L7Qv9GA0L7RgS4iLz4NCgkJPHVpdGV4dCBuYW1lPSJJTkZPUk1BVElPTl9IMjY0X0ZMQVNIUExBWUVSIiB2YWx1ZT0i0KLQtdC60YPRidCw0Y8g0LLQtdGA0YHQuNGPINC/0YDQvtC40LPRgNGL0LLQsNGC0LXQu9GPIEZsYXNoIFBsYXllciwg0YPRgdGC0LDQvdC+0LLQu9C10L3QvdCw0Y8g0L3QsCDRjdGC0L7QvCDQutC+0LzQv9GM0Y7RgtC10YDQtSwg0L3QtSDQv9C+0LTQtNC10YDQttC40LLQsNC10YIg0Y3RgtC+INCy0LjQtNC10L4uINCp0LXQu9C60L3QuNGC0LUg0LIg0L7QsdC70LDRgdGC0Lgg0LLQuNC00LXQviwg0YfRgtC+0LHRiyDQt9Cw0LPRgNGD0LfQuNGC0Ywg0L/QvtGB0LvQtdC00L3RjtGOINCy0LXRgNGB0LjRjiDQv9GA0L7QuNCz0YDRi9Cy0LDRgtC10LvRj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0LbQtdC90LjQtSDQsiDRhNCw0LnQuyBBZG9iZSBQcmVzZW50ZXIiLz4NCgkJPHVpdGV4dCBuYW1lPSJET0NXUkFQX01TRyIgdmFsdWU9ItCh0L7RhdGA0LDQvdC40YLRjCDQsiDQv9Cw0L/QutGDICZxdW90O9Cc0L7QuSDQutC+0LzQv9GM0Y7RgtC10YAmcXVvdDsiLz4NCgkJPHVpdGV4dCBuYW1lPSJET0NXUkFQX1BST01QVCIgdmFsdWU9ItCp0LXQu9C60L3Rg9GC0Ywg0LTQu9GPINC30LDQs9GA0YPQt9C60LgiLz4NCgk8L2xhbmd1YWdlPg0KPC9jb25maWd1cmF0aW9uPg0K"/>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PSNARRATION" val="20,2061789066,C:\Users\Admin\Desktop\Dia Li 4 Nguoi dan o dong bang Nam Bo\Bai giang e learning dia li 4_pptx\Media.ppcx"/>
  <p:tag name="HTML_SHAPEINFO" val="&lt;SlideThumbPath val=&quot;Slide2.PNG&quot;/&gt;"/>
</p:tagLst>
</file>

<file path=ppt/tags/tag101.xml><?xml version="1.0" encoding="utf-8"?>
<p:tagLst xmlns:a="http://schemas.openxmlformats.org/drawingml/2006/main" xmlns:r="http://schemas.openxmlformats.org/officeDocument/2006/relationships" xmlns:p="http://schemas.openxmlformats.org/presentationml/2006/main">
  <p:tag name="MMPROD_DELAY" val="0"/>
  <p:tag name="MMPROD_IS_H264" val="0"/>
  <p:tag name="SLIDEID" val="369"/>
  <p:tag name="MMPROD_FLV_FILE_PATH" val="C:\Users\Admin\Desktop\Dia Li 4 Nguoi dan o dong bang Nam Bo\Bai giang e learning dia li 4_pptx\Assets\video gioi thieu_369_1_23232.mp4"/>
  <p:tag name="MMPROD_DURATION" val="15648"/>
  <p:tag name="MMPROD_START_TIME" val="0"/>
  <p:tag name="MMPROD_STOP_TIME" val="15648"/>
  <p:tag name="MMPROD_FADE_EFFECT_IN" val="0"/>
  <p:tag name="MMPROD_FADE_EFFECT_OUT" val="0"/>
  <p:tag name="MMPROD_FADE_SPEED" val="1"/>
  <p:tag name="MMPROD_MUTE_AUDIO" val="0"/>
</p:tagLst>
</file>

<file path=ppt/tags/tag102.xml><?xml version="1.0" encoding="utf-8"?>
<p:tagLst xmlns:a="http://schemas.openxmlformats.org/drawingml/2006/main" xmlns:r="http://schemas.openxmlformats.org/officeDocument/2006/relationships" xmlns:p="http://schemas.openxmlformats.org/presentationml/2006/main">
  <p:tag name="PPSNARRATIONPROPS" val="C:\Users\Admin\Desktop\âm địa lí\Mục Tiêu Bài.mp3"/>
  <p:tag name="PPSNARRATION" val="1,2061789066,C:\Users\Admin\Desktop\Dia Li 4 Nguoi dan o dong bang Nam Bo\Bai giang e learning dia li 4_pptx\Media.ppcx"/>
  <p:tag name="HTML_SHAPEINFO" val="&lt;SlideThumbPath val=&quot;Slide3.PNG&quot;/&gt;"/>
</p:tagLst>
</file>

<file path=ppt/tags/tag103.xml><?xml version="1.0" encoding="utf-8"?>
<p:tagLst xmlns:a="http://schemas.openxmlformats.org/drawingml/2006/main" xmlns:r="http://schemas.openxmlformats.org/officeDocument/2006/relationships" xmlns:p="http://schemas.openxmlformats.org/presentationml/2006/main">
  <p:tag name="PRESENTER_SHAPEINFO" val="&lt;ThreeDShapeInfo&gt;&lt;uuid val=&quot;{884D99B6-15DB-476A-8434-1529DE498813}&quot;/&gt;&lt;isInvalidForFieldText val=&quot;0&quot;/&gt;&lt;Image&gt;&lt;filename val=&quot;C:\Users\Admin\AppData\Local\Temp\PR\data\asimages\{884D99B6-15DB-476A-8434-1529DE498813}_3.png&quot;/&gt;&lt;left val=&quot;34&quot;/&gt;&lt;top val=&quot;7&quot;/&gt;&lt;width val=&quot;650&quot;/&gt;&lt;height val=&quot;130&quot;/&gt;&lt;hasText val=&quot;1&quot;/&gt;&lt;/Image&gt;&lt;/ThreeDShapeInfo&gt;"/>
  <p:tag name="PRESENTER_SHAPETEXTINFO" val="&lt;ShapeTextInfo&gt;&lt;TableIndex row=&quot;-1&quot; col=&quot;-1&quot;&gt;&lt;linesCount val=&quot;1&quot;/&gt;&lt;lineCharCount val=&quot;8&quot;/&gt;&lt;/TableIndex&gt;&lt;/ShapeTextInfo&gt;"/>
</p:tagLst>
</file>

<file path=ppt/tags/tag104.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Admin\AppData\Local\Temp\PR\data\asimages\{165BBBBC-12DA-4C69-9053-DC4F82E44678}_1.png_crop.png&quot;/&gt;&lt;left val=&quot;32&quot;/&gt;&lt;top val=&quot;131&quot;/&gt;&lt;width val=&quot;654&quot;/&gt;&lt;height val=&quot;56&quot;/&gt;&lt;hasText val=&quot;1&quot;/&gt;&lt;paraId val=&quot;1&quot;/&gt;&lt;/Image&gt;&lt;Image&gt;&lt;filename val=&quot;C:\Users\Admin\AppData\Local\Temp\PR\data\asimages\{D0D46839-ADB1-4A10-B2AB-E080BD63940A}_1.png_crop.png&quot;/&gt;&lt;left val=&quot;32&quot;/&gt;&lt;top val=&quot;197&quot;/&gt;&lt;width val=&quot;654&quot;/&gt;&lt;height val=&quot;57&quot;/&gt;&lt;hasText val=&quot;1&quot;/&gt;&lt;paraId val=&quot;2&quot;/&gt;&lt;/Image&gt;&lt;Image&gt;&lt;filename val=&quot;C:\Users\Admin\AppData\Local\Temp\PR\data\asimages\{CF574D92-5966-4BFA-86DD-7659645C9545}_1.png_crop.png&quot;/&gt;&lt;left val=&quot;66&quot;/&gt;&lt;top val=&quot;266&quot;/&gt;&lt;width val=&quot;620&quot;/&gt;&lt;height val=&quot;54&quot;/&gt;&lt;hasText val=&quot;1&quot;/&gt;&lt;paraId val=&quot;3&quot;/&gt;&lt;/Image&gt;&lt;Image&gt;&lt;filename val=&quot;C:\Users\Admin\AppData\Local\Temp\PR\data\asimages\{DA16661B-EC1A-4599-8EB4-68E336BC31A2}_1.png_crop.png&quot;/&gt;&lt;left val=&quot;66&quot;/&gt;&lt;top val=&quot;329&quot;/&gt;&lt;width val=&quot;620&quot;/&gt;&lt;height val=&quot;57&quot;/&gt;&lt;hasText val=&quot;1&quot;/&gt;&lt;paraId val=&quot;4&quot;/&gt;&lt;/Image&gt;&lt;/TextEffect&gt;"/>
  <p:tag name="PRESENTER_SHAPETEXTINFO" val="&lt;ShapeTextInfo&gt;&lt;TableIndex row=&quot;-1&quot; col=&quot;-1&quot;&gt;&lt;linesCount val=&quot;8&quot;/&gt;&lt;lineCharCount val=&quot;49&quot;/&gt;&lt;lineCharCount val=&quot;29&quot;/&gt;&lt;lineCharCount val=&quot;52&quot;/&gt;&lt;lineCharCount val=&quot;39&quot;/&gt;&lt;lineCharCount val=&quot;47&quot;/&gt;&lt;lineCharCount val=&quot;42&quot;/&gt;&lt;lineCharCount val=&quot;49&quot;/&gt;&lt;lineCharCount val=&quot;45&quot;/&gt;&lt;/TableIndex&gt;&lt;/ShapeTextInfo&gt;"/>
</p:tagLst>
</file>

<file path=ppt/tags/tag1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6.xml><?xml version="1.0" encoding="utf-8"?>
<p:tagLst xmlns:a="http://schemas.openxmlformats.org/drawingml/2006/main" xmlns:r="http://schemas.openxmlformats.org/officeDocument/2006/relationships" xmlns:p="http://schemas.openxmlformats.org/presentationml/2006/main">
  <p:tag name="PPSNARRATION" val="2,2061789066,C:\Users\Admin\Desktop\Dia Li 4 Nguoi dan o dong bang Nam Bo\Bai giang e learning dia li 4_pptx\Media.ppcx"/>
  <p:tag name="HTML_SHAPEINFO" val="&lt;SlideThumbPath val=&quot;Slide4.PNG&quot;/&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8.xml><?xml version="1.0" encoding="utf-8"?>
<p:tagLst xmlns:a="http://schemas.openxmlformats.org/drawingml/2006/main" xmlns:r="http://schemas.openxmlformats.org/officeDocument/2006/relationships" xmlns:p="http://schemas.openxmlformats.org/presentationml/2006/main">
  <p:tag name="PRESENTER_SHAPEINFO" val="&lt;ThreeDShapeInfo&gt;&lt;uuid val=&quot;{401EA39D-BD6E-4019-926C-66A37B9E59E7}&quot;/&gt;&lt;isInvalidForFieldText val=&quot;0&quot;/&gt;&lt;Image&gt;&lt;filename val=&quot;C:\Users\Admin\AppData\Local\Temp\PR\data\asimages\{401EA39D-BD6E-4019-926C-66A37B9E59E7}_4.png&quot;/&gt;&lt;left val=&quot;34&quot;/&gt;&lt;top val=&quot;111&quot;/&gt;&lt;width val=&quot;650&quot;/&gt;&lt;height val=&quot;131&quot;/&gt;&lt;hasText val=&quot;1&quot;/&gt;&lt;/Image&gt;&lt;/ThreeDShapeInfo&gt;"/>
  <p:tag name="PRESENTER_SHAPETEXTINFO" val="&lt;ShapeTextInfo&gt;&lt;TableIndex row=&quot;-1&quot; col=&quot;-1&quot;&gt;&lt;linesCount val=&quot;1&quot;/&gt;&lt;lineCharCount val=&quot;15&quot;/&gt;&lt;/TableIndex&gt;&lt;/ShapeTextInfo&gt;"/>
</p:tagLst>
</file>

<file path=ppt/tags/tag109.xml><?xml version="1.0" encoding="utf-8"?>
<p:tagLst xmlns:a="http://schemas.openxmlformats.org/drawingml/2006/main" xmlns:r="http://schemas.openxmlformats.org/officeDocument/2006/relationships" xmlns:p="http://schemas.openxmlformats.org/presentationml/2006/main">
  <p:tag name="MMPROD_LASTVALUES" val="&lt;ChangeData&gt;&lt;SlideID&gt;&lt;![CDATA[365]]&gt;&lt;/SlideID&gt;&lt;/ChangeData&gt;"/>
  <p:tag name="PPSNARRATIONPROPS" val="C:\Users\Admin\Desktop\âm địa lí\Ktra Bài Cũ Câu 1.mp3"/>
  <p:tag name="PPSNARRATION" val="3,2061789066,C:\Users\Admin\Desktop\Dia Li 4 Nguoi dan o dong bang Nam Bo\Bai giang e learning dia li 4_pptx\Media.ppcx"/>
  <p:tag name="MMPROD_PASSDATA" val="&lt;object type=&quot;10050&quot; unique_id=&quot;10012&quot;&gt;&lt;property id=&quot;10020&quot; value=&quot;2&quot;/&gt;&lt;property id=&quot;10102&quot; value=&quot;1&quot;/&gt;&lt;property id=&quot;10191&quot; value=&quot;5&quot;/&gt;&lt;/object&gt;"/>
  <p:tag name="MMPROD_FAILDATA" val="&lt;object type=&quot;10051&quot; unique_id=&quot;10013&quot;&gt;&lt;property id=&quot;10020&quot; value=&quot;2&quot;/&gt;&lt;property id=&quot;10102&quot; value=&quot;1&quot;/&gt;&lt;property id=&quot;10191&quot; value=&quot;6&quot;/&gt;&lt;/object&gt;"/>
  <p:tag name="MMPROD_ID" val="10010"/>
  <p:tag name="MMPROD_TYPE" val="10008"/>
  <p:tag name="MMPROD_DATA" val="&lt;property id=&quot;10026&quot; value=&quot;10&quot;/&gt;&lt;property id=&quot;10027&quot; value=&quot;Interaction10010&quot;/&gt;&lt;property id=&quot;10028&quot; value=&quot;0&quot;/&gt;&lt;property id=&quot;10063&quot; value=&quot;2&quot;/&gt;&lt;property id=&quot;10070&quot; value=&quot;Câu hỏi có nhiều lựa chọn&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0&quot;/&gt;&lt;property id=&quot;10132&quot; value=&quot;1&quot;/&gt;&lt;property id=&quot;10159&quot; value=&quot;0&quot;/&gt;&lt;property id=&quot;10178&quot; value=&quot;0&quot;/&gt;&lt;property id=&quot;10182&quot; value=&quot;1&quot;/&gt;&lt;property id=&quot;10206&quot; value=&quot;0&quot;/&gt;&lt;property id=&quot;10207&quot; value=&quot;0&quot;/&gt;"/>
  <p:tag name="MMPROD_COLLECTIONCONTAINERID" val="20000"/>
  <p:tag name="MMPROD_PARENTID" val="10004"/>
  <p:tag name="MMPROD_PARENTQUESTIONGROUPID" val="-1"/>
  <p:tag name="QUIZCLIPSSOURCE" val="2061789066,C:\Users\Admin\Desktop\Dia Li 4 Nguoi dan o dong bang Nam Bo\Bai giang e learning dia li 4_pptx\Media.ppcx"/>
  <p:tag name="HTML_SHAPEINFO" val="&lt;SlideThumbPath val=&quot;Slide5.PNG&quot;/&gt;"/>
  <p:tag name="MMPROD_ANSWERCOUNT" val="4"/>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MMPROD_ID" val="10010"/>
  <p:tag name="MMPROD_ABSOLUTEPOSITIONID" val="100"/>
  <p:tag name="MMPROD_LASTVALUES" val="&lt;ChangeData&gt;&lt;Text&gt;&lt;![CDATA[Câu 1: Đồng bằng Nam Bộ nằm ở phía nào của đất nước ta?]]&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87C27EDE-C81D-4D9B-A325-339D3F9B5E4C}_5.png&quot;/&gt;&lt;left val=&quot;12&quot;/&gt;&lt;top val=&quot;7&quot;/&gt;&lt;width val=&quot;679&quot;/&gt;&lt;height val=&quot;126&quot;/&gt;&lt;hasText val=&quot;1&quot;/&gt;&lt;/Image&gt;&lt;/ThreeDShapeInfo&gt;"/>
  <p:tag name="PRESENTER_SHAPETEXTINFO" val="&lt;ShapeTextInfo&gt;&lt;TableIndex row=&quot;-1&quot; col=&quot;-1&quot;&gt;&lt;linesCount val=&quot;2&quot;/&gt;&lt;lineCharCount val=&quot;35&quot;/&gt;&lt;lineCharCount val=&quot;20&quot;/&gt;&lt;/TableIndex&gt;&lt;/ShapeTextInfo&gt;"/>
</p:tagLst>
</file>

<file path=ppt/tags/tag111.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A082B529-4454-44FE-9FEC-871EA1E1034B}&quot;/&gt;&lt;isInvalidForFieldText val=&quot;0&quot;/&gt;&lt;Image&gt;&lt;filename val=&quot;C:\Users\Admin\AppData\Local\Temp\PR\data\asimages\{A082B529-4454-44FE-9FEC-871EA1E1034B}_5.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112.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65DD030C-4C8C-472D-9655-62A1499C5C6F}&quot;/&gt;&lt;isInvalidForFieldText val=&quot;0&quot;/&gt;&lt;Image&gt;&lt;filename val=&quot;C:\Users\Admin\AppData\Local\Temp\PR\data\asimages\{65DD030C-4C8C-472D-9655-62A1499C5C6F}_5.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113.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550C4040-5760-4561-AF46-5CF38EC80688}_5.png&quot;/&gt;&lt;left val=&quot;496&quot;/&gt;&lt;top val=&quot;444&quot;/&gt;&lt;width val=&quot;91&quot;/&gt;&lt;height val=&quot;33&quot;/&gt;&lt;hasText val=&quot;1&quot;/&gt;&lt;/Image&gt;&lt;/ThreeDShapeInfo&gt;"/>
</p:tagLst>
</file>

<file path=ppt/tags/tag114.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C2C40A81-85C1-4566-B18B-E91FAED5A9A0}_5.png&quot;/&gt;&lt;left val=&quot;593&quot;/&gt;&lt;top val=&quot;444&quot;/&gt;&lt;width val=&quot;91&quot;/&gt;&lt;height val=&quot;33&quot;/&gt;&lt;hasText val=&quot;1&quot;/&gt;&lt;/Image&gt;&lt;/ThreeDShapeInfo&gt;"/>
</p:tagLst>
</file>

<file path=ppt/tags/tag115.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25]]&gt;&lt;/Top&gt;&lt;/ChangeData&gt;"/>
  <p:tag name="MMPROD_ID" val="10014"/>
  <p:tag name="MMPROD_TYPE" val="10018"/>
  <p:tag name="MMPROD_DATA" val="&lt;property id=&quot;10074&quot; value=&quot;1&quot;/&gt;&lt;property id=&quot;10193&quot; value=&quot;A&quot;/&gt;&lt;property id=&quot;10199&quot; value=&quot;0&quot;/&gt;&lt;object type=&quot;10049&quot; unique_id=&quot;10015&quot;&gt;&lt;property id=&quot;10020&quot; value=&quot;9&quot;/&gt;&lt;property id=&quot;10102&quot; value=&quot;0&quot;/&gt;&lt;property id=&quot;10191&quot; value=&quot;-1&quot;/&gt;&lt;/object&gt;"/>
  <p:tag name="MMPROD_COLLECTIONCONTAINERID" val="10011"/>
  <p:tag name="MMPROD_PARENTID" val="10010"/>
  <p:tag name="MMPROD_ANSWERLETTER" val="A) "/>
  <p:tag name="HTML_AUTOSHAPE_INFO" val="&lt;ThreeDShapeInfo&gt;&lt;uuid val=&quot;1001&quot;/&gt;&lt;isInvalidForFieldText val=&quot;0&quot;/&gt;&lt;hasMultipleQuizShape val=&quot;1&quot;/&gt;&lt;Image&gt;&lt;filename val=&quot;C:\Users\Admin\AppData\Local\Temp\PR\data\asimages\{586C2065-507C-4498-BFB4-02AAEC48FE3C}_5.png&quot;/&gt;&lt;left val=&quot;62&quot;/&gt;&lt;top val=&quot;123&quot;/&gt;&lt;width val=&quot;50&quot;/&gt;&lt;height val=&quot;42&quot;/&gt;&lt;hasText val=&quot;1&quot;/&gt;&lt;/Image&gt;&lt;Image&gt;&lt;filename val=&quot;C:\Users\Admin\AppData\Local\Temp\PR\data\asimages\{F73C5A14-D3E0-4748-8ABD-06050FFB247B}_5.png&quot;/&gt;&lt;left val=&quot;93&quot;/&gt;&lt;top val=&quot;123&quot;/&gt;&lt;width val=&quot;403&quot;/&gt;&lt;height val=&quot;42&quot;/&gt;&lt;hasText val=&quot;1&quot;/&gt;&lt;/Image&gt;&lt;/ThreeDShapeInfo&gt;"/>
</p:tagLst>
</file>

<file path=ppt/tags/tag116.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5]]&gt;&lt;/Top&gt;&lt;/ChangeData&gt;"/>
  <p:tag name="MMPROD_ID" val="10016"/>
  <p:tag name="MMPROD_TYPE" val="10018"/>
  <p:tag name="MMPROD_DATA" val="&lt;property id=&quot;10074&quot; value=&quot;0&quot;/&gt;&lt;property id=&quot;10193&quot; value=&quot;B&quot;/&gt;&lt;property id=&quot;10199&quot; value=&quot;0&quot;/&gt;&lt;object type=&quot;10049&quot; unique_id=&quot;10017&quot;&gt;&lt;property id=&quot;10020&quot; value=&quot;9&quot;/&gt;&lt;property id=&quot;10102&quot; value=&quot;0&quot;/&gt;&lt;property id=&quot;10191&quot; value=&quot;-1&quot;/&gt;&lt;/object&gt;"/>
  <p:tag name="MMPROD_COLLECTIONCONTAINERID" val="10011"/>
  <p:tag name="MMPROD_PARENTID" val="10010"/>
  <p:tag name="MMPROD_ANSWERLETTER" val="B) "/>
  <p:tag name="HTML_AUTOSHAPE_INFO" val="&lt;ThreeDShapeInfo&gt;&lt;uuid val=&quot;1002&quot;/&gt;&lt;isInvalidForFieldText val=&quot;0&quot;/&gt;&lt;hasMultipleQuizShape val=&quot;1&quot;/&gt;&lt;Image&gt;&lt;filename val=&quot;C:\Users\Admin\AppData\Local\Temp\PR\data\asimages\{71FA3C14-2AF3-48A8-93A4-F556E1EA0CA7}_5.png&quot;/&gt;&lt;left val=&quot;62&quot;/&gt;&lt;top val=&quot;160&quot;/&gt;&lt;width val=&quot;50&quot;/&gt;&lt;height val=&quot;42&quot;/&gt;&lt;hasText val=&quot;1&quot;/&gt;&lt;/Image&gt;&lt;Image&gt;&lt;filename val=&quot;C:\Users\Admin\AppData\Local\Temp\PR\data\asimages\{56F9D677-43A7-48E6-909C-F85E78B01FFA}_5.png&quot;/&gt;&lt;left val=&quot;93&quot;/&gt;&lt;top val=&quot;160&quot;/&gt;&lt;width val=&quot;403&quot;/&gt;&lt;height val=&quot;42&quot;/&gt;&lt;hasText val=&quot;1&quot;/&gt;&lt;/Image&gt;&lt;/ThreeDShapeInfo&gt;"/>
</p:tagLst>
</file>

<file path=ppt/tags/tag117.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04.75]]&gt;&lt;/Top&gt;&lt;/ChangeData&gt;"/>
  <p:tag name="MMPROD_ID" val="10018"/>
  <p:tag name="MMPROD_TYPE" val="10018"/>
  <p:tag name="MMPROD_DATA" val="&lt;property id=&quot;10074&quot; value=&quot;0&quot;/&gt;&lt;property id=&quot;10193&quot; value=&quot;C&quot;/&gt;&lt;property id=&quot;10199&quot; value=&quot;0&quot;/&gt;&lt;object type=&quot;10049&quot; unique_id=&quot;10019&quot;&gt;&lt;property id=&quot;10020&quot; value=&quot;9&quot;/&gt;&lt;property id=&quot;10102&quot; value=&quot;0&quot;/&gt;&lt;property id=&quot;10191&quot; value=&quot;-1&quot;/&gt;&lt;/object&gt;"/>
  <p:tag name="MMPROD_COLLECTIONCONTAINERID" val="10011"/>
  <p:tag name="MMPROD_PARENTID" val="10010"/>
  <p:tag name="MMPROD_ANSWERLETTER" val="C) "/>
  <p:tag name="HTML_AUTOSHAPE_INFO" val="&lt;ThreeDShapeInfo&gt;&lt;uuid val=&quot;1003&quot;/&gt;&lt;isInvalidForFieldText val=&quot;0&quot;/&gt;&lt;hasMultipleQuizShape val=&quot;1&quot;/&gt;&lt;Image&gt;&lt;filename val=&quot;C:\Users\Admin\AppData\Local\Temp\PR\data\asimages\{601ABF5C-E586-4BA8-B6A9-E34053A3CCDC}_5.png&quot;/&gt;&lt;left val=&quot;62&quot;/&gt;&lt;top val=&quot;198&quot;/&gt;&lt;width val=&quot;51&quot;/&gt;&lt;height val=&quot;42&quot;/&gt;&lt;hasText val=&quot;1&quot;/&gt;&lt;/Image&gt;&lt;Image&gt;&lt;filename val=&quot;C:\Users\Admin\AppData\Local\Temp\PR\data\asimages\{4EB9CE1F-1A66-4B88-AF84-3052AE5F9748}_5.png&quot;/&gt;&lt;left val=&quot;94&quot;/&gt;&lt;top val=&quot;198&quot;/&gt;&lt;width val=&quot;402&quot;/&gt;&lt;height val=&quot;42&quot;/&gt;&lt;hasText val=&quot;1&quot;/&gt;&lt;/Image&gt;&lt;/ThreeDShapeInfo&gt;"/>
</p:tagLst>
</file>

<file path=ppt/tags/tag118.xml><?xml version="1.0" encoding="utf-8"?>
<p:tagLst xmlns:a="http://schemas.openxmlformats.org/drawingml/2006/main" xmlns:r="http://schemas.openxmlformats.org/officeDocument/2006/relationships" xmlns:p="http://schemas.openxmlformats.org/presentationml/2006/main">
  <p:tag name="MMPROD_ABSOLUTEPOSITIONID" val="1004"/>
  <p:tag name="MMPROD_LASTVALUES" val="&lt;ChangeData&gt;&lt;Left&gt;&lt;![CDATA[48]]&gt;&lt;/Left&gt;&lt;Top&gt;&lt;![CDATA[242.375]]&gt;&lt;/Top&gt;&lt;/ChangeData&gt;"/>
  <p:tag name="MMPROD_ID" val="10020"/>
  <p:tag name="MMPROD_TYPE" val="10018"/>
  <p:tag name="MMPROD_DATA" val="&lt;property id=&quot;10074&quot; value=&quot;0&quot;/&gt;&lt;property id=&quot;10193&quot; value=&quot;D&quot;/&gt;&lt;property id=&quot;10199&quot; value=&quot;0&quot;/&gt;&lt;object type=&quot;10049&quot; unique_id=&quot;10021&quot;&gt;&lt;property id=&quot;10020&quot; value=&quot;9&quot;/&gt;&lt;property id=&quot;10102&quot; value=&quot;0&quot;/&gt;&lt;property id=&quot;10191&quot; value=&quot;-1&quot;/&gt;&lt;/object&gt;"/>
  <p:tag name="MMPROD_COLLECTIONCONTAINERID" val="10011"/>
  <p:tag name="MMPROD_PARENTID" val="10010"/>
  <p:tag name="MMPROD_ANSWERLETTER" val="D) "/>
  <p:tag name="HTML_AUTOSHAPE_INFO" val="&lt;ThreeDShapeInfo&gt;&lt;uuid val=&quot;1004&quot;/&gt;&lt;isInvalidForFieldText val=&quot;0&quot;/&gt;&lt;hasMultipleQuizShape val=&quot;1&quot;/&gt;&lt;Image&gt;&lt;filename val=&quot;C:\Users\Admin\AppData\Local\Temp\PR\data\asimages\{763EE54D-9E41-4B5F-91BC-F363ECCA2282}_5.png&quot;/&gt;&lt;left val=&quot;62&quot;/&gt;&lt;top val=&quot;235&quot;/&gt;&lt;width val=&quot;51&quot;/&gt;&lt;height val=&quot;42&quot;/&gt;&lt;hasText val=&quot;1&quot;/&gt;&lt;/Image&gt;&lt;Image&gt;&lt;filename val=&quot;C:\Users\Admin\AppData\Local\Temp\PR\data\asimages\{EF6CF03D-7932-49AC-8ED4-2F9CCA3936EC}_5.png&quot;/&gt;&lt;left val=&quot;94&quot;/&gt;&lt;top val=&quot;235&quot;/&gt;&lt;width val=&quot;402&quot;/&gt;&lt;height val=&quot;42&quot;/&gt;&lt;hasText val=&quot;1&quot;/&gt;&lt;/Image&gt;&lt;/ThreeDShapeInfo&gt;"/>
</p:tagLst>
</file>

<file path=ppt/tags/tag119.xml><?xml version="1.0" encoding="utf-8"?>
<p:tagLst xmlns:a="http://schemas.openxmlformats.org/drawingml/2006/main" xmlns:r="http://schemas.openxmlformats.org/officeDocument/2006/relationships" xmlns:p="http://schemas.openxmlformats.org/presentationml/2006/main">
  <p:tag name="MMPROD_LASTVALUES" val="&lt;ChangeData&gt;&lt;Text&gt;&lt;![CDATA[D) ]]&gt;&lt;/Text&gt;&lt;FontSize&gt;&lt;![CDATA[20]]&gt;&lt;/FontSize&gt;&lt;Left&gt;&lt;![CDATA[75]]&gt;&lt;/Left&gt;&lt;Top&gt;&lt;![CDATA[242.4]]&gt;&lt;/Top&gt;&lt;/ChangeData&gt;"/>
  <p:tag name="MMPROD_ABSOLUTEPOSITIONID" val="1044"/>
  <p:tag name="PRESENTER_SHAPETEXTINFO" val="&lt;ShapeTextInfo&gt;&lt;TableIndex row=&quot;-1&quot; col=&quot;-1&quot;&gt;&lt;linesCount val=&quot;1&quot;/&gt;&lt;lineCharCount val=&quot;3&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MMPROD_LASTVALUES" val="&lt;ChangeData&gt;&lt;Text&gt;&lt;![CDATA[Phía Đông]]&gt;&lt;/Text&gt;&lt;FontSize&gt;&lt;![CDATA[20]]&gt;&lt;/FontSize&gt;&lt;Left&gt;&lt;![CDATA[107]]&gt;&lt;/Left&gt;&lt;Top&gt;&lt;![CDATA[242.4]]&gt;&lt;/Top&gt;&lt;/ChangeData&gt;"/>
  <p:tag name="MMPROD_ABSOLUTEPOSITIONID" val="1024"/>
  <p:tag name="PRESENTER_SHAPETEXTINFO" val="&lt;ShapeTextInfo&gt;&lt;TableIndex row=&quot;-1&quot; col=&quot;-1&quot;&gt;&lt;linesCount val=&quot;1&quot;/&gt;&lt;lineCharCount val=&quot;9&quot;/&gt;&lt;/TableIndex&gt;&lt;/ShapeTextInfo&gt;"/>
</p:tagLst>
</file>

<file path=ppt/tags/tag121.xml><?xml version="1.0" encoding="utf-8"?>
<p:tagLst xmlns:a="http://schemas.openxmlformats.org/drawingml/2006/main" xmlns:r="http://schemas.openxmlformats.org/officeDocument/2006/relationships" xmlns:p="http://schemas.openxmlformats.org/presentationml/2006/main">
  <p:tag name="MMPROD_ABSOLUTEPOSITIONID" val="1014"/>
  <p:tag name="MMPROD_CONTROLTYPE" val="1"/>
  <p:tag name="MMPROD_SCALEOPERATION" val="1"/>
</p:tagLst>
</file>

<file path=ppt/tags/tag122.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04.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123.xml><?xml version="1.0" encoding="utf-8"?>
<p:tagLst xmlns:a="http://schemas.openxmlformats.org/drawingml/2006/main" xmlns:r="http://schemas.openxmlformats.org/officeDocument/2006/relationships" xmlns:p="http://schemas.openxmlformats.org/presentationml/2006/main">
  <p:tag name="MMPROD_LASTVALUES" val="&lt;ChangeData&gt;&lt;Text&gt;&lt;![CDATA[Phía Tây]]&gt;&lt;/Text&gt;&lt;FontSize&gt;&lt;![CDATA[20]]&gt;&lt;/FontSize&gt;&lt;Left&gt;&lt;![CDATA[107]]&gt;&lt;/Left&gt;&lt;Top&gt;&lt;![CDATA[204.8]]&gt;&lt;/Top&gt;&lt;/ChangeData&gt;"/>
  <p:tag name="MMPROD_ABSOLUTEPOSITIONID" val="1023"/>
  <p:tag name="PRESENTER_SHAPETEXTINFO" val="&lt;ShapeTextInfo&gt;&lt;TableIndex row=&quot;-1&quot; col=&quot;-1&quot;&gt;&lt;linesCount val=&quot;1&quot;/&gt;&lt;lineCharCount val=&quot;8&quot;/&gt;&lt;/TableIndex&gt;&lt;/ShapeTextInfo&gt;"/>
</p:tagLst>
</file>

<file path=ppt/tags/tag124.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125.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126.xml><?xml version="1.0" encoding="utf-8"?>
<p:tagLst xmlns:a="http://schemas.openxmlformats.org/drawingml/2006/main" xmlns:r="http://schemas.openxmlformats.org/officeDocument/2006/relationships" xmlns:p="http://schemas.openxmlformats.org/presentationml/2006/main">
  <p:tag name="MMPROD_LASTVALUES" val="&lt;ChangeData&gt;&lt;Text&gt;&lt;![CDATA[Phía Bắc]]&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8&quot;/&gt;&lt;/TableIndex&gt;&lt;/ShapeTextInfo&gt;"/>
</p:tagLst>
</file>

<file path=ppt/tags/tag127.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128.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129.xml><?xml version="1.0" encoding="utf-8"?>
<p:tagLst xmlns:a="http://schemas.openxmlformats.org/drawingml/2006/main" xmlns:r="http://schemas.openxmlformats.org/officeDocument/2006/relationships" xmlns:p="http://schemas.openxmlformats.org/presentationml/2006/main">
  <p:tag name="MMPROD_LASTVALUES" val="&lt;ChangeData&gt;&lt;Text&gt;&lt;![CDATA[Phía Nam]]&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8&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1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2.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75]]&gt;&lt;/Left&gt;&lt;Top&gt;&lt;![CDATA[447.25]]&gt;&lt;/Top&gt;&lt;/ChangeData&gt;"/>
  <p:tag name="PRESENTER_SHAPETEXTINFO" val="&lt;ShapeTextInfo&gt;&lt;TableIndex row=&quot;-1&quot; col=&quot;-1&quot;&gt;&lt;linesCount val=&quot;1&quot;/&gt;&lt;lineCharCount val=&quot;8&quot;/&gt;&lt;/TableIndex&gt;&lt;/ShapeTextInfo&gt;"/>
</p:tagLst>
</file>

<file path=ppt/tags/tag1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4.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25]]&gt;&lt;/Left&gt;&lt;Top&gt;&lt;![CDATA[447.25]]&gt;&lt;/Top&gt;&lt;/ChangeData&gt;"/>
  <p:tag name="PRESENTER_SHAPETEXTINFO" val="&lt;ShapeTextInfo&gt;&lt;TableIndex row=&quot;-1&quot; col=&quot;-1&quot;&gt;&lt;linesCount val=&quot;1&quot;/&gt;&lt;lineCharCount val=&quot;7&quot;/&gt;&lt;/TableIndex&gt;&lt;/ShapeTextInfo&gt;"/>
</p:tagLst>
</file>

<file path=ppt/tags/tag135.xml><?xml version="1.0" encoding="utf-8"?>
<p:tagLst xmlns:a="http://schemas.openxmlformats.org/drawingml/2006/main" xmlns:r="http://schemas.openxmlformats.org/officeDocument/2006/relationships" xmlns:p="http://schemas.openxmlformats.org/presentationml/2006/main">
  <p:tag name="MMPROD_LASTVALUES" val="&lt;ChangeData&gt;&lt;SlideID&gt;&lt;![CDATA[366]]&gt;&lt;/SlideID&gt;&lt;/ChangeData&gt;"/>
  <p:tag name="PPSNARRATION" val="4,2061789066,C:\Users\Admin\Desktop\Dia Li 4 Nguoi dan o dong bang Nam Bo\Bai giang e learning dia li 4_pptx\Media.ppcx"/>
  <p:tag name="MMPROD_PASSDATA" val="&lt;object type=&quot;10050&quot; unique_id=&quot;10024&quot;&gt;&lt;property id=&quot;10020&quot; value=&quot;2&quot;/&gt;&lt;property id=&quot;10102&quot; value=&quot;1&quot;/&gt;&lt;property id=&quot;10191&quot; value=&quot;11&quot;/&gt;&lt;/object&gt;"/>
  <p:tag name="MMPROD_FAILDATA" val="&lt;object type=&quot;10051&quot; unique_id=&quot;10025&quot;&gt;&lt;property id=&quot;10020&quot; value=&quot;2&quot;/&gt;&lt;property id=&quot;10102&quot; value=&quot;1&quot;/&gt;&lt;property id=&quot;10191&quot; value=&quot;12&quot;/&gt;&lt;/object&gt;"/>
  <p:tag name="MMPROD_ID" val="10022"/>
  <p:tag name="MMPROD_TYPE" val="10055"/>
  <p:tag name="MMPROD_DATA" val="&lt;property id=&quot;10026&quot; value=&quot;10&quot;/&gt;&lt;property id=&quot;10027&quot; value=&quot;Interaction10022&quot;/&gt;&lt;property id=&quot;10028&quot; value=&quot;0&quot;/&gt;&lt;property id=&quot;10063&quot; value=&quot;1&quot;/&gt;&lt;property id=&quot;10070&quot; value=&quot;Đúng/Sai&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0&quot;/&gt;&lt;property id=&quot;10132&quot; value=&quot;1&quot;/&gt;&lt;property id=&quot;10159&quot; value=&quot;0&quot;/&gt;&lt;property id=&quot;10178&quot; value=&quot;0&quot;/&gt;&lt;property id=&quot;10182&quot; value=&quot;1&quot;/&gt;&lt;property id=&quot;10206&quot; value=&quot;0&quot;/&gt;&lt;property id=&quot;10207&quot; value=&quot;0&quot;/&gt;"/>
  <p:tag name="MMPROD_COLLECTIONCONTAINERID" val="20000"/>
  <p:tag name="MMPROD_PARENTID" val="10004"/>
  <p:tag name="MMPROD_PARENTQUESTIONGROUPID" val="-1"/>
  <p:tag name="QUIZCLIPSSOURCE" val="2061789066,C:\Users\Admin\Desktop\Dia Li 4 Nguoi dan o dong bang Nam Bo\Bai giang e learning dia li 4_pptx\Media.ppcx"/>
  <p:tag name="HTML_SHAPEINFO" val="&lt;SlideThumbPath val=&quot;Slide6.PNG&quot;/&gt;"/>
  <p:tag name="MMPROD_ANSWERCOUNT" val="2"/>
</p:tagLst>
</file>

<file path=ppt/tags/tag136.xml><?xml version="1.0" encoding="utf-8"?>
<p:tagLst xmlns:a="http://schemas.openxmlformats.org/drawingml/2006/main" xmlns:r="http://schemas.openxmlformats.org/officeDocument/2006/relationships" xmlns:p="http://schemas.openxmlformats.org/presentationml/2006/main">
  <p:tag name="MMPROD_ID" val="10022"/>
  <p:tag name="MMPROD_ABSOLUTEPOSITIONID" val="100"/>
  <p:tag name="MMPROD_LASTVALUES" val="&lt;ChangeData&gt;&lt;Text&gt;&lt;![CDATA[Câu 2: Đồng bằng Nam Bộ do phù sa của sông Mê Công bồi đắp nên. &amp;#x0D;&amp;#x0A;Đúng hay sai?]]&gt;&lt;/Text&gt;&lt;FontSize&gt;&lt;![CDATA[31]]&gt;&lt;/FontSize&gt;&lt;Left&gt;&lt;![CDATA[0]]&gt;&lt;/Left&gt;&lt;Top&gt;&lt;![CDATA[0]]&gt;&lt;/Top&gt;&lt;/ChangeData&gt;"/>
  <p:tag name="HTML_SHAPEINFO" val="&lt;ThreeDShapeInfo&gt;&lt;uuid val=&quot;100&quot;/&gt;&lt;isInvalidForFieldText val=&quot;0&quot;/&gt;&lt;Image&gt;&lt;filename val=&quot;C:\Users\Admin\AppData\Local\Temp\PR\data\asimages\{05F78E6E-C325-4455-BB0F-4C640371AEA8}_6.png&quot;/&gt;&lt;left val=&quot;15&quot;/&gt;&lt;top val=&quot;-2&quot;/&gt;&lt;width val=&quot;668&quot;/&gt;&lt;height val=&quot;133&quot;/&gt;&lt;hasText val=&quot;1&quot;/&gt;&lt;/Image&gt;&lt;/ThreeDShapeInfo&gt;"/>
  <p:tag name="PRESENTER_SHAPETEXTINFO" val="&lt;ShapeTextInfo&gt;&lt;TableIndex row=&quot;-1&quot; col=&quot;-1&quot;&gt;&lt;linesCount val=&quot;3&quot;/&gt;&lt;lineCharCount val=&quot;38&quot;/&gt;&lt;lineCharCount val=&quot;27&quot;/&gt;&lt;lineCharCount val=&quot;13&quot;/&gt;&lt;/TableIndex&gt;&lt;/ShapeTextInfo&gt;"/>
</p:tagLst>
</file>

<file path=ppt/tags/tag137.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3629C858-627F-4345-B7FA-E91204448294}&quot;/&gt;&lt;isInvalidForFieldText val=&quot;0&quot;/&gt;&lt;Image&gt;&lt;filename val=&quot;C:\Users\Admin\AppData\Local\Temp\PR\data\asimages\{3629C858-627F-4345-B7FA-E91204448294}_6.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138.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87F80FB0-A693-4F8C-A825-ABF34A81FDD3}&quot;/&gt;&lt;isInvalidForFieldText val=&quot;0&quot;/&gt;&lt;Image&gt;&lt;filename val=&quot;C:\Users\Admin\AppData\Local\Temp\PR\data\asimages\{87F80FB0-A693-4F8C-A825-ABF34A81FDD3}_6.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139.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2D8C89A0-0FAD-45A5-BFD8-77CFF6A1D1B8}_6.png&quot;/&gt;&lt;left val=&quot;496&quot;/&gt;&lt;top val=&quot;444&quot;/&gt;&lt;width val=&quot;91&quot;/&gt;&lt;height val=&quot;33&quot;/&gt;&lt;hasText val=&quot;1&quot;/&gt;&lt;/Image&gt;&lt;/ThreeDShape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47E63469-572C-4E59-A4B1-D38DAEF1CD36}_6.png&quot;/&gt;&lt;left val=&quot;593&quot;/&gt;&lt;top val=&quot;444&quot;/&gt;&lt;width val=&quot;91&quot;/&gt;&lt;height val=&quot;33&quot;/&gt;&lt;hasText val=&quot;1&quot;/&gt;&lt;/Image&gt;&lt;/ThreeDShapeInfo&gt;"/>
</p:tagLst>
</file>

<file path=ppt/tags/tag141.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25]]&gt;&lt;/Top&gt;&lt;/ChangeData&gt;"/>
  <p:tag name="MMPROD_ID" val="10026"/>
  <p:tag name="MMPROD_TYPE" val="10018"/>
  <p:tag name="MMPROD_DATA" val="&lt;property id=&quot;10073&quot; value=&quot;T&quot;/&gt;&lt;property id=&quot;10074&quot; value=&quot;1&quot;/&gt;&lt;property id=&quot;10193&quot; value=&quot;A&quot;/&gt;&lt;property id=&quot;10199&quot; value=&quot;0&quot;/&gt;&lt;object type=&quot;10049&quot; unique_id=&quot;10027&quot;&gt;&lt;property id=&quot;10020&quot; value=&quot;9&quot;/&gt;&lt;property id=&quot;10102&quot; value=&quot;0&quot;/&gt;&lt;property id=&quot;10191&quot; value=&quot;-1&quot;/&gt;&lt;/object&gt;"/>
  <p:tag name="MMPROD_COLLECTIONCONTAINERID" val="10023"/>
  <p:tag name="MMPROD_PARENTID" val="10022"/>
  <p:tag name="MMPROD_ANSWERLETTER" val="A) "/>
  <p:tag name="HTML_AUTOSHAPE_INFO" val="&lt;ThreeDShapeInfo&gt;&lt;uuid val=&quot;1001&quot;/&gt;&lt;isInvalidForFieldText val=&quot;0&quot;/&gt;&lt;hasMultipleQuizShape val=&quot;1&quot;/&gt;&lt;Image&gt;&lt;filename val=&quot;C:\Users\Admin\AppData\Local\Temp\PR\data\asimages\{43F5A345-56EB-4A27-9FEB-07704B5C3F92}_6.png&quot;/&gt;&lt;left val=&quot;62&quot;/&gt;&lt;top val=&quot;123&quot;/&gt;&lt;width val=&quot;50&quot;/&gt;&lt;height val=&quot;42&quot;/&gt;&lt;hasText val=&quot;1&quot;/&gt;&lt;/Image&gt;&lt;Image&gt;&lt;filename val=&quot;C:\Users\Admin\AppData\Local\Temp\PR\data\asimages\{B88F4442-66FA-487C-912B-58AA0FF111A8}_6.png&quot;/&gt;&lt;left val=&quot;93&quot;/&gt;&lt;top val=&quot;123&quot;/&gt;&lt;width val=&quot;403&quot;/&gt;&lt;height val=&quot;42&quot;/&gt;&lt;hasText val=&quot;1&quot;/&gt;&lt;/Image&gt;&lt;/ThreeDShapeInfo&gt;"/>
</p:tagLst>
</file>

<file path=ppt/tags/tag142.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5]]&gt;&lt;/Top&gt;&lt;/ChangeData&gt;"/>
  <p:tag name="MMPROD_ID" val="10028"/>
  <p:tag name="MMPROD_TYPE" val="10018"/>
  <p:tag name="MMPROD_DATA" val="&lt;property id=&quot;10074&quot; value=&quot;0&quot;/&gt;&lt;property id=&quot;10193&quot; value=&quot;B&quot;/&gt;&lt;property id=&quot;10199&quot; value=&quot;0&quot;/&gt;&lt;object type=&quot;10049&quot; unique_id=&quot;10029&quot;&gt;&lt;property id=&quot;10020&quot; value=&quot;9&quot;/&gt;&lt;property id=&quot;10102&quot; value=&quot;0&quot;/&gt;&lt;property id=&quot;10191&quot; value=&quot;-1&quot;/&gt;&lt;/object&gt;"/>
  <p:tag name="MMPROD_COLLECTIONCONTAINERID" val="10023"/>
  <p:tag name="MMPROD_PARENTID" val="10022"/>
  <p:tag name="MMPROD_ANSWERLETTER" val="B) "/>
  <p:tag name="HTML_AUTOSHAPE_INFO" val="&lt;ThreeDShapeInfo&gt;&lt;uuid val=&quot;1002&quot;/&gt;&lt;isInvalidForFieldText val=&quot;0&quot;/&gt;&lt;hasMultipleQuizShape val=&quot;1&quot;/&gt;&lt;Image&gt;&lt;filename val=&quot;C:\Users\Admin\AppData\Local\Temp\PR\data\asimages\{3A8AB2AD-F71F-4A6A-B782-2C8383758FB5}_6.png&quot;/&gt;&lt;left val=&quot;62&quot;/&gt;&lt;top val=&quot;160&quot;/&gt;&lt;width val=&quot;50&quot;/&gt;&lt;height val=&quot;42&quot;/&gt;&lt;hasText val=&quot;1&quot;/&gt;&lt;/Image&gt;&lt;Image&gt;&lt;filename val=&quot;C:\Users\Admin\AppData\Local\Temp\PR\data\asimages\{1D5CD0E9-8E18-497F-9206-B833969CB8A5}_6.png&quot;/&gt;&lt;left val=&quot;93&quot;/&gt;&lt;top val=&quot;160&quot;/&gt;&lt;width val=&quot;403&quot;/&gt;&lt;height val=&quot;42&quot;/&gt;&lt;hasText val=&quot;1&quot;/&gt;&lt;/Image&gt;&lt;/ThreeDShapeInfo&gt;"/>
</p:tagLst>
</file>

<file path=ppt/tags/tag143.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144.xml><?xml version="1.0" encoding="utf-8"?>
<p:tagLst xmlns:a="http://schemas.openxmlformats.org/drawingml/2006/main" xmlns:r="http://schemas.openxmlformats.org/officeDocument/2006/relationships" xmlns:p="http://schemas.openxmlformats.org/presentationml/2006/main">
  <p:tag name="MMPROD_LASTVALUES" val="&lt;ChangeData&gt;&lt;Text&gt;&lt;![CDATA[Đúng]]&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4&quot;/&gt;&lt;/TableIndex&gt;&lt;/ShapeTextInfo&gt;"/>
</p:tagLst>
</file>

<file path=ppt/tags/tag145.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146.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147.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3&quot;/&gt;&lt;/TableIndex&gt;&lt;/ShapeTextInfo&gt;"/>
</p:tagLst>
</file>

<file path=ppt/tags/tag148.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1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75]]&gt;&lt;/Left&gt;&lt;Top&gt;&lt;![CDATA[447.25]]&gt;&lt;/Top&gt;&lt;/ChangeData&gt;"/>
  <p:tag name="PRESENTER_SHAPETEXTINFO" val="&lt;ShapeTextInfo&gt;&lt;TableIndex row=&quot;-1&quot; col=&quot;-1&quot;&gt;&lt;linesCount val=&quot;1&quot;/&gt;&lt;lineCharCount val=&quot;8&quot;/&gt;&lt;/TableIndex&gt;&lt;/ShapeTextInfo&gt;"/>
</p:tagLst>
</file>

<file path=ppt/tags/tag1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2.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25]]&gt;&lt;/Left&gt;&lt;Top&gt;&lt;![CDATA[447.25]]&gt;&lt;/Top&gt;&lt;/ChangeData&gt;"/>
  <p:tag name="PRESENTER_SHAPETEXTINFO" val="&lt;ShapeTextInfo&gt;&lt;TableIndex row=&quot;-1&quot; col=&quot;-1&quot;&gt;&lt;linesCount val=&quot;1&quot;/&gt;&lt;lineCharCount val=&quot;7&quot;/&gt;&lt;/TableIndex&gt;&lt;/ShapeTextInfo&gt;"/>
</p:tagLst>
</file>

<file path=ppt/tags/tag153.xml><?xml version="1.0" encoding="utf-8"?>
<p:tagLst xmlns:a="http://schemas.openxmlformats.org/drawingml/2006/main" xmlns:r="http://schemas.openxmlformats.org/officeDocument/2006/relationships" xmlns:p="http://schemas.openxmlformats.org/presentationml/2006/main">
  <p:tag name="MMPROD_LASTVALUES" val="&lt;ChangeData&gt;&lt;SlideID&gt;&lt;![CDATA[367]]&gt;&lt;/SlideID&gt;&lt;/ChangeData&gt;"/>
  <p:tag name="PPSNARRATIONPROPS" val="C:\Users\Admin\Desktop\âm địa lí\Ktbc Câu 3.mp3"/>
  <p:tag name="PPSNARRATION" val="13,2061789066,C:\Users\Admin\Desktop\Dia Li 4 Nguoi dan o dong bang Nam Bo\Bai giang e learning dia li 4_pptx\Media.ppcx"/>
  <p:tag name="MMPROD_PASSDATA" val="&lt;object type=&quot;10050&quot; unique_id=&quot;10032&quot;&gt;&lt;property id=&quot;10020&quot; value=&quot;2&quot;/&gt;&lt;property id=&quot;10102&quot; value=&quot;1&quot;/&gt;&lt;property id=&quot;10191&quot; value=&quot;14&quot;/&gt;&lt;/object&gt;"/>
  <p:tag name="MMPROD_FAILDATA" val="&lt;object type=&quot;10051&quot; unique_id=&quot;10033&quot;&gt;&lt;property id=&quot;10020&quot; value=&quot;2&quot;/&gt;&lt;property id=&quot;10102&quot; value=&quot;1&quot;/&gt;&lt;property id=&quot;10191&quot; value=&quot;15&quot;/&gt;&lt;/object&gt;"/>
  <p:tag name="MMPROD_ID" val="10030"/>
  <p:tag name="MMPROD_TYPE" val="10008"/>
  <p:tag name="MMPROD_DATA" val="&lt;property id=&quot;10026&quot; value=&quot;10&quot;/&gt;&lt;property id=&quot;10027&quot; value=&quot;Interaction10030&quot;/&gt;&lt;property id=&quot;10028&quot; value=&quot;0&quot;/&gt;&lt;property id=&quot;10063&quot; value=&quot;2&quot;/&gt;&lt;property id=&quot;10070&quot; value=&quot;Câu hỏi nhiều lựa chọn&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0&quot;/&gt;&lt;property id=&quot;10132&quot; value=&quot;1&quot;/&gt;&lt;property id=&quot;10159&quot; value=&quot;0&quot;/&gt;&lt;property id=&quot;10178&quot; value=&quot;0&quot;/&gt;&lt;property id=&quot;10182&quot; value=&quot;1&quot;/&gt;&lt;property id=&quot;10206&quot; value=&quot;0&quot;/&gt;&lt;property id=&quot;10207&quot; value=&quot;0&quot;/&gt;"/>
  <p:tag name="MMPROD_COLLECTIONCONTAINERID" val="20000"/>
  <p:tag name="MMPROD_PARENTID" val="10004"/>
  <p:tag name="MMPROD_PARENTQUESTIONGROUPID" val="-1"/>
  <p:tag name="QUIZCLIPSSOURCE" val="2061789066,C:\Users\Admin\Desktop\Dia Li 4 Nguoi dan o dong bang Nam Bo\Bai giang e learning dia li 4_pptx\Media.ppcx"/>
  <p:tag name="HTML_SHAPEINFO" val="&lt;SlideThumbPath val=&quot;Slide7.PNG&quot;/&gt;"/>
  <p:tag name="MMPROD_ANSWERCOUNT" val="3"/>
</p:tagLst>
</file>

<file path=ppt/tags/tag154.xml><?xml version="1.0" encoding="utf-8"?>
<p:tagLst xmlns:a="http://schemas.openxmlformats.org/drawingml/2006/main" xmlns:r="http://schemas.openxmlformats.org/officeDocument/2006/relationships" xmlns:p="http://schemas.openxmlformats.org/presentationml/2006/main">
  <p:tag name="MMPROD_ID" val="10030"/>
  <p:tag name="MMPROD_ABSOLUTEPOSITIONID" val="100"/>
  <p:tag name="MMPROD_LASTVALUES" val="&lt;ChangeData&gt;&lt;Text&gt;&lt;![CDATA[Câu 3: Đặc điểm tự nhiên của đồng bằng Nam Bộ là gì?]]&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CC8A9B06-50BB-4FFF-80FC-72AE46F8A12A}_7.png&quot;/&gt;&lt;left val=&quot;34&quot;/&gt;&lt;top val=&quot;7&quot;/&gt;&lt;width val=&quot;650&quot;/&gt;&lt;height val=&quot;126&quot;/&gt;&lt;hasText val=&quot;1&quot;/&gt;&lt;/Image&gt;&lt;/ThreeDShapeInfo&gt;"/>
  <p:tag name="PRESENTER_SHAPETEXTINFO" val="&lt;ShapeTextInfo&gt;&lt;TableIndex row=&quot;-1&quot; col=&quot;-1&quot;&gt;&lt;linesCount val=&quot;2&quot;/&gt;&lt;lineCharCount val=&quot;34&quot;/&gt;&lt;lineCharCount val=&quot;18&quot;/&gt;&lt;/TableIndex&gt;&lt;/ShapeTextInfo&gt;"/>
</p:tagLst>
</file>

<file path=ppt/tags/tag155.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D3683433-070A-4BFC-B671-8FF7E91CBFAD}&quot;/&gt;&lt;isInvalidForFieldText val=&quot;0&quot;/&gt;&lt;Image&gt;&lt;filename val=&quot;C:\Users\Admin\AppData\Local\Temp\PR\data\asimages\{D3683433-070A-4BFC-B671-8FF7E91CBFAD}_7.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156.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2FE24653-E0BF-41FE-80EC-5EC5D16144D9}&quot;/&gt;&lt;isInvalidForFieldText val=&quot;0&quot;/&gt;&lt;Image&gt;&lt;filename val=&quot;C:\Users\Admin\AppData\Local\Temp\PR\data\asimages\{2FE24653-E0BF-41FE-80EC-5EC5D16144D9}_7.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157.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FD073B59-7121-427D-84ED-C76A65006BB5}_7.png&quot;/&gt;&lt;left val=&quot;496&quot;/&gt;&lt;top val=&quot;444&quot;/&gt;&lt;width val=&quot;91&quot;/&gt;&lt;height val=&quot;33&quot;/&gt;&lt;hasText val=&quot;1&quot;/&gt;&lt;/Image&gt;&lt;/ThreeDShapeInfo&gt;"/>
</p:tagLst>
</file>

<file path=ppt/tags/tag158.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B2386777-2784-44C2-BE39-0BBC81504335}_7.png&quot;/&gt;&lt;left val=&quot;593&quot;/&gt;&lt;top val=&quot;444&quot;/&gt;&lt;width val=&quot;91&quot;/&gt;&lt;height val=&quot;33&quot;/&gt;&lt;hasText val=&quot;1&quot;/&gt;&lt;/Image&gt;&lt;/ThreeDShapeInfo&gt;"/>
</p:tagLst>
</file>

<file path=ppt/tags/tag159.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25]]&gt;&lt;/Top&gt;&lt;/ChangeData&gt;"/>
  <p:tag name="MMPROD_ID" val="10034"/>
  <p:tag name="MMPROD_TYPE" val="10018"/>
  <p:tag name="MMPROD_DATA" val="&lt;property id=&quot;10074&quot; value=&quot;0&quot;/&gt;&lt;property id=&quot;10193&quot; value=&quot;A&quot;/&gt;&lt;property id=&quot;10199&quot; value=&quot;0&quot;/&gt;&lt;object type=&quot;10049&quot; unique_id=&quot;10035&quot;&gt;&lt;property id=&quot;10020&quot; value=&quot;9&quot;/&gt;&lt;property id=&quot;10102&quot; value=&quot;0&quot;/&gt;&lt;property id=&quot;10191&quot; value=&quot;-1&quot;/&gt;&lt;/object&gt;"/>
  <p:tag name="MMPROD_COLLECTIONCONTAINERID" val="10031"/>
  <p:tag name="MMPROD_PARENTID" val="10030"/>
  <p:tag name="MMPROD_ANSWERLETTER" val="A) "/>
  <p:tag name="HTML_AUTOSHAPE_INFO" val="&lt;ThreeDShapeInfo&gt;&lt;uuid val=&quot;1001&quot;/&gt;&lt;isInvalidForFieldText val=&quot;0&quot;/&gt;&lt;hasMultipleQuizShape val=&quot;1&quot;/&gt;&lt;Image&gt;&lt;filename val=&quot;C:\Users\Admin\AppData\Local\Temp\PR\data\asimages\{DEF94D5E-8AF8-4CA0-8804-A40AFFC9012D}_7.png&quot;/&gt;&lt;left val=&quot;62&quot;/&gt;&lt;top val=&quot;123&quot;/&gt;&lt;width val=&quot;50&quot;/&gt;&lt;height val=&quot;42&quot;/&gt;&lt;hasText val=&quot;1&quot;/&gt;&lt;/Image&gt;&lt;Image&gt;&lt;filename val=&quot;C:\Users\Admin\AppData\Local\Temp\PR\data\asimages\{1AF2BF29-5211-444E-B0B5-0D3029DFB254}_7.png&quot;/&gt;&lt;left val=&quot;93&quot;/&gt;&lt;top val=&quot;123&quot;/&gt;&lt;width val=&quot;403&quot;/&gt;&lt;height val=&quot;66&quot;/&gt;&lt;hasText val=&quot;1&quot;/&gt;&lt;/Image&gt;&lt;/ThreeDShape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91.25]]&gt;&lt;/Top&gt;&lt;/ChangeData&gt;"/>
  <p:tag name="MMPROD_ID" val="10036"/>
  <p:tag name="MMPROD_TYPE" val="10018"/>
  <p:tag name="MMPROD_DATA" val="&lt;property id=&quot;10074&quot; value=&quot;0&quot;/&gt;&lt;property id=&quot;10193&quot; value=&quot;B&quot;/&gt;&lt;property id=&quot;10199&quot; value=&quot;0&quot;/&gt;&lt;object type=&quot;10049&quot; unique_id=&quot;10037&quot;&gt;&lt;property id=&quot;10020&quot; value=&quot;9&quot;/&gt;&lt;property id=&quot;10102&quot; value=&quot;0&quot;/&gt;&lt;property id=&quot;10191&quot; value=&quot;-1&quot;/&gt;&lt;/object&gt;"/>
  <p:tag name="MMPROD_COLLECTIONCONTAINERID" val="10031"/>
  <p:tag name="MMPROD_PARENTID" val="10030"/>
  <p:tag name="MMPROD_ANSWERLETTER" val="B) "/>
  <p:tag name="HTML_AUTOSHAPE_INFO" val="&lt;ThreeDShapeInfo&gt;&lt;uuid val=&quot;1002&quot;/&gt;&lt;isInvalidForFieldText val=&quot;0&quot;/&gt;&lt;hasMultipleQuizShape val=&quot;1&quot;/&gt;&lt;Image&gt;&lt;filename val=&quot;C:\Users\Admin\AppData\Local\Temp\PR\data\asimages\{511ABAAC-3C7C-4A5B-B647-639AFD21ED5E}_7.png&quot;/&gt;&lt;left val=&quot;62&quot;/&gt;&lt;top val=&quot;184&quot;/&gt;&lt;width val=&quot;50&quot;/&gt;&lt;height val=&quot;42&quot;/&gt;&lt;hasText val=&quot;1&quot;/&gt;&lt;/Image&gt;&lt;Image&gt;&lt;filename val=&quot;C:\Users\Admin\AppData\Local\Temp\PR\data\asimages\{F28F29EB-5722-4C19-BE2E-0FC5AA269076}_7.png&quot;/&gt;&lt;left val=&quot;93&quot;/&gt;&lt;top val=&quot;184&quot;/&gt;&lt;width val=&quot;414&quot;/&gt;&lt;height val=&quot;66&quot;/&gt;&lt;hasText val=&quot;1&quot;/&gt;&lt;/Image&gt;&lt;/ThreeDShapeInfo&gt;"/>
</p:tagLst>
</file>

<file path=ppt/tags/tag161.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52.75]]&gt;&lt;/Top&gt;&lt;/ChangeData&gt;"/>
  <p:tag name="MMPROD_ID" val="10038"/>
  <p:tag name="MMPROD_TYPE" val="10018"/>
  <p:tag name="MMPROD_DATA" val="&lt;property id=&quot;10074&quot; value=&quot;1&quot;/&gt;&lt;property id=&quot;10193&quot; value=&quot;C&quot;/&gt;&lt;property id=&quot;10199&quot; value=&quot;0&quot;/&gt;&lt;object type=&quot;10049&quot; unique_id=&quot;10039&quot;&gt;&lt;property id=&quot;10020&quot; value=&quot;9&quot;/&gt;&lt;property id=&quot;10102&quot; value=&quot;0&quot;/&gt;&lt;property id=&quot;10191&quot; value=&quot;-1&quot;/&gt;&lt;/object&gt;"/>
  <p:tag name="MMPROD_COLLECTIONCONTAINERID" val="10031"/>
  <p:tag name="MMPROD_PARENTID" val="10030"/>
  <p:tag name="MMPROD_ANSWERLETTER" val="C) "/>
  <p:tag name="HTML_AUTOSHAPE_INFO" val="&lt;ThreeDShapeInfo&gt;&lt;uuid val=&quot;1003&quot;/&gt;&lt;isInvalidForFieldText val=&quot;0&quot;/&gt;&lt;hasMultipleQuizShape val=&quot;1&quot;/&gt;&lt;Image&gt;&lt;filename val=&quot;C:\Users\Admin\AppData\Local\Temp\PR\data\asimages\{817ADDC8-84AB-45E4-87A6-D5B0E972F6F2}_7.png&quot;/&gt;&lt;left val=&quot;62&quot;/&gt;&lt;top val=&quot;246&quot;/&gt;&lt;width val=&quot;51&quot;/&gt;&lt;height val=&quot;42&quot;/&gt;&lt;hasText val=&quot;1&quot;/&gt;&lt;/Image&gt;&lt;Image&gt;&lt;filename val=&quot;C:\Users\Admin\AppData\Local\Temp\PR\data\asimages\{BD58DD71-9018-4B02-B34B-779923CDE5BA}_7.png&quot;/&gt;&lt;left val=&quot;94&quot;/&gt;&lt;top val=&quot;246&quot;/&gt;&lt;width val=&quot;416&quot;/&gt;&lt;height val=&quot;90&quot;/&gt;&lt;hasText val=&quot;1&quot;/&gt;&lt;/Image&gt;&lt;/ThreeDShapeInfo&gt;"/>
</p:tagLst>
</file>

<file path=ppt/tags/tag162.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52.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163.xml><?xml version="1.0" encoding="utf-8"?>
<p:tagLst xmlns:a="http://schemas.openxmlformats.org/drawingml/2006/main" xmlns:r="http://schemas.openxmlformats.org/officeDocument/2006/relationships" xmlns:p="http://schemas.openxmlformats.org/presentationml/2006/main">
  <p:tag name="MMPROD_LASTVALUES" val="&lt;ChangeData&gt;&lt;Text&gt;&lt;![CDATA[Mạng lưới sông ngòi, kênh rạch chằng chịt. Đất phù sa màu mỡ, đất phèn, đất mặn cần phải cải tạo.]]&gt;&lt;/Text&gt;&lt;FontSize&gt;&lt;![CDATA[20]]&gt;&lt;/FontSize&gt;&lt;Left&gt;&lt;![CDATA[107]]&gt;&lt;/Left&gt;&lt;Top&gt;&lt;![CDATA[252.8]]&gt;&lt;/Top&gt;&lt;/ChangeData&gt;"/>
  <p:tag name="MMPROD_ABSOLUTEPOSITIONID" val="1023"/>
  <p:tag name="PRESENTER_SHAPETEXTINFO" val="&lt;ShapeTextInfo&gt;&lt;TableIndex row=&quot;-1&quot; col=&quot;-1&quot;&gt;&lt;linesCount val=&quot;3&quot;/&gt;&lt;lineCharCount val=&quot;43&quot;/&gt;&lt;lineCharCount val=&quot;41&quot;/&gt;&lt;lineCharCount val=&quot;13&quot;/&gt;&lt;/TableIndex&gt;&lt;/ShapeTextInfo&gt;"/>
</p:tagLst>
</file>

<file path=ppt/tags/tag164.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165.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91.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166.xml><?xml version="1.0" encoding="utf-8"?>
<p:tagLst xmlns:a="http://schemas.openxmlformats.org/drawingml/2006/main" xmlns:r="http://schemas.openxmlformats.org/officeDocument/2006/relationships" xmlns:p="http://schemas.openxmlformats.org/presentationml/2006/main">
  <p:tag name="MMPROD_LASTVALUES" val="&lt;ChangeData&gt;&lt;Text&gt;&lt;![CDATA[Mạng lưới sông ngòi, kênh rạch chằng chịt. Chủ yếu là đất phèn, đất mặn.]]&gt;&lt;/Text&gt;&lt;FontSize&gt;&lt;![CDATA[20]]&gt;&lt;/FontSize&gt;&lt;Left&gt;&lt;![CDATA[106]]&gt;&lt;/Left&gt;&lt;Top&gt;&lt;![CDATA[191.2]]&gt;&lt;/Top&gt;&lt;/ChangeData&gt;"/>
  <p:tag name="MMPROD_ABSOLUTEPOSITIONID" val="1022"/>
  <p:tag name="PRESENTER_SHAPETEXTINFO" val="&lt;ShapeTextInfo&gt;&lt;TableIndex row=&quot;-1&quot; col=&quot;-1&quot;&gt;&lt;linesCount val=&quot;2&quot;/&gt;&lt;lineCharCount val=&quot;43&quot;/&gt;&lt;lineCharCount val=&quot;29&quot;/&gt;&lt;/TableIndex&gt;&lt;/ShapeTextInfo&gt;"/>
</p:tagLst>
</file>

<file path=ppt/tags/tag167.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168.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169.xml><?xml version="1.0" encoding="utf-8"?>
<p:tagLst xmlns:a="http://schemas.openxmlformats.org/drawingml/2006/main" xmlns:r="http://schemas.openxmlformats.org/officeDocument/2006/relationships" xmlns:p="http://schemas.openxmlformats.org/presentationml/2006/main">
  <p:tag name="MMPROD_LASTVALUES" val="&lt;ChangeData&gt;&lt;Text&gt;&lt;![CDATA[Mạng lưới sông ngòi, kênh rạch thưa thớt Chủ yếu là đất phèn, đất mặn.]]&gt;&lt;/Text&gt;&lt;FontSize&gt;&lt;![CDATA[20]]&gt;&lt;/FontSize&gt;&lt;Left&gt;&lt;![CDATA[106]]&gt;&lt;/Left&gt;&lt;Top&gt;&lt;![CDATA[129.6]]&gt;&lt;/Top&gt;&lt;/ChangeData&gt;"/>
  <p:tag name="MMPROD_ABSOLUTEPOSITIONID" val="1021"/>
  <p:tag name="PRESENTER_SHAPETEXTINFO" val="&lt;ShapeTextInfo&gt;&lt;TableIndex row=&quot;-1&quot; col=&quot;-1&quot;&gt;&lt;linesCount val=&quot;2&quot;/&gt;&lt;lineCharCount val=&quot;41&quot;/&gt;&lt;lineCharCount val=&quot;29&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1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2.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75]]&gt;&lt;/Left&gt;&lt;Top&gt;&lt;![CDATA[447.25]]&gt;&lt;/Top&gt;&lt;/ChangeData&gt;"/>
  <p:tag name="PRESENTER_SHAPETEXTINFO" val="&lt;ShapeTextInfo&gt;&lt;TableIndex row=&quot;-1&quot; col=&quot;-1&quot;&gt;&lt;linesCount val=&quot;1&quot;/&gt;&lt;lineCharCount val=&quot;8&quot;/&gt;&lt;/TableIndex&gt;&lt;/ShapeTextInfo&gt;"/>
</p:tagLst>
</file>

<file path=ppt/tags/tag1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4.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25]]&gt;&lt;/Left&gt;&lt;Top&gt;&lt;![CDATA[447.25]]&gt;&lt;/Top&gt;&lt;/ChangeData&gt;"/>
  <p:tag name="PRESENTER_SHAPETEXTINFO" val="&lt;ShapeTextInfo&gt;&lt;TableIndex row=&quot;-1&quot; col=&quot;-1&quot;&gt;&lt;linesCount val=&quot;1&quot;/&gt;&lt;lineCharCount val=&quot;7&quot;/&gt;&lt;/TableIndex&gt;&lt;/ShapeTextInfo&gt;"/>
</p:tagLst>
</file>

<file path=ppt/tags/tag175.xml><?xml version="1.0" encoding="utf-8"?>
<p:tagLst xmlns:a="http://schemas.openxmlformats.org/drawingml/2006/main" xmlns:r="http://schemas.openxmlformats.org/officeDocument/2006/relationships" xmlns:p="http://schemas.openxmlformats.org/presentationml/2006/main">
  <p:tag name="PPSNARRATION" val="16,2061789066,C:\Users\Admin\Desktop\Dia Li 4 Nguoi dan o dong bang Nam Bo\Bai giang e learning dia li 4_pptx\Media.ppcx"/>
  <p:tag name="HTML_SHAPEINFO" val="&lt;SlideThumbPath val=&quot;Slide8.PNG&quot;/&gt;"/>
</p:tagLst>
</file>

<file path=ppt/tags/tag176.xml><?xml version="1.0" encoding="utf-8"?>
<p:tagLst xmlns:a="http://schemas.openxmlformats.org/drawingml/2006/main" xmlns:r="http://schemas.openxmlformats.org/officeDocument/2006/relationships" xmlns:p="http://schemas.openxmlformats.org/presentationml/2006/main">
  <p:tag name="PRESENTER_SHAPEINFO" val="&lt;ThreeDShapeInfo&gt;&lt;uuid val=&quot;{EF962705-E7D3-4C73-9E5C-90F74E4CD760}&quot;/&gt;&lt;isInvalidForFieldText val=&quot;0&quot;/&gt;&lt;Image&gt;&lt;filename val=&quot;C:\Users\Admin\AppData\Local\Temp\PR\data\asimages\{EF962705-E7D3-4C73-9E5C-90F74E4CD760}_8.png&quot;/&gt;&lt;left val=&quot;7&quot;/&gt;&lt;top val=&quot;36&quot;/&gt;&lt;width val=&quot;695&quot;/&gt;&lt;height val=&quot;130&quot;/&gt;&lt;hasText val=&quot;1&quot;/&gt;&lt;/Image&gt;&lt;/ThreeDShapeInfo&gt;"/>
  <p:tag name="PRESENTER_SHAPETEXTINFO" val="&lt;ShapeTextInfo&gt;&lt;TableIndex row=&quot;-1&quot; col=&quot;-1&quot;&gt;&lt;linesCount val=&quot;2&quot;/&gt;&lt;lineCharCount val=&quot;7&quot;/&gt;&lt;lineCharCount val=&quot;36&quot;/&gt;&lt;/TableIndex&gt;&lt;/ShapeTextInfo&gt;"/>
</p:tagLst>
</file>

<file path=ppt/tags/tag177.xml><?xml version="1.0" encoding="utf-8"?>
<p:tagLst xmlns:a="http://schemas.openxmlformats.org/drawingml/2006/main" xmlns:r="http://schemas.openxmlformats.org/officeDocument/2006/relationships" xmlns:p="http://schemas.openxmlformats.org/presentationml/2006/main">
  <p:tag name="PPSNARRATION" val="17,2061789066,C:\Users\Admin\Desktop\Dia Li 4 Nguoi dan o dong bang Nam Bo\Bai giang e learning dia li 4_pptx\Media.ppcx"/>
  <p:tag name="PPSNARRATIONPROPS" val="C:\Users\Admin\Desktop\âm địa lí\Hđ 1.mp3"/>
  <p:tag name="HTML_SHAPEINFO" val="&lt;SlideThumbPath val=&quot;Slide9.PNG&quot;/&gt;"/>
</p:tagLst>
</file>

<file path=ppt/tags/tag17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0FC2EEED-73D3-46E7-A717-1DA06BB97879}_9.png&quot;/&gt;&lt;left val=&quot;24&quot;/&gt;&lt;top val=&quot;18&quot;/&gt;&lt;width val=&quot;695&quot;/&gt;&lt;height val=&quot;64&quot;/&gt;&lt;hasText val=&quot;1&quot;/&gt;&lt;/Image&gt;&lt;/ThreeDShapeInfo&gt;"/>
  <p:tag name="PRESENTER_SHAPETEXTINFO" val="&lt;ShapeTextInfo&gt;&lt;TableIndex row=&quot;-1&quot; col=&quot;-1&quot;&gt;&lt;linesCount val=&quot;1&quot;/&gt;&lt;lineCharCount val=&quot;32&quot;/&gt;&lt;/TableIndex&gt;&lt;/ShapeTextInfo&gt;"/>
</p:tagLst>
</file>

<file path=ppt/tags/tag17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FDD12459-B7A1-4E3B-8D42-7E2F463A8C17}_9.png&quot;/&gt;&lt;left val=&quot;30&quot;/&gt;&lt;top val=&quot;337&quot;/&gt;&lt;width val=&quot;137&quot;/&gt;&lt;height val=&quot;43&quot;/&gt;&lt;hasText val=&quot;1&quot;/&gt;&lt;/Image&gt;&lt;/ThreeDShapeInfo&gt;"/>
  <p:tag name="PRESENTER_SHAPETEXTINFO" val="&lt;ShapeTextInfo&gt;&lt;TableIndex row=&quot;-1&quot; col=&quot;-1&quot;&gt;&lt;linesCount val=&quot;1&quot;/&gt;&lt;lineCharCount val=&quot;11&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2E565105-FE1B-4B3D-84F5-CEB26780E189}_9.png&quot;/&gt;&lt;left val=&quot;192&quot;/&gt;&lt;top val=&quot;337&quot;/&gt;&lt;width val=&quot;170&quot;/&gt;&lt;height val=&quot;43&quot;/&gt;&lt;hasText val=&quot;1&quot;/&gt;&lt;/Image&gt;&lt;/ThreeDShapeInfo&gt;"/>
  <p:tag name="PRESENTER_SHAPETEXTINFO" val="&lt;ShapeTextInfo&gt;&lt;TableIndex row=&quot;-1&quot; col=&quot;-1&quot;&gt;&lt;linesCount val=&quot;1&quot;/&gt;&lt;lineCharCount val=&quot;14&quot;/&gt;&lt;/TableIndex&gt;&lt;/ShapeTextInfo&gt;"/>
</p:tagLst>
</file>

<file path=ppt/tags/tag18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B0CB5B17-D1F5-4BB1-8C4F-E96161015D1E}_9.png&quot;/&gt;&lt;left val=&quot;360&quot;/&gt;&lt;top val=&quot;337&quot;/&gt;&lt;width val=&quot;146&quot;/&gt;&lt;height val=&quot;43&quot;/&gt;&lt;hasText val=&quot;1&quot;/&gt;&lt;/Image&gt;&lt;/ThreeDShapeInfo&gt;"/>
  <p:tag name="PRESENTER_SHAPETEXTINFO" val="&lt;ShapeTextInfo&gt;&lt;TableIndex row=&quot;-1&quot; col=&quot;-1&quot;&gt;&lt;linesCount val=&quot;1&quot;/&gt;&lt;lineCharCount val=&quot;11&quot;/&gt;&lt;/TableIndex&gt;&lt;/ShapeTextInfo&gt;"/>
</p:tagLst>
</file>

<file path=ppt/tags/tag18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BDF6A00A-BF88-434E-BCB4-CD0F7CE66D22}_9.png&quot;/&gt;&lt;left val=&quot;534&quot;/&gt;&lt;top val=&quot;339&quot;/&gt;&lt;width val=&quot;125&quot;/&gt;&lt;height val=&quot;43&quot;/&gt;&lt;hasText val=&quot;1&quot;/&gt;&lt;/Image&gt;&lt;/ThreeDShapeInfo&gt;"/>
  <p:tag name="PRESENTER_SHAPETEXTINFO" val="&lt;ShapeTextInfo&gt;&lt;TableIndex row=&quot;-1&quot; col=&quot;-1&quot;&gt;&lt;linesCount val=&quot;1&quot;/&gt;&lt;lineCharCount val=&quot;9&quot;/&gt;&lt;/TableIndex&gt;&lt;/ShapeTextInfo&gt;"/>
</p:tagLst>
</file>

<file path=ppt/tags/tag183.xml><?xml version="1.0" encoding="utf-8"?>
<p:tagLst xmlns:a="http://schemas.openxmlformats.org/drawingml/2006/main" xmlns:r="http://schemas.openxmlformats.org/officeDocument/2006/relationships" xmlns:p="http://schemas.openxmlformats.org/presentationml/2006/main">
  <p:tag name="PPSNARRATION" val="18,2061789066,C:\Users\Admin\Desktop\Dia Li 4 Nguoi dan o dong bang Nam Bo\Bai giang e learning dia li 4_pptx\Media.ppcx"/>
  <p:tag name="HTML_SHAPEINFO" val="&lt;SlideThumbPath val=&quot;Slide10.PNG&quot;/&gt;"/>
</p:tagLst>
</file>

<file path=ppt/tags/tag184.xml><?xml version="1.0" encoding="utf-8"?>
<p:tagLst xmlns:a="http://schemas.openxmlformats.org/drawingml/2006/main" xmlns:r="http://schemas.openxmlformats.org/officeDocument/2006/relationships" xmlns:p="http://schemas.openxmlformats.org/presentationml/2006/main">
  <p:tag name="PRESENTER_SHAPEINFO" val="&lt;ThreeDShapeInfo&gt;&lt;uuid val=&quot;{2C1F76D2-8C2C-4378-9681-02CE18A21126}&quot;/&gt;&lt;isInvalidForFieldText val=&quot;0&quot;/&gt;&lt;Image&gt;&lt;filename val=&quot;C:\Users\Admin\AppData\Local\Temp\PR\data\asimages\{2C1F76D2-8C2C-4378-9681-02CE18A21126}_10.png&quot;/&gt;&lt;left val=&quot;372&quot;/&gt;&lt;top val=&quot;246&quot;/&gt;&lt;width val=&quot;303&quot;/&gt;&lt;height val=&quot;159&quot;/&gt;&lt;hasText val=&quot;1&quot;/&gt;&lt;/Image&gt;&lt;/ThreeDShape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6.xml><?xml version="1.0" encoding="utf-8"?>
<p:tagLst xmlns:a="http://schemas.openxmlformats.org/drawingml/2006/main" xmlns:r="http://schemas.openxmlformats.org/officeDocument/2006/relationships" xmlns:p="http://schemas.openxmlformats.org/presentationml/2006/main">
  <p:tag name="PRESENTER_SHAPEINFO" val="&lt;ThreeDShapeInfo&gt;&lt;uuid val=&quot;{21B9221F-F5D4-41AA-9B53-08F40F36DEF8}&quot;/&gt;&lt;isInvalidForFieldText val=&quot;0&quot;/&gt;&lt;Image&gt;&lt;filename val=&quot;C:\Users\Admin\AppData\Local\Temp\PR\data\asimages\{21B9221F-F5D4-41AA-9B53-08F40F36DEF8}_10.png&quot;/&gt;&lt;left val=&quot;48&quot;/&gt;&lt;top val=&quot;84&quot;/&gt;&lt;width val=&quot;297&quot;/&gt;&lt;height val=&quot;159&quot;/&gt;&lt;hasText val=&quot;1&quot;/&gt;&lt;/Image&gt;&lt;/ThreeDShapeInfo&gt;"/>
</p:tagLst>
</file>

<file path=ppt/tags/tag187.xml><?xml version="1.0" encoding="utf-8"?>
<p:tagLst xmlns:a="http://schemas.openxmlformats.org/drawingml/2006/main" xmlns:r="http://schemas.openxmlformats.org/officeDocument/2006/relationships" xmlns:p="http://schemas.openxmlformats.org/presentationml/2006/main">
  <p:tag name="PRESENTER_SHAPEINFO" val="&lt;ThreeDShapeInfo&gt;&lt;uuid val=&quot;{2C2030A5-F620-4FFF-8BA6-A2D79A1470C3}&quot;/&gt;&lt;isInvalidForFieldText val=&quot;0&quot;/&gt;&lt;Image&gt;&lt;filename val=&quot;C:\Users\Admin\AppData\Local\Temp\PR\data\asimages\{2C2030A5-F620-4FFF-8BA6-A2D79A1470C3}_10.png&quot;/&gt;&lt;left val=&quot;372&quot;/&gt;&lt;top val=&quot;83&quot;/&gt;&lt;width val=&quot;303&quot;/&gt;&lt;height val=&quot;164&quot;/&gt;&lt;hasText val=&quot;1&quot;/&gt;&lt;/Image&gt;&lt;/ThreeDShapeInfo&gt;"/>
</p:tagLst>
</file>

<file path=ppt/tags/tag188.xml><?xml version="1.0" encoding="utf-8"?>
<p:tagLst xmlns:a="http://schemas.openxmlformats.org/drawingml/2006/main" xmlns:r="http://schemas.openxmlformats.org/officeDocument/2006/relationships" xmlns:p="http://schemas.openxmlformats.org/presentationml/2006/main">
  <p:tag name="PRESENTER_SHAPEINFO" val="&lt;ThreeDShapeInfo&gt;&lt;uuid val=&quot;{D0DE3B9C-FEDA-4063-8E71-F6D431AB8B9A}&quot;/&gt;&lt;isInvalidForFieldText val=&quot;0&quot;/&gt;&lt;Image&gt;&lt;filename val=&quot;C:\Users\Admin\AppData\Local\Temp\PR\data\asimages\{D0DE3B9C-FEDA-4063-8E71-F6D431AB8B9A}_10.png&quot;/&gt;&lt;left val=&quot;48&quot;/&gt;&lt;top val=&quot;246&quot;/&gt;&lt;width val=&quot;297&quot;/&gt;&lt;height val=&quot;162&quot;/&gt;&lt;hasText val=&quot;1&quot;/&gt;&lt;/Image&gt;&lt;/ThreeDShapeInfo&gt;"/>
</p:tagLst>
</file>

<file path=ppt/tags/tag18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9445C441-5809-4E44-9315-F6277E0A5FE7}_10.png&quot;/&gt;&lt;left val=&quot;16&quot;/&gt;&lt;top val=&quot;39&quot;/&gt;&lt;width val=&quot;626&quot;/&gt;&lt;height val=&quot;51&quot;/&gt;&lt;hasText val=&quot;1&quot;/&gt;&lt;/Image&gt;&lt;/ThreeDShapeInfo&gt;"/>
  <p:tag name="PRESENTER_SHAPETEXTINFO" val="&lt;ShapeTextInfo&gt;&lt;TableIndex row=&quot;-1&quot; col=&quot;-1&quot;&gt;&lt;linesCount val=&quot;1&quot;/&gt;&lt;lineCharCount val=&quot;42&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0EA5594F-E115-431C-9C68-296501071B68}_10.png&quot;/&gt;&lt;left val=&quot;15&quot;/&gt;&lt;top val=&quot;410&quot;/&gt;&lt;width val=&quot;614&quot;/&gt;&lt;height val=&quot;53&quot;/&gt;&lt;hasText val=&quot;1&quot;/&gt;&lt;/Image&gt;&lt;/ThreeDShapeInfo&gt;"/>
  <p:tag name="PRESENTER_SHAPETEXTINFO" val="&lt;ShapeTextInfo&gt;&lt;TableIndex row=&quot;-1&quot; col=&quot;-1&quot;&gt;&lt;linesCount val=&quot;1&quot;/&gt;&lt;lineCharCount val=&quot;48&quot;/&gt;&lt;/TableIndex&gt;&lt;/ShapeTextInfo&gt;"/>
</p:tagLst>
</file>

<file path=ppt/tags/tag19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2B5CABDD-0599-4CFF-8788-79513325EFF2}_10.png&quot;/&gt;&lt;left val=&quot;9&quot;/&gt;&lt;top val=&quot;451&quot;/&gt;&lt;width val=&quot;662&quot;/&gt;&lt;height val=&quot;118&quot;/&gt;&lt;hasText val=&quot;1&quot;/&gt;&lt;/Image&gt;&lt;/ThreeDShapeInfo&gt;"/>
  <p:tag name="PRESENTER_SHAPETEXTINFO" val="&lt;ShapeTextInfo&gt;&lt;TableIndex row=&quot;-1&quot; col=&quot;-1&quot;&gt;&lt;linesCount val=&quot;2&quot;/&gt;&lt;lineCharCount val=&quot;53&quot;/&gt;&lt;lineCharCount val=&quot;27&quot;/&gt;&lt;/TableIndex&gt;&lt;/ShapeTextInfo&gt;"/>
</p:tagLst>
</file>

<file path=ppt/tags/tag19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0158476F-0747-40EB-9F79-5B3FD2437690}_10.png&quot;/&gt;&lt;left val=&quot;6&quot;/&gt;&lt;top val=&quot;0&quot;/&gt;&lt;width val=&quot;695&quot;/&gt;&lt;height val=&quot;64&quot;/&gt;&lt;hasText val=&quot;1&quot;/&gt;&lt;/Image&gt;&lt;/ThreeDShapeInfo&gt;"/>
  <p:tag name="PRESENTER_SHAPETEXTINFO" val="&lt;ShapeTextInfo&gt;&lt;TableIndex row=&quot;-1&quot; col=&quot;-1&quot;&gt;&lt;linesCount val=&quot;1&quot;/&gt;&lt;lineCharCount val=&quot;32&quot;/&gt;&lt;/TableIndex&gt;&lt;/ShapeTextInfo&gt;"/>
</p:tagLst>
</file>

<file path=ppt/tags/tag19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FF710742-880E-4ACF-8EB4-E641CC6FED24}_10.png&quot;/&gt;&lt;left val=&quot;65&quot;/&gt;&lt;top val=&quot;89&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19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5744D2D8-6C6A-4230-8BD4-D34635ED7D6E}_10.png&quot;/&gt;&lt;left val=&quot;377&quot;/&gt;&lt;top val=&quot;255&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19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C1128130-703D-4D54-838C-15056D7A4A7B}_10.png&quot;/&gt;&lt;left val=&quot;53&quot;/&gt;&lt;top val=&quot;254&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19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1F897A34-36DE-4D34-9569-7BB5C9559DD7}_10.png&quot;/&gt;&lt;left val=&quot;383&quot;/&gt;&lt;top val=&quot;95&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197.xml><?xml version="1.0" encoding="utf-8"?>
<p:tagLst xmlns:a="http://schemas.openxmlformats.org/drawingml/2006/main" xmlns:r="http://schemas.openxmlformats.org/officeDocument/2006/relationships" xmlns:p="http://schemas.openxmlformats.org/presentationml/2006/main">
  <p:tag name="PPSNARRATION" val="21,2061789066,C:\Users\Admin\Desktop\Dia Li 4 Nguoi dan o dong bang Nam Bo\Bai giang e learning dia li 4_pptx\Media.ppcx"/>
  <p:tag name="HTML_SHAPEINFO" val="&lt;SlideThumbPath val=&quot;Slide11.PNG&quot;/&gt;"/>
</p:tagLst>
</file>

<file path=ppt/tags/tag19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48AC080D-7EBE-45C2-A5EB-C463998AC033}_11.png&quot;/&gt;&lt;left val=&quot;13&quot;/&gt;&lt;top val=&quot;370&quot;/&gt;&lt;width val=&quot;686&quot;/&gt;&lt;height val=&quot;93&quot;/&gt;&lt;hasText val=&quot;1&quot;/&gt;&lt;/Image&gt;&lt;/ThreeDShapeInfo&gt;"/>
  <p:tag name="PRESENTER_SHAPETEXTINFO" val="&lt;ShapeTextInfo&gt;&lt;TableIndex row=&quot;-1&quot; col=&quot;-1&quot;&gt;&lt;linesCount val=&quot;2&quot;/&gt;&lt;lineCharCount val=&quot;47&quot;/&gt;&lt;lineCharCount val=&quot;43&quot;/&gt;&lt;/TableIndex&gt;&lt;/ShapeTextInfo&gt;"/>
</p:tagLst>
</file>

<file path=ppt/tags/tag19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C94ADB01-A44D-40A3-A147-DA2F6B9A02A2}_11.png&quot;/&gt;&lt;left val=&quot;32&quot;/&gt;&lt;top val=&quot;58&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4F94DD30-883E-4DE8-A814-60A3CA8C9D85}&quot;/&gt;&lt;isInvalidForFieldText val=&quot;0&quot;/&gt;&lt;Image&gt;&lt;filename val=&quot;C:\Users\Admin\AppData\Local\Temp\PR\data\asimages\{4F94DD30-883E-4DE8-A814-60A3CA8C9D85}_MtorLt.png&quot;/&gt;&lt;left val=&quot;0&quot;/&gt;&lt;top val=&quot;0&quot;/&gt;&lt;width val=&quot;209&quot;/&gt;&lt;height val=&quot;540&quot;/&gt;&lt;hasText val=&quot;1&quot;/&gt;&lt;/Image&gt;&lt;/ThreeDShape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D1015F0E-2F7C-41ED-94FA-CBDEBAB19024}_11.png&quot;/&gt;&lt;left val=&quot;383&quot;/&gt;&lt;top val=&quot;53&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201.xml><?xml version="1.0" encoding="utf-8"?>
<p:tagLst xmlns:a="http://schemas.openxmlformats.org/drawingml/2006/main" xmlns:r="http://schemas.openxmlformats.org/officeDocument/2006/relationships" xmlns:p="http://schemas.openxmlformats.org/presentationml/2006/main">
  <p:tag name="PPSNARRATION" val="22,2061789066,C:\Users\Admin\Desktop\Dia Li 4 Nguoi dan o dong bang Nam Bo\Bai giang e learning dia li 4_pptx\Media.ppcx"/>
  <p:tag name="HTML_SHAPEINFO" val="&lt;SlideThumbPath val=&quot;Slide12.PNG&quot;/&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34579EE7-DD1F-41D5-98C7-650C3F0AEAAB}_12.png&quot;/&gt;&lt;left val=&quot;38&quot;/&gt;&lt;top val=&quot;367&quot;/&gt;&lt;width val=&quot;594&quot;/&gt;&lt;height val=&quot;100&quot;/&gt;&lt;hasText val=&quot;1&quot;/&gt;&lt;/Image&gt;&lt;/ThreeDShapeInfo&gt;"/>
  <p:tag name="PRESENTER_SHAPETEXTINFO" val="&lt;ShapeTextInfo&gt;&lt;TableIndex row=&quot;-1&quot; col=&quot;-1&quot;&gt;&lt;linesCount val=&quot;2&quot;/&gt;&lt;lineCharCount val=&quot;38&quot;/&gt;&lt;lineCharCount val=&quot;32&quot;/&gt;&lt;/TableIndex&gt;&lt;/ShapeTextInfo&gt;"/>
</p:tagLst>
</file>

<file path=ppt/tags/tag204.xml><?xml version="1.0" encoding="utf-8"?>
<p:tagLst xmlns:a="http://schemas.openxmlformats.org/drawingml/2006/main" xmlns:r="http://schemas.openxmlformats.org/officeDocument/2006/relationships" xmlns:p="http://schemas.openxmlformats.org/presentationml/2006/main">
  <p:tag name="PRESENTER_SHAPEINFO" val="&lt;ThreeDShapeInfo&gt;&lt;uuid val=&quot;{FB75FA84-9268-483B-9E05-4D00E303659E}&quot;/&gt;&lt;isInvalidForFieldText val=&quot;0&quot;/&gt;&lt;Image&gt;&lt;filename val=&quot;C:\Users\Admin\AppData\Local\Temp\PR\data\asimages\{FB75FA84-9268-483B-9E05-4D00E303659E}_12.png&quot;/&gt;&lt;left val=&quot;372&quot;/&gt;&lt;top val=&quot;72&quot;/&gt;&lt;width val=&quot;303&quot;/&gt;&lt;height val=&quot;231&quot;/&gt;&lt;hasText val=&quot;1&quot;/&gt;&lt;/Image&gt;&lt;/ThreeDShapeInfo&gt;"/>
</p:tagLst>
</file>

<file path=ppt/tags/tag205.xml><?xml version="1.0" encoding="utf-8"?>
<p:tagLst xmlns:a="http://schemas.openxmlformats.org/drawingml/2006/main" xmlns:r="http://schemas.openxmlformats.org/officeDocument/2006/relationships" xmlns:p="http://schemas.openxmlformats.org/presentationml/2006/main">
  <p:tag name="PRESENTER_SHAPEINFO" val="&lt;ThreeDShapeInfo&gt;&lt;uuid val=&quot;{A88369F8-095A-4101-9142-61668D32731C}&quot;/&gt;&lt;isInvalidForFieldText val=&quot;0&quot;/&gt;&lt;Image&gt;&lt;filename val=&quot;C:\Users\Admin\AppData\Local\Temp\PR\data\asimages\{A88369F8-095A-4101-9142-61668D32731C}_12.png&quot;/&gt;&lt;left val=&quot;48&quot;/&gt;&lt;top val=&quot;72&quot;/&gt;&lt;width val=&quot;297&quot;/&gt;&lt;height val=&quot;231&quot;/&gt;&lt;hasText val=&quot;1&quot;/&gt;&lt;/Image&gt;&lt;/ThreeDShapeInfo&gt;"/>
</p:tagLst>
</file>

<file path=ppt/tags/tag20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A29515B4-CEE6-43F2-AD71-CCB7320A115E}_12.png&quot;/&gt;&lt;left val=&quot;377&quot;/&gt;&lt;top val=&quot;81&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20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2278C41E-9146-4FA4-95C0-B5F7C042EC08}_12.png&quot;/&gt;&lt;left val=&quot;53&quot;/&gt;&lt;top val=&quot;80&quot;/&gt;&lt;width val=&quot;54&quot;/&gt;&lt;height val=&quot;33&quot;/&gt;&lt;hasText val=&quot;1&quot;/&gt;&lt;/Image&gt;&lt;/ThreeDShapeInfo&gt;"/>
  <p:tag name="PRESENTER_SHAPETEXTINFO" val="&lt;ShapeTextInfo&gt;&lt;TableIndex row=&quot;-1&quot; col=&quot;-1&quot;&gt;&lt;linesCount val=&quot;1&quot;/&gt;&lt;lineCharCount val=&quot;3&quot;/&gt;&lt;/TableIndex&gt;&lt;/ShapeTextInfo&gt;"/>
</p:tagLst>
</file>

<file path=ppt/tags/tag208.xml><?xml version="1.0" encoding="utf-8"?>
<p:tagLst xmlns:a="http://schemas.openxmlformats.org/drawingml/2006/main" xmlns:r="http://schemas.openxmlformats.org/officeDocument/2006/relationships" xmlns:p="http://schemas.openxmlformats.org/presentationml/2006/main">
  <p:tag name="PPSNARRATION" val="23,2061789066,C:\Users\Admin\Desktop\Dia Li 4 Nguoi dan o dong bang Nam Bo\Bai giang e learning dia li 4_pptx\Media.ppcx"/>
  <p:tag name="HTML_SHAPEINFO" val="&lt;SlideThumbPath val=&quot;Slide13.PNG&quot;/&gt;"/>
</p:tagLst>
</file>

<file path=ppt/tags/tag209.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Admin\AppData\Local\Temp\PR\data\asimages\{E1110DC0-ED5F-48C3-89A7-765ADA7EEE9A}_1.png_crop.png&quot;/&gt;&lt;left val=&quot;43&quot;/&gt;&lt;top val=&quot;97&quot;/&gt;&lt;width val=&quot;554&quot;/&gt;&lt;height val=&quot;94&quot;/&gt;&lt;hasText val=&quot;1&quot;/&gt;&lt;paraId val=&quot;1&quot;/&gt;&lt;/Image&gt;&lt;/TextEffect&gt;"/>
  <p:tag name="PRESENTER_SHAPETEXTINFO" val="&lt;ShapeTextInfo&gt;&lt;TableIndex row=&quot;-1&quot; col=&quot;-1&quot;&gt;&lt;linesCount val=&quot;2&quot;/&gt;&lt;lineCharCount val=&quot;25&quot;/&gt;&lt;lineCharCount val=&quot;22&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0.xml><?xml version="1.0" encoding="utf-8"?>
<p:tagLst xmlns:a="http://schemas.openxmlformats.org/drawingml/2006/main" xmlns:r="http://schemas.openxmlformats.org/officeDocument/2006/relationships" xmlns:p="http://schemas.openxmlformats.org/presentationml/2006/main">
  <p:tag name="HTML_AUTOSHAPE_INFO" val="&lt;ThreeDShapeInfo&gt;&lt;uuid val=&quot;{1DCACB07-3AFA-4B67-ADBF-1FB82E7CC012}&quot;/&gt;&lt;isInvalidForFieldText val=&quot;0&quot;/&gt;&lt;Image&gt;&lt;filename val=&quot;C:\Users\Admin\AppData\Local\Temp\PR\data\asimages\{1DCACB07-3AFA-4B67-ADBF-1FB82E7CC012}.png&quot;/&gt;&lt;left val=&quot;653&quot;/&gt;&lt;top val=&quot;461&quot;/&gt;&lt;width val=&quot;66&quot;/&gt;&lt;height val=&quot;78&quot;/&gt;&lt;hasText val=&quot;1&quot;/&gt;&lt;/Image&gt;&lt;/ThreeDShapeInfo&gt;"/>
</p:tagLst>
</file>

<file path=ppt/tags/tag211.xml><?xml version="1.0" encoding="utf-8"?>
<p:tagLst xmlns:a="http://schemas.openxmlformats.org/drawingml/2006/main" xmlns:r="http://schemas.openxmlformats.org/officeDocument/2006/relationships" xmlns:p="http://schemas.openxmlformats.org/presentationml/2006/main">
  <p:tag name="HTML_AUTOSHAPE_INFO" val="&lt;ThreeDShapeInfo&gt;&lt;uuid val=&quot;{65096B7E-5781-40F9-BC65-A47CEE4979FB}&quot;/&gt;&lt;isInvalidForFieldText val=&quot;0&quot;/&gt;&lt;Image&gt;&lt;filename val=&quot;C:\Users\Admin\AppData\Local\Temp\PR\data\asimages\{65096B7E-5781-40F9-BC65-A47CEE4979FB}.png&quot;/&gt;&lt;left val=&quot;0&quot;/&gt;&lt;top val=&quot;0&quot;/&gt;&lt;width val=&quot;59&quot;/&gt;&lt;height val=&quot;84&quot;/&gt;&lt;hasText val=&quot;1&quot;/&gt;&lt;/Image&gt;&lt;/ThreeDShapeInfo&gt;"/>
</p:tagLst>
</file>

<file path=ppt/tags/tag212.xml><?xml version="1.0" encoding="utf-8"?>
<p:tagLst xmlns:a="http://schemas.openxmlformats.org/drawingml/2006/main" xmlns:r="http://schemas.openxmlformats.org/officeDocument/2006/relationships" xmlns:p="http://schemas.openxmlformats.org/presentationml/2006/main">
  <p:tag name="PPSNARRATION" val="24,2061789066,C:\Users\Admin\Desktop\Dia Li 4 Nguoi dan o dong bang Nam Bo\Bai giang e learning dia li 4_pptx\Media.ppcx"/>
  <p:tag name="HTML_SHAPEINFO" val="&lt;SlideThumbPath val=&quot;Slide14.PNG&quot;/&gt;"/>
</p:tagLst>
</file>

<file path=ppt/tags/tag213.xml><?xml version="1.0" encoding="utf-8"?>
<p:tagLst xmlns:a="http://schemas.openxmlformats.org/drawingml/2006/main" xmlns:r="http://schemas.openxmlformats.org/officeDocument/2006/relationships" xmlns:p="http://schemas.openxmlformats.org/presentationml/2006/main">
  <p:tag name="PRESENTER_SHAPEINFO" val="&lt;ThreeDShapeInfo&gt;&lt;uuid val=&quot;{3F819C74-4AB9-4C57-AA77-18BF653972C2}&quot;/&gt;&lt;isInvalidForFieldText val=&quot;0&quot;/&gt;&lt;Image&gt;&lt;filename val=&quot;C:\Users\Admin\AppData\Local\Temp\PR\data\asimages\{3F819C74-4AB9-4C57-AA77-18BF653972C2}_14.png&quot;/&gt;&lt;left val=&quot;362&quot;/&gt;&lt;top val=&quot;42&quot;/&gt;&lt;width val=&quot;325&quot;/&gt;&lt;height val=&quot;267&quot;/&gt;&lt;hasText val=&quot;1&quot;/&gt;&lt;/Image&gt;&lt;/ThreeDShapeInfo&gt;"/>
</p:tagLst>
</file>

<file path=ppt/tags/tag214.xml><?xml version="1.0" encoding="utf-8"?>
<p:tagLst xmlns:a="http://schemas.openxmlformats.org/drawingml/2006/main" xmlns:r="http://schemas.openxmlformats.org/officeDocument/2006/relationships" xmlns:p="http://schemas.openxmlformats.org/presentationml/2006/main">
  <p:tag name="PRESENTER_SHAPEINFO" val="&lt;ThreeDShapeInfo&gt;&lt;uuid val=&quot;{FE61FD4E-7534-4D44-943A-D75828F9E8E3}&quot;/&gt;&lt;isInvalidForFieldText val=&quot;0&quot;/&gt;&lt;Image&gt;&lt;filename val=&quot;C:\Users\Admin\AppData\Local\Temp\PR\data\asimages\{FE61FD4E-7534-4D44-943A-D75828F9E8E3}_14.png&quot;/&gt;&lt;left val=&quot;38&quot;/&gt;&lt;top val=&quot;42&quot;/&gt;&lt;width val=&quot;327&quot;/&gt;&lt;height val=&quot;267&quot;/&gt;&lt;hasText val=&quot;1&quot;/&gt;&lt;/Image&gt;&lt;/ThreeDShapeInfo&gt;"/>
</p:tagLst>
</file>

<file path=ppt/tags/tag21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ED4AA259-8594-4547-83AC-9CBEFB5BB2C1}_14.png&quot;/&gt;&lt;left val=&quot;12&quot;/&gt;&lt;top val=&quot;318&quot;/&gt;&lt;width val=&quot;652&quot;/&gt;&lt;height val=&quot;136&quot;/&gt;&lt;hasText val=&quot;1&quot;/&gt;&lt;/Image&gt;&lt;/ThreeDShapeInfo&gt;"/>
  <p:tag name="PRESENTER_SHAPETEXTINFO" val="&lt;ShapeTextInfo&gt;&lt;TableIndex row=&quot;-1&quot; col=&quot;-1&quot;&gt;&lt;linesCount val=&quot;3&quot;/&gt;&lt;lineCharCount val=&quot;47&quot;/&gt;&lt;lineCharCount val=&quot;42&quot;/&gt;&lt;lineCharCount val=&quot;14&quot;/&gt;&lt;/TableIndex&gt;&lt;/ShapeTextInfo&gt;"/>
</p:tagLst>
</file>

<file path=ppt/tags/tag216.xml><?xml version="1.0" encoding="utf-8"?>
<p:tagLst xmlns:a="http://schemas.openxmlformats.org/drawingml/2006/main" xmlns:r="http://schemas.openxmlformats.org/officeDocument/2006/relationships" xmlns:p="http://schemas.openxmlformats.org/presentationml/2006/main">
  <p:tag name="PPSNARRATION" val="25,2061789066,C:\Users\Admin\Desktop\Dia Li 4 Nguoi dan o dong bang Nam Bo\Bai giang e learning dia li 4_pptx\Media.ppcx"/>
  <p:tag name="PPSNARRATIONPROPS" val="C:\Users\Admin\Desktop\âm địa lí\Chốt Hđ 1.mp3"/>
  <p:tag name="HTML_SHAPEINFO" val="&lt;SlideThumbPath val=&quot;Slide15.PNG&quot;/&gt;"/>
</p:tagLst>
</file>

<file path=ppt/tags/tag21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8F9A8736-E7AF-4998-B4CF-E89ED0CE2ECE}_15.png&quot;/&gt;&lt;left val=&quot;28&quot;/&gt;&lt;top val=&quot;172&quot;/&gt;&lt;width val=&quot;158&quot;/&gt;&lt;height val=&quot;70&quot;/&gt;&lt;hasText val=&quot;1&quot;/&gt;&lt;/Image&gt;&lt;/ThreeDShapeInfo&gt;"/>
  <p:tag name="PRESENTER_SHAPETEXTINFO" val="&lt;ShapeTextInfo&gt;&lt;TableIndex row=&quot;-1&quot; col=&quot;-1&quot;&gt;&lt;linesCount val=&quot;1&quot;/&gt;&lt;lineCharCount val=&quot;9&quot;/&gt;&lt;/TableIndex&gt;&lt;/ShapeTextInfo&gt;"/>
</p:tagLst>
</file>

<file path=ppt/tags/tag21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BFE2941E-C061-40CD-8B4D-4D20FC4CE24C}_15.png&quot;/&gt;&lt;left val=&quot;25&quot;/&gt;&lt;top val=&quot;222&quot;/&gt;&lt;width val=&quot;608&quot;/&gt;&lt;height val=&quot;160&quot;/&gt;&lt;hasText val=&quot;1&quot;/&gt;&lt;/Image&gt;&lt;/ThreeDShapeInfo&gt;"/>
  <p:tag name="PRESENTER_SHAPETEXTINFO" val="&lt;ShapeTextInfo&gt;&lt;TableIndex row=&quot;-1&quot; col=&quot;-1&quot;&gt;&lt;linesCount val=&quot;4&quot;/&gt;&lt;lineCharCount val=&quot;41&quot;/&gt;&lt;lineCharCount val=&quot;42&quot;/&gt;&lt;lineCharCount val=&quot;43&quot;/&gt;&lt;lineCharCount val=&quot;44&quot;/&gt;&lt;/TableIndex&gt;&lt;/ShapeTextInfo&gt;"/>
</p:tagLst>
</file>

<file path=ppt/tags/tag21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4AE5CE57-F60D-473B-BBA6-FC22B4748AD6}_15.png&quot;/&gt;&lt;left val=&quot;30&quot;/&gt;&lt;top val=&quot;124&quot;/&gt;&lt;width val=&quot;695&quot;/&gt;&lt;height val=&quot;64&quot;/&gt;&lt;hasText val=&quot;1&quot;/&gt;&lt;/Image&gt;&lt;/ThreeDShapeInfo&gt;"/>
  <p:tag name="PRESENTER_SHAPETEXTINFO" val="&lt;ShapeTextInfo&gt;&lt;TableIndex row=&quot;-1&quot; col=&quot;-1&quot;&gt;&lt;linesCount val=&quot;1&quot;/&gt;&lt;lineCharCount val=&quot;32&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0.xml><?xml version="1.0" encoding="utf-8"?>
<p:tagLst xmlns:a="http://schemas.openxmlformats.org/drawingml/2006/main" xmlns:r="http://schemas.openxmlformats.org/officeDocument/2006/relationships" xmlns:p="http://schemas.openxmlformats.org/presentationml/2006/main">
  <p:tag name="PRESENTER_SHAPEINFO" val="&lt;ThreeDShapeInfo&gt;&lt;uuid val=&quot;{1A93F869-99DA-4552-8641-434C1A393633}&quot;/&gt;&lt;isInvalidForFieldText val=&quot;0&quot;/&gt;&lt;Image&gt;&lt;filename val=&quot;C:\Users\Admin\AppData\Local\Temp\PR\data\asimages\{1A93F869-99DA-4552-8641-434C1A393633}_15.png&quot;/&gt;&lt;left val=&quot;10&quot;/&gt;&lt;top val=&quot;-14&quot;/&gt;&lt;width val=&quot;689&quot;/&gt;&lt;height val=&quot;131&quot;/&gt;&lt;hasText val=&quot;1&quot;/&gt;&lt;/Image&gt;&lt;/ThreeDShapeInfo&gt;"/>
  <p:tag name="PRESENTER_SHAPETEXTINFO" val="&lt;ShapeTextInfo&gt;&lt;TableIndex row=&quot;-1&quot; col=&quot;-1&quot;&gt;&lt;linesCount val=&quot;2&quot;/&gt;&lt;lineCharCount val=&quot;7&quot;/&gt;&lt;lineCharCount val=&quot;36&quot;/&gt;&lt;/TableIndex&gt;&lt;/ShapeTextInfo&gt;"/>
</p:tagLst>
</file>

<file path=ppt/tags/tag221.xml><?xml version="1.0" encoding="utf-8"?>
<p:tagLst xmlns:a="http://schemas.openxmlformats.org/drawingml/2006/main" xmlns:r="http://schemas.openxmlformats.org/officeDocument/2006/relationships" xmlns:p="http://schemas.openxmlformats.org/presentationml/2006/main">
  <p:tag name="PPSNARRATION" val="26,2061789066,C:\Users\Admin\Desktop\Dia Li 4 Nguoi dan o dong bang Nam Bo\Bai giang e learning dia li 4_pptx\Media.ppcx"/>
  <p:tag name="HTML_SHAPEINFO" val="&lt;SlideThumbPath val=&quot;Slide16.PNG&quot;/&gt;"/>
</p:tagLst>
</file>

<file path=ppt/tags/tag22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3B510E11-659A-47D7-A58F-55828EDAB15C}_16.png&quot;/&gt;&lt;left val=&quot;30&quot;/&gt;&lt;top val=&quot;28&quot;/&gt;&lt;width val=&quot;695&quot;/&gt;&lt;height val=&quot;64&quot;/&gt;&lt;hasText val=&quot;1&quot;/&gt;&lt;/Image&gt;&lt;/ThreeDShapeInfo&gt;"/>
  <p:tag name="PRESENTER_SHAPETEXTINFO" val="&lt;ShapeTextInfo&gt;&lt;TableIndex row=&quot;-1&quot; col=&quot;-1&quot;&gt;&lt;linesCount val=&quot;1&quot;/&gt;&lt;lineCharCount val=&quot;33&quot;/&gt;&lt;/TableIndex&gt;&lt;/ShapeTextInfo&gt;"/>
</p:tagLst>
</file>

<file path=ppt/tags/tag22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FEFD2DC9-6455-4F9F-BE27-FA77FBF1F751}_16.png&quot;/&gt;&lt;left val=&quot;31&quot;/&gt;&lt;top val=&quot;456&quot;/&gt;&lt;width val=&quot;634&quot;/&gt;&lt;height val=&quot;93&quot;/&gt;&lt;hasText val=&quot;1&quot;/&gt;&lt;/Image&gt;&lt;/ThreeDShapeInfo&gt;"/>
  <p:tag name="PRESENTER_SHAPETEXTINFO" val="&lt;ShapeTextInfo&gt;&lt;TableIndex row=&quot;-1&quot; col=&quot;-1&quot;&gt;&lt;linesCount val=&quot;2&quot;/&gt;&lt;lineCharCount val=&quot;45&quot;/&gt;&lt;lineCharCount val=&quot;35&quot;/&gt;&lt;/TableIndex&gt;&lt;/ShapeTextInfo&gt;"/>
</p:tagLst>
</file>

<file path=ppt/tags/tag224.xml><?xml version="1.0" encoding="utf-8"?>
<p:tagLst xmlns:a="http://schemas.openxmlformats.org/drawingml/2006/main" xmlns:r="http://schemas.openxmlformats.org/officeDocument/2006/relationships" xmlns:p="http://schemas.openxmlformats.org/presentationml/2006/main">
  <p:tag name="PPSNARRATION" val="27,2061789066,C:\Users\Admin\Desktop\Dia Li 4 Nguoi dan o dong bang Nam Bo\Bai giang e learning dia li 4_pptx\Media.ppcx"/>
  <p:tag name="HTML_SHAPEINFO" val="&lt;SlideThumbPath val=&quot;Slide17.PNG&quot;/&gt;"/>
</p:tagLst>
</file>

<file path=ppt/tags/tag225.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Admin\AppData\Local\Temp\PR\data\asimages\{B1635507-BAC2-4078-91D8-6E64C4591606}_1.png_crop.png&quot;/&gt;&lt;left val=&quot;74&quot;/&gt;&lt;top val=&quot;114&quot;/&gt;&lt;width val=&quot;522&quot;/&gt;&lt;height val=&quot;30&quot;/&gt;&lt;hasText val=&quot;1&quot;/&gt;&lt;paraId val=&quot;1&quot;/&gt;&lt;/Image&gt;&lt;Image&gt;&lt;filename val=&quot;C:\Users\Admin\AppData\Local\Temp\PR\data\asimages\{76AD3856-C742-4ED6-82E9-5037A8EA60F4}_1.png_crop.png&quot;/&gt;&lt;left val=&quot;73&quot;/&gt;&lt;top val=&quot;165&quot;/&gt;&lt;width val=&quot;521&quot;/&gt;&lt;height val=&quot;30&quot;/&gt;&lt;hasText val=&quot;1&quot;/&gt;&lt;paraId val=&quot;2&quot;/&gt;&lt;/Image&gt;&lt;Image&gt;&lt;filename val=&quot;C:\Users\Admin\AppData\Local\Temp\PR\data\asimages\{7208248C-C69A-4270-BC41-0E3D745440F5}_1.png_crop.png&quot;/&gt;&lt;left val=&quot;73&quot;/&gt;&lt;top val=&quot;220&quot;/&gt;&lt;width val=&quot;339&quot;/&gt;&lt;height val=&quot;25&quot;/&gt;&lt;hasText val=&quot;1&quot;/&gt;&lt;paraId val=&quot;3&quot;/&gt;&lt;/Image&gt;&lt;Image&gt;&lt;filename val=&quot;C:\Users\Admin\AppData\Local\Temp\PR\data\asimages\{342AD4E5-95F0-4C59-AC9F-4BCCA7E67020}_1.png_crop.png&quot;/&gt;&lt;left val=&quot;73&quot;/&gt;&lt;top val=&quot;266&quot;/&gt;&lt;width val=&quot;439&quot;/&gt;&lt;height val=&quot;30&quot;/&gt;&lt;hasText val=&quot;1&quot;/&gt;&lt;paraId val=&quot;4&quot;/&gt;&lt;/Image&gt;&lt;Image&gt;&lt;filename val=&quot;C:\Users\Admin\AppData\Local\Temp\PR\data\asimages\{B6C6B99C-9627-4B9B-9254-228F29E2E9D3}_1.png_crop.png&quot;/&gt;&lt;left val=&quot;73&quot;/&gt;&lt;top val=&quot;316&quot;/&gt;&lt;width val=&quot;503&quot;/&gt;&lt;height val=&quot;31&quot;/&gt;&lt;hasText val=&quot;1&quot;/&gt;&lt;paraId val=&quot;5&quot;/&gt;&lt;/Image&gt;&lt;/TextEffect&gt;"/>
  <p:tag name="PRESENTER_SHAPETEXTINFO" val="&lt;ShapeTextInfo&gt;&lt;TableIndex row=&quot;-1&quot; col=&quot;-1&quot;&gt;&lt;linesCount val=&quot;5&quot;/&gt;&lt;lineCharCount val=&quot;45&quot;/&gt;&lt;lineCharCount val=&quot;44&quot;/&gt;&lt;lineCharCount val=&quot;30&quot;/&gt;&lt;lineCharCount val=&quot;37&quot;/&gt;&lt;lineCharCount val=&quot;46&quot;/&gt;&lt;/TableIndex&gt;&lt;/ShapeTextInfo&gt;"/>
</p:tagLst>
</file>

<file path=ppt/tags/tag226.xml><?xml version="1.0" encoding="utf-8"?>
<p:tagLst xmlns:a="http://schemas.openxmlformats.org/drawingml/2006/main" xmlns:r="http://schemas.openxmlformats.org/officeDocument/2006/relationships" xmlns:p="http://schemas.openxmlformats.org/presentationml/2006/main">
  <p:tag name="PPSNARRATION" val="28,2061789066,C:\Users\Admin\Desktop\Dia Li 4 Nguoi dan o dong bang Nam Bo\Bai giang e learning dia li 4_pptx\Media.ppcx"/>
  <p:tag name="PPSNARRATIONPROPS" val="C:\Users\Admin\Desktop\âm địa lí\Lễ Hội Bà Chúa Sứ.mp3"/>
  <p:tag name="HTML_SHAPEINFO" val="&lt;SlideThumbPath val=&quot;Slide18.PNG&quot;/&gt;"/>
</p:tagLst>
</file>

<file path=ppt/tags/tag22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3279DB75-E5B4-4260-A29D-B0E61BA6C55E}_18.png&quot;/&gt;&lt;left val=&quot;13&quot;/&gt;&lt;top val=&quot;313&quot;/&gt;&lt;width val=&quot;678&quot;/&gt;&lt;height val=&quot;233&quot;/&gt;&lt;hasText val=&quot;1&quot;/&gt;&lt;/Image&gt;&lt;/ThreeDShapeInfo&gt;"/>
  <p:tag name="PRESENTER_SHAPETEXTINFO" val="&lt;ShapeTextInfo&gt;&lt;TableIndex row=&quot;-1&quot; col=&quot;-1&quot;&gt;&lt;linesCount val=&quot;7&quot;/&gt;&lt;lineCharCount val=&quot;61&quot;/&gt;&lt;lineCharCount val=&quot;55&quot;/&gt;&lt;lineCharCount val=&quot;58&quot;/&gt;&lt;lineCharCount val=&quot;46&quot;/&gt;&lt;lineCharCount val=&quot;57&quot;/&gt;&lt;lineCharCount val=&quot;56&quot;/&gt;&lt;lineCharCount val=&quot;6&quot;/&gt;&lt;/TableIndex&gt;&lt;/ShapeTextInfo&gt;"/>
</p:tagLst>
</file>

<file path=ppt/tags/tag22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E28FB5CD-0A59-4835-BCDD-2A175FDDD14A}_18.png&quot;/&gt;&lt;left val=&quot;89&quot;/&gt;&lt;top val=&quot;266&quot;/&gt;&lt;width val=&quot;510&quot;/&gt;&lt;height val=&quot;47&quot;/&gt;&lt;hasText val=&quot;1&quot;/&gt;&lt;/Image&gt;&lt;/ThreeDShapeInfo&gt;"/>
  <p:tag name="PRESENTER_SHAPETEXTINFO" val="&lt;ShapeTextInfo&gt;&lt;TableIndex row=&quot;-1&quot; col=&quot;-1&quot;&gt;&lt;linesCount val=&quot;1&quot;/&gt;&lt;lineCharCount val=&quot;40&quot;/&gt;&lt;/TableIndex&gt;&lt;/ShapeTextInfo&gt;"/>
</p:tagLst>
</file>

<file path=ppt/tags/tag229.xml><?xml version="1.0" encoding="utf-8"?>
<p:tagLst xmlns:a="http://schemas.openxmlformats.org/drawingml/2006/main" xmlns:r="http://schemas.openxmlformats.org/officeDocument/2006/relationships" xmlns:p="http://schemas.openxmlformats.org/presentationml/2006/main">
  <p:tag name="PPSNARRATION" val="29,2061789066,C:\Users\Admin\Desktop\Dia Li 4 Nguoi dan o dong bang Nam Bo\Bai giang e learning dia li 4_pptx\Media.ppcx"/>
  <p:tag name="PPSNARRATIONPROPS" val="C:\Users\Admin\Desktop\âm địa lí\Núi Bà.mp3"/>
  <p:tag name="HTML_SHAPEINFO" val="&lt;SlideThumbPath val=&quot;Slide19.PNG&quot;/&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CA1A91F6-24CD-403D-8CF8-2D79C264535B}_19.png&quot;/&gt;&lt;left val=&quot;3&quot;/&gt;&lt;top val=&quot;286&quot;/&gt;&lt;width val=&quot;688&quot;/&gt;&lt;height val=&quot;263&quot;/&gt;&lt;hasText val=&quot;1&quot;/&gt;&lt;/Image&gt;&lt;/ThreeDShapeInfo&gt;"/>
  <p:tag name="PRESENTER_SHAPETEXTINFO" val="&lt;ShapeTextInfo&gt;&lt;TableIndex row=&quot;-1&quot; col=&quot;-1&quot;&gt;&lt;linesCount val=&quot;8&quot;/&gt;&lt;lineCharCount val=&quot;59&quot;/&gt;&lt;lineCharCount val=&quot;59&quot;/&gt;&lt;lineCharCount val=&quot;58&quot;/&gt;&lt;lineCharCount val=&quot;52&quot;/&gt;&lt;lineCharCount val=&quot;59&quot;/&gt;&lt;lineCharCount val=&quot;53&quot;/&gt;&lt;lineCharCount val=&quot;54&quot;/&gt;&lt;lineCharCount val=&quot;7&quot;/&gt;&lt;/TableIndex&gt;&lt;/ShapeTextInfo&gt;"/>
</p:tagLst>
</file>

<file path=ppt/tags/tag231.xml><?xml version="1.0" encoding="utf-8"?>
<p:tagLst xmlns:a="http://schemas.openxmlformats.org/drawingml/2006/main" xmlns:r="http://schemas.openxmlformats.org/officeDocument/2006/relationships" xmlns:p="http://schemas.openxmlformats.org/presentationml/2006/main">
  <p:tag name="PRESENTER_SHAPEINFO" val="&lt;ThreeDShapeInfo&gt;&lt;uuid val=&quot;{05A7B035-5AE5-415E-8406-5AE59C3797F3}&quot;/&gt;&lt;isInvalidForFieldText val=&quot;0&quot;/&gt;&lt;Image&gt;&lt;filename val=&quot;C:\Users\Admin\AppData\Local\Temp\PR\data\asimages\{05A7B035-5AE5-415E-8406-5AE59C3797F3}_19.png&quot;/&gt;&lt;left val=&quot;30&quot;/&gt;&lt;top val=&quot;18&quot;/&gt;&lt;width val=&quot;315&quot;/&gt;&lt;height val=&quot;243&quot;/&gt;&lt;hasText val=&quot;1&quot;/&gt;&lt;/Image&gt;&lt;/ThreeDShapeInfo&gt;"/>
</p:tagLst>
</file>

<file path=ppt/tags/tag232.xml><?xml version="1.0" encoding="utf-8"?>
<p:tagLst xmlns:a="http://schemas.openxmlformats.org/drawingml/2006/main" xmlns:r="http://schemas.openxmlformats.org/officeDocument/2006/relationships" xmlns:p="http://schemas.openxmlformats.org/presentationml/2006/main">
  <p:tag name="PRESENTER_SHAPEINFO" val="&lt;ThreeDShapeInfo&gt;&lt;uuid val=&quot;{283B4E51-BC24-47DF-9FCA-1324D26E8EFE}&quot;/&gt;&lt;isInvalidForFieldText val=&quot;0&quot;/&gt;&lt;Image&gt;&lt;filename val=&quot;C:\Users\Admin\AppData\Local\Temp\PR\data\asimages\{283B4E51-BC24-47DF-9FCA-1324D26E8EFE}_19.png&quot;/&gt;&lt;left val=&quot;372&quot;/&gt;&lt;top val=&quot;18&quot;/&gt;&lt;width val=&quot;297&quot;/&gt;&lt;height val=&quot;243&quot;/&gt;&lt;hasText val=&quot;1&quot;/&gt;&lt;/Image&gt;&lt;/ThreeDShapeInfo&gt;"/>
</p:tagLst>
</file>

<file path=ppt/tags/tag233.xml><?xml version="1.0" encoding="utf-8"?>
<p:tagLst xmlns:a="http://schemas.openxmlformats.org/drawingml/2006/main" xmlns:r="http://schemas.openxmlformats.org/officeDocument/2006/relationships" xmlns:p="http://schemas.openxmlformats.org/presentationml/2006/main">
  <p:tag name="HTML_SHAPEINFO" val="&lt;TextEffect&gt;&lt;Image&gt;&lt;filename val=&quot;C:\Users\Admin\AppData\Local\Temp\PR\data\asimages\{AC5CE246-7D61-4782-A17D-B1540D213BA7}_1.png_crop.png&quot;/&gt;&lt;left val=&quot;205&quot;/&gt;&lt;top val=&quot;266&quot;/&gt;&lt;width val=&quot;249&quot;/&gt;&lt;height val=&quot;18&quot;/&gt;&lt;hasText val=&quot;1&quot;/&gt;&lt;paraId val=&quot;1&quot;/&gt;&lt;/Image&gt;&lt;/TextEffect&gt;"/>
  <p:tag name="PRESENTER_SHAPETEXTINFO" val="&lt;ShapeTextInfo&gt;&lt;TableIndex row=&quot;-1&quot; col=&quot;-1&quot;&gt;&lt;linesCount val=&quot;1&quot;/&gt;&lt;lineCharCount val=&quot;29&quot;/&gt;&lt;/TableIndex&gt;&lt;/ShapeTextInfo&gt;"/>
</p:tagLst>
</file>

<file path=ppt/tags/tag234.xml><?xml version="1.0" encoding="utf-8"?>
<p:tagLst xmlns:a="http://schemas.openxmlformats.org/drawingml/2006/main" xmlns:r="http://schemas.openxmlformats.org/officeDocument/2006/relationships" xmlns:p="http://schemas.openxmlformats.org/presentationml/2006/main">
  <p:tag name="PPSNARRATION" val="30,2061789066,C:\Users\Admin\Desktop\Dia Li 4 Nguoi dan o dong bang Nam Bo\Bai giang e learning dia li 4_pptx\Media.ppcx"/>
  <p:tag name="PPSNARRATIONPROPS" val="C:\Users\Admin\Desktop\âm địa lí\Cúng Trăng.mp3"/>
  <p:tag name="HTML_SHAPEINFO" val="&lt;SlideThumbPath val=&quot;Slide20.PNG&quot;/&gt;"/>
</p:tagLst>
</file>

<file path=ppt/tags/tag23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917AD26B-F206-4964-A5CF-7A885071323C}_20.png&quot;/&gt;&lt;left val=&quot;21&quot;/&gt;&lt;top val=&quot;270&quot;/&gt;&lt;width val=&quot;676&quot;/&gt;&lt;height val=&quot;263&quot;/&gt;&lt;hasText val=&quot;1&quot;/&gt;&lt;/Image&gt;&lt;/ThreeDShapeInfo&gt;"/>
  <p:tag name="PRESENTER_SHAPETEXTINFO" val="&lt;ShapeTextInfo&gt;&lt;TableIndex row=&quot;-1&quot; col=&quot;-1&quot;&gt;&lt;linesCount val=&quot;8&quot;/&gt;&lt;lineCharCount val=&quot;57&quot;/&gt;&lt;lineCharCount val=&quot;51&quot;/&gt;&lt;lineCharCount val=&quot;51&quot;/&gt;&lt;lineCharCount val=&quot;52&quot;/&gt;&lt;lineCharCount val=&quot;60&quot;/&gt;&lt;lineCharCount val=&quot;56&quot;/&gt;&lt;lineCharCount val=&quot;53&quot;/&gt;&lt;lineCharCount val=&quot;22&quot;/&gt;&lt;/TableIndex&gt;&lt;/ShapeTextInfo&gt;"/>
</p:tagLst>
</file>

<file path=ppt/tags/tag23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8C3EAB02-6A0C-496B-A288-DDD385F14CD7}_20.png&quot;/&gt;&lt;left val=&quot;198&quot;/&gt;&lt;top val=&quot;235&quot;/&gt;&lt;width val=&quot;372&quot;/&gt;&lt;height val=&quot;43&quot;/&gt;&lt;hasText val=&quot;1&quot;/&gt;&lt;/Image&gt;&lt;/ThreeDShapeInfo&gt;"/>
  <p:tag name="PRESENTER_SHAPETEXTINFO" val="&lt;ShapeTextInfo&gt;&lt;TableIndex row=&quot;-1&quot; col=&quot;-1&quot;&gt;&lt;linesCount val=&quot;1&quot;/&gt;&lt;lineCharCount val=&quot;36&quot;/&gt;&lt;/TableIndex&gt;&lt;/ShapeTextInfo&gt;"/>
</p:tagLst>
</file>

<file path=ppt/tags/tag237.xml><?xml version="1.0" encoding="utf-8"?>
<p:tagLst xmlns:a="http://schemas.openxmlformats.org/drawingml/2006/main" xmlns:r="http://schemas.openxmlformats.org/officeDocument/2006/relationships" xmlns:p="http://schemas.openxmlformats.org/presentationml/2006/main">
  <p:tag name="PPSNARRATION" val="31,2061789066,C:\Users\Admin\Desktop\Dia Li 4 Nguoi dan o dong bang Nam Bo\Bai giang e learning dia li 4_pptx\Media.ppcx"/>
  <p:tag name="HTML_SHAPEINFO" val="&lt;SlideThumbPath val=&quot;Slide21.PNG&quot;/&gt;"/>
</p:tagLst>
</file>

<file path=ppt/tags/tag238.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6E8D27EC-F76C-4AA4-B584-81CB772EB8D9}_21.png&quot;/&gt;&lt;left val=&quot;21&quot;/&gt;&lt;top val=&quot;259&quot;/&gt;&lt;width val=&quot;682&quot;/&gt;&lt;height val=&quot;248&quot;/&gt;&lt;hasText val=&quot;1&quot;/&gt;&lt;/Image&gt;&lt;/ThreeDShapeInfo&gt;"/>
  <p:tag name="PRESENTER_SHAPETEXTINFO" val="&lt;ShapeTextInfo&gt;&lt;TableIndex row=&quot;-1&quot; col=&quot;-1&quot;&gt;&lt;linesCount val=&quot;7&quot;/&gt;&lt;lineCharCount val=&quot;54&quot;/&gt;&lt;lineCharCount val=&quot;56&quot;/&gt;&lt;lineCharCount val=&quot;56&quot;/&gt;&lt;lineCharCount val=&quot;55&quot;/&gt;&lt;lineCharCount val=&quot;59&quot;/&gt;&lt;lineCharCount val=&quot;56&quot;/&gt;&lt;lineCharCount val=&quot;38&quot;/&gt;&lt;/TableIndex&gt;&lt;/ShapeTextInfo&gt;"/>
</p:tagLst>
</file>

<file path=ppt/tags/tag239.xml><?xml version="1.0" encoding="utf-8"?>
<p:tagLst xmlns:a="http://schemas.openxmlformats.org/drawingml/2006/main" xmlns:r="http://schemas.openxmlformats.org/officeDocument/2006/relationships" xmlns:p="http://schemas.openxmlformats.org/presentationml/2006/main">
  <p:tag name="PPSNARRATION" val="32,2061789066,C:\Users\Admin\Desktop\Dia Li 4 Nguoi dan o dong bang Nam Bo\Bai giang e learning dia li 4_pptx\Media.ppcx"/>
  <p:tag name="HTML_SHAPEINFO" val="&lt;SlideThumbPath val=&quot;Slide22.PNG&quot;/&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0.xml><?xml version="1.0" encoding="utf-8"?>
<p:tagLst xmlns:a="http://schemas.openxmlformats.org/drawingml/2006/main" xmlns:r="http://schemas.openxmlformats.org/officeDocument/2006/relationships" xmlns:p="http://schemas.openxmlformats.org/presentationml/2006/main">
  <p:tag name="PRESENTER_SHAPEINFO" val="&lt;ThreeDShapeInfo&gt;&lt;uuid val=&quot;{61BBDE48-64CE-490F-AEC6-866E8A4FAAA1}&quot;/&gt;&lt;isInvalidForFieldText val=&quot;0&quot;/&gt;&lt;Image&gt;&lt;filename val=&quot;C:\Users\Admin\AppData\Local\Temp\PR\data\asimages\{61BBDE48-64CE-490F-AEC6-866E8A4FAAA1}_22.png&quot;/&gt;&lt;left val=&quot;377&quot;/&gt;&lt;top val=&quot;483&quot;/&gt;&lt;width val=&quot;253&quot;/&gt;&lt;height val=&quot;49&quot;/&gt;&lt;hasText val=&quot;1&quot;/&gt;&lt;/Image&gt;&lt;/ThreeDShapeInfo&gt;"/>
  <p:tag name="PRESENTER_SHAPETEXTINFO" val="&lt;ShapeTextInfo&gt;&lt;TableIndex row=&quot;-1&quot; col=&quot;-1&quot;&gt;&lt;linesCount val=&quot;1&quot;/&gt;&lt;lineCharCount val=&quot;24&quot;/&gt;&lt;/TableIndex&gt;&lt;/ShapeTextInfo&gt;"/>
</p:tagLst>
</file>

<file path=ppt/tags/tag24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A6665EF7-DB04-4F6D-BF4B-3C422FF0FCF8}_22.png&quot;/&gt;&lt;left val=&quot;23&quot;/&gt;&lt;top val=&quot;255&quot;/&gt;&lt;width val=&quot;258&quot;/&gt;&lt;height val=&quot;43&quot;/&gt;&lt;hasText val=&quot;1&quot;/&gt;&lt;/Image&gt;&lt;/ThreeDShapeInfo&gt;"/>
  <p:tag name="PRESENTER_SHAPETEXTINFO" val="&lt;ShapeTextInfo&gt;&lt;TableIndex row=&quot;-1&quot; col=&quot;-1&quot;&gt;&lt;linesCount val=&quot;1&quot;/&gt;&lt;lineCharCount val=&quot;23&quot;/&gt;&lt;/TableIndex&gt;&lt;/ShapeTextInfo&gt;"/>
</p:tagLst>
</file>

<file path=ppt/tags/tag24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49EE845-2E7A-4F71-80E9-ED66336CAA59}&quot;/&gt;&lt;isInvalidForFieldText val=&quot;0&quot;/&gt;&lt;Image&gt;&lt;filename val=&quot;C:\Users\Admin\AppData\Local\Temp\PR\data\asimages\{B49EE845-2E7A-4F71-80E9-ED66336CAA59}_22.png&quot;/&gt;&lt;left val=&quot;-7&quot;/&gt;&lt;top val=&quot;481&quot;/&gt;&lt;width val=&quot;340&quot;/&gt;&lt;height val=&quot;57&quot;/&gt;&lt;hasText val=&quot;1&quot;/&gt;&lt;/Image&gt;&lt;/ThreeDShapeInfo&gt;"/>
  <p:tag name="PRESENTER_SHAPETEXTINFO" val="&lt;ShapeTextInfo&gt;&lt;TableIndex row=&quot;-1&quot; col=&quot;-1&quot;&gt;&lt;linesCount val=&quot;1&quot;/&gt;&lt;lineCharCount val=&quot;27&quot;/&gt;&lt;/TableIndex&gt;&lt;/ShapeTextInfo&gt;"/>
</p:tagLst>
</file>

<file path=ppt/tags/tag24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15002AE-DCD1-4846-889D-DD78873ED43E}&quot;/&gt;&lt;isInvalidForFieldText val=&quot;0&quot;/&gt;&lt;Image&gt;&lt;filename val=&quot;C:\Users\Admin\AppData\Local\Temp\PR\data\asimages\{015002AE-DCD1-4846-889D-DD78873ED43E}_22.png&quot;/&gt;&lt;left val=&quot;347&quot;/&gt;&lt;top val=&quot;243&quot;/&gt;&lt;width val=&quot;331&quot;/&gt;&lt;height val=&quot;49&quot;/&gt;&lt;hasText val=&quot;1&quot;/&gt;&lt;/Image&gt;&lt;/ThreeDShapeInfo&gt;"/>
  <p:tag name="PRESENTER_SHAPETEXTINFO" val="&lt;ShapeTextInfo&gt;&lt;TableIndex row=&quot;-1&quot; col=&quot;-1&quot;&gt;&lt;linesCount val=&quot;1&quot;/&gt;&lt;lineCharCount val=&quot;28&quot;/&gt;&lt;/TableIndex&gt;&lt;/ShapeTextInfo&gt;"/>
</p:tagLst>
</file>

<file path=ppt/tags/tag244.xml><?xml version="1.0" encoding="utf-8"?>
<p:tagLst xmlns:a="http://schemas.openxmlformats.org/drawingml/2006/main" xmlns:r="http://schemas.openxmlformats.org/officeDocument/2006/relationships" xmlns:p="http://schemas.openxmlformats.org/presentationml/2006/main">
  <p:tag name="MMPROD_LASTVALUES" val="&lt;ChangeData&gt;&lt;SlideID&gt;&lt;![CDATA[370]]&gt;&lt;/SlideID&gt;&lt;/ChangeData&gt;"/>
  <p:tag name="PPSNARRATION" val="51,2061789066,C:\Users\Admin\Desktop\Dia Li 4 Nguoi dan o dong bang Nam Bo\Bai giang e learning dia li 4_pptx\Media.ppcx"/>
  <p:tag name="MMPROD_PASSDATA" val="&lt;object type=&quot;10050&quot; unique_id=&quot;10059&quot;&gt;&lt;property id=&quot;10020&quot; value=&quot;2&quot;/&gt;&lt;property id=&quot;10102&quot; value=&quot;1&quot;/&gt;&lt;property id=&quot;10191&quot; value=&quot;38&quot;/&gt;&lt;/object&gt;"/>
  <p:tag name="MMPROD_FAILDATA" val="&lt;object type=&quot;10051&quot; unique_id=&quot;10060&quot;&gt;&lt;property id=&quot;10020&quot; value=&quot;2&quot;/&gt;&lt;property id=&quot;10102&quot; value=&quot;1&quot;/&gt;&lt;property id=&quot;10191&quot; value=&quot;39&quot;/&gt;&lt;/object&gt;"/>
  <p:tag name="MMPROD_ID" val="10057"/>
  <p:tag name="MMPROD_TYPE" val="10008"/>
  <p:tag name="MMPROD_DATA" val="&lt;property id=&quot;10026&quot; value=&quot;10&quot;/&gt;&lt;property id=&quot;10027&quot; value=&quot;Interaction10057&quot;/&gt;&lt;property id=&quot;10028&quot; value=&quot;0&quot;/&gt;&lt;property id=&quot;10063&quot; value=&quot;2&quot;/&gt;&lt;property id=&quot;10070&quot; value=&quot;Multiple choice&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42"/>
  <p:tag name="MMPROD_PARENTQUESTIONGROUPID" val="-1"/>
  <p:tag name="QUIZCLIPSSOURCE" val="2061789066,C:\Users\Admin\Desktop\Dia Li 4 Nguoi dan o dong bang Nam Bo\Bai giang e learning dia li 4_pptx\Media.ppcx"/>
  <p:tag name="HTML_SHAPEINFO" val="&lt;SlideThumbPath val=&quot;Slide23.PNG&quot;/&gt;"/>
  <p:tag name="MMPROD_ANSWERCOUNT" val="3"/>
</p:tagLst>
</file>

<file path=ppt/tags/tag245.xml><?xml version="1.0" encoding="utf-8"?>
<p:tagLst xmlns:a="http://schemas.openxmlformats.org/drawingml/2006/main" xmlns:r="http://schemas.openxmlformats.org/officeDocument/2006/relationships" xmlns:p="http://schemas.openxmlformats.org/presentationml/2006/main">
  <p:tag name="MMPROD_ID" val="10057"/>
  <p:tag name="MMPROD_ABSOLUTEPOSITIONID" val="100"/>
  <p:tag name="MMPROD_LASTVALUES" val="&lt;ChangeData&gt;&lt;Text&gt;&lt;![CDATA[Câu 1: Các dân tộc sống ở đồng bằng Nam Bộ chủ yếu là:]]&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41C045CC-057D-4ABF-B863-919150C89DB8}_23.png&quot;/&gt;&lt;left val=&quot;32&quot;/&gt;&lt;top val=&quot;7&quot;/&gt;&lt;width val=&quot;663&quot;/&gt;&lt;height val=&quot;126&quot;/&gt;&lt;hasText val=&quot;1&quot;/&gt;&lt;/Image&gt;&lt;/ThreeDShapeInfo&gt;"/>
  <p:tag name="PRESENTER_SHAPETEXTINFO" val="&lt;ShapeTextInfo&gt;&lt;TableIndex row=&quot;-1&quot; col=&quot;-1&quot;&gt;&lt;linesCount val=&quot;2&quot;/&gt;&lt;lineCharCount val=&quot;36&quot;/&gt;&lt;lineCharCount val=&quot;18&quot;/&gt;&lt;/TableIndex&gt;&lt;/ShapeTextInfo&gt;"/>
</p:tagLst>
</file>

<file path=ppt/tags/tag246.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6AF3AF81-FF4B-44DE-8987-E2E077E7CDB4}&quot;/&gt;&lt;isInvalidForFieldText val=&quot;0&quot;/&gt;&lt;Image&gt;&lt;filename val=&quot;C:\Users\Admin\AppData\Local\Temp\PR\data\asimages\{6AF3AF81-FF4B-44DE-8987-E2E077E7CDB4}_23.png&quot;/&gt;&lt;left val=&quot;58&quot;/&gt;&lt;top val=&quot;351&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247.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4A0E62ED-48E3-4D46-8926-404862640EA5}&quot;/&gt;&lt;isInvalidForFieldText val=&quot;0&quot;/&gt;&lt;Image&gt;&lt;filename val=&quot;C:\Users\Admin\AppData\Local\Temp\PR\data\asimages\{4A0E62ED-48E3-4D46-8926-404862640EA5}_23.png&quot;/&gt;&lt;left val=&quot;385&quot;/&gt;&lt;top val=&quot;351&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248.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67B04996-69D0-403F-A36D-604C64EA1A44}_23.png&quot;/&gt;&lt;left val=&quot;496&quot;/&gt;&lt;top val=&quot;444&quot;/&gt;&lt;width val=&quot;91&quot;/&gt;&lt;height val=&quot;33&quot;/&gt;&lt;hasText val=&quot;1&quot;/&gt;&lt;/Image&gt;&lt;/ThreeDShapeInfo&gt;"/>
</p:tagLst>
</file>

<file path=ppt/tags/tag249.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A55B13B3-2F05-4065-AAF8-81A4F22DFE25}_23.png&quot;/&gt;&lt;left val=&quot;593&quot;/&gt;&lt;top val=&quot;444&quot;/&gt;&lt;width val=&quot;91&quot;/&gt;&lt;height val=&quot;33&quot;/&gt;&lt;hasText val=&quot;1&quot;/&gt;&lt;/Image&gt;&lt;/ThreeDShape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0.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gt;&lt;/Top&gt;&lt;/ChangeData&gt;"/>
  <p:tag name="MMPROD_ID" val="10061"/>
  <p:tag name="MMPROD_TYPE" val="10018"/>
  <p:tag name="MMPROD_DATA" val="&lt;property id=&quot;10074&quot; value=&quot;1&quot;/&gt;&lt;property id=&quot;10193&quot; value=&quot;A&quot;/&gt;&lt;property id=&quot;10199&quot; value=&quot;0&quot;/&gt;&lt;object type=&quot;10049&quot; unique_id=&quot;10062&quot;&gt;&lt;property id=&quot;10020&quot; value=&quot;9&quot;/&gt;&lt;property id=&quot;10102&quot; value=&quot;0&quot;/&gt;&lt;property id=&quot;10191&quot; value=&quot;-1&quot;/&gt;&lt;/object&gt;"/>
  <p:tag name="MMPROD_COLLECTIONCONTAINERID" val="10058"/>
  <p:tag name="MMPROD_PARENTID" val="10057"/>
  <p:tag name="MMPROD_ANSWERLETTER" val="A) "/>
  <p:tag name="HTML_AUTOSHAPE_INFO" val="&lt;ThreeDShapeInfo&gt;&lt;uuid val=&quot;1001&quot;/&gt;&lt;isInvalidForFieldText val=&quot;0&quot;/&gt;&lt;hasMultipleQuizShape val=&quot;1&quot;/&gt;&lt;Image&gt;&lt;filename val=&quot;C:\Users\Admin\AppData\Local\Temp\PR\data\asimages\{AC415F25-7650-4898-86E9-72DE8B7449B7}_23.png&quot;/&gt;&lt;left val=&quot;62&quot;/&gt;&lt;top val=&quot;123&quot;/&gt;&lt;width val=&quot;50&quot;/&gt;&lt;height val=&quot;43&quot;/&gt;&lt;hasText val=&quot;1&quot;/&gt;&lt;/Image&gt;&lt;Image&gt;&lt;filename val=&quot;C:\Users\Admin\AppData\Local\Temp\PR\data\asimages\{93613C75-9206-4036-BA51-5C7D99B0944B}_23.png&quot;/&gt;&lt;left val=&quot;93&quot;/&gt;&lt;top val=&quot;123&quot;/&gt;&lt;width val=&quot;403&quot;/&gt;&lt;height val=&quot;43&quot;/&gt;&lt;hasText val=&quot;1&quot;/&gt;&lt;/Image&gt;&lt;/ThreeDShapeInfo&gt;"/>
</p:tagLst>
</file>

<file path=ppt/tags/tag251.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gt;&lt;/Top&gt;&lt;/ChangeData&gt;"/>
  <p:tag name="MMPROD_ID" val="10063"/>
  <p:tag name="MMPROD_TYPE" val="10018"/>
  <p:tag name="MMPROD_DATA" val="&lt;property id=&quot;10074&quot; value=&quot;0&quot;/&gt;&lt;property id=&quot;10193&quot; value=&quot;B&quot;/&gt;&lt;property id=&quot;10199&quot; value=&quot;0&quot;/&gt;&lt;object type=&quot;10049&quot; unique_id=&quot;10064&quot;&gt;&lt;property id=&quot;10020&quot; value=&quot;9&quot;/&gt;&lt;property id=&quot;10102&quot; value=&quot;0&quot;/&gt;&lt;property id=&quot;10191&quot; value=&quot;-1&quot;/&gt;&lt;/object&gt;"/>
  <p:tag name="MMPROD_COLLECTIONCONTAINERID" val="10058"/>
  <p:tag name="MMPROD_PARENTID" val="10057"/>
  <p:tag name="MMPROD_ANSWERLETTER" val="B) "/>
  <p:tag name="HTML_AUTOSHAPE_INFO" val="&lt;ThreeDShapeInfo&gt;&lt;uuid val=&quot;1002&quot;/&gt;&lt;isInvalidForFieldText val=&quot;0&quot;/&gt;&lt;hasMultipleQuizShape val=&quot;1&quot;/&gt;&lt;Image&gt;&lt;filename val=&quot;C:\Users\Admin\AppData\Local\Temp\PR\data\asimages\{36408A16-6551-4D1B-8DF4-B20E9EF86038}_23.png&quot;/&gt;&lt;left val=&quot;62&quot;/&gt;&lt;top val=&quot;160&quot;/&gt;&lt;width val=&quot;50&quot;/&gt;&lt;height val=&quot;43&quot;/&gt;&lt;hasText val=&quot;1&quot;/&gt;&lt;/Image&gt;&lt;Image&gt;&lt;filename val=&quot;C:\Users\Admin\AppData\Local\Temp\PR\data\asimages\{BCB145FA-AFEB-40B0-BA08-3F7C1BF9B330}_23.png&quot;/&gt;&lt;left val=&quot;93&quot;/&gt;&lt;top val=&quot;160&quot;/&gt;&lt;width val=&quot;403&quot;/&gt;&lt;height val=&quot;43&quot;/&gt;&lt;hasText val=&quot;1&quot;/&gt;&lt;/Image&gt;&lt;/ThreeDShapeInfo&gt;"/>
</p:tagLst>
</file>

<file path=ppt/tags/tag252.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04.8]]&gt;&lt;/Top&gt;&lt;/ChangeData&gt;"/>
  <p:tag name="MMPROD_ID" val="10065"/>
  <p:tag name="MMPROD_TYPE" val="10018"/>
  <p:tag name="MMPROD_DATA" val="&lt;property id=&quot;10074&quot; value=&quot;0&quot;/&gt;&lt;property id=&quot;10193&quot; value=&quot;C&quot;/&gt;&lt;property id=&quot;10199&quot; value=&quot;0&quot;/&gt;&lt;object type=&quot;10049&quot; unique_id=&quot;10066&quot;&gt;&lt;property id=&quot;10020&quot; value=&quot;9&quot;/&gt;&lt;property id=&quot;10102&quot; value=&quot;0&quot;/&gt;&lt;property id=&quot;10191&quot; value=&quot;-1&quot;/&gt;&lt;/object&gt;"/>
  <p:tag name="MMPROD_COLLECTIONCONTAINERID" val="10058"/>
  <p:tag name="MMPROD_PARENTID" val="10057"/>
  <p:tag name="MMPROD_ANSWERLETTER" val="C) "/>
  <p:tag name="HTML_AUTOSHAPE_INFO" val="&lt;ThreeDShapeInfo&gt;&lt;uuid val=&quot;1003&quot;/&gt;&lt;isInvalidForFieldText val=&quot;0&quot;/&gt;&lt;hasMultipleQuizShape val=&quot;1&quot;/&gt;&lt;Image&gt;&lt;filename val=&quot;C:\Users\Admin\AppData\Local\Temp\PR\data\asimages\{3B6475FD-126F-4D0E-9556-966750959D0A}_23.png&quot;/&gt;&lt;left val=&quot;62&quot;/&gt;&lt;top val=&quot;198&quot;/&gt;&lt;width val=&quot;51&quot;/&gt;&lt;height val=&quot;43&quot;/&gt;&lt;hasText val=&quot;1&quot;/&gt;&lt;/Image&gt;&lt;Image&gt;&lt;filename val=&quot;C:\Users\Admin\AppData\Local\Temp\PR\data\asimages\{A3578E1A-519F-4F7E-B9EF-E36D5FF12265}_23.png&quot;/&gt;&lt;left val=&quot;94&quot;/&gt;&lt;top val=&quot;198&quot;/&gt;&lt;width val=&quot;402&quot;/&gt;&lt;height val=&quot;43&quot;/&gt;&lt;hasText val=&quot;1&quot;/&gt;&lt;/Image&gt;&lt;/ThreeDShapeInfo&gt;"/>
</p:tagLst>
</file>

<file path=ppt/tags/tag253.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04.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254.xml><?xml version="1.0" encoding="utf-8"?>
<p:tagLst xmlns:a="http://schemas.openxmlformats.org/drawingml/2006/main" xmlns:r="http://schemas.openxmlformats.org/officeDocument/2006/relationships" xmlns:p="http://schemas.openxmlformats.org/presentationml/2006/main">
  <p:tag name="MMPROD_LASTVALUES" val="&lt;ChangeData&gt;&lt;Text&gt;&lt;![CDATA[Người Kinh, Ba-na, Ê-đê]]&gt;&lt;/Text&gt;&lt;FontSize&gt;&lt;![CDATA[20]]&gt;&lt;/FontSize&gt;&lt;Left&gt;&lt;![CDATA[107]]&gt;&lt;/Left&gt;&lt;Top&gt;&lt;![CDATA[204.8]]&gt;&lt;/Top&gt;&lt;/ChangeData&gt;"/>
  <p:tag name="MMPROD_ABSOLUTEPOSITIONID" val="1023"/>
  <p:tag name="PRESENTER_SHAPETEXTINFO" val="&lt;ShapeTextInfo&gt;&lt;TableIndex row=&quot;-1&quot; col=&quot;-1&quot;&gt;&lt;linesCount val=&quot;1&quot;/&gt;&lt;lineCharCount val=&quot;23&quot;/&gt;&lt;/TableIndex&gt;&lt;/ShapeTextInfo&gt;"/>
</p:tagLst>
</file>

<file path=ppt/tags/tag255.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256.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257.xml><?xml version="1.0" encoding="utf-8"?>
<p:tagLst xmlns:a="http://schemas.openxmlformats.org/drawingml/2006/main" xmlns:r="http://schemas.openxmlformats.org/officeDocument/2006/relationships" xmlns:p="http://schemas.openxmlformats.org/presentationml/2006/main">
  <p:tag name="MMPROD_LASTVALUES" val="&lt;ChangeData&gt;&lt;Text&gt;&lt;![CDATA[Người Kinh, Chăm, Hoa, Khơ- me.]]&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31&quot;/&gt;&lt;/TableIndex&gt;&lt;/ShapeTextInfo&gt;"/>
</p:tagLst>
</file>

<file path=ppt/tags/tag258.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259.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0.xml><?xml version="1.0" encoding="utf-8"?>
<p:tagLst xmlns:a="http://schemas.openxmlformats.org/drawingml/2006/main" xmlns:r="http://schemas.openxmlformats.org/officeDocument/2006/relationships" xmlns:p="http://schemas.openxmlformats.org/presentationml/2006/main">
  <p:tag name="MMPROD_LASTVALUES" val="&lt;ChangeData&gt;&lt;Text&gt;&lt;![CDATA[Người Kinh, Thái, Mường]]&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23&quot;/&gt;&lt;/TableIndex&gt;&lt;/ShapeTextInfo&gt;"/>
</p:tagLst>
</file>

<file path=ppt/tags/tag261.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2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3.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8]]&gt;&lt;/Left&gt;&lt;Top&gt;&lt;![CDATA[447.2963]]&gt;&lt;/Top&gt;&lt;/ChangeData&gt;"/>
  <p:tag name="PRESENTER_SHAPETEXTINFO" val="&lt;ShapeTextInfo&gt;&lt;TableIndex row=&quot;-1&quot; col=&quot;-1&quot;&gt;&lt;linesCount val=&quot;1&quot;/&gt;&lt;lineCharCount val=&quot;8&quot;/&gt;&lt;/TableIndex&gt;&lt;/ShapeTextInfo&gt;"/>
</p:tagLst>
</file>

<file path=ppt/tags/tag2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5.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47.2963]]&gt;&lt;/Top&gt;&lt;/ChangeData&gt;"/>
  <p:tag name="PRESENTER_SHAPETEXTINFO" val="&lt;ShapeTextInfo&gt;&lt;TableIndex row=&quot;-1&quot; col=&quot;-1&quot;&gt;&lt;linesCount val=&quot;1&quot;/&gt;&lt;lineCharCount val=&quot;7&quot;/&gt;&lt;/TableIndex&gt;&lt;/ShapeTextInfo&gt;"/>
</p:tagLst>
</file>

<file path=ppt/tags/tag266.xml><?xml version="1.0" encoding="utf-8"?>
<p:tagLst xmlns:a="http://schemas.openxmlformats.org/drawingml/2006/main" xmlns:r="http://schemas.openxmlformats.org/officeDocument/2006/relationships" xmlns:p="http://schemas.openxmlformats.org/presentationml/2006/main">
  <p:tag name="MMPROD_LASTVALUES" val="&lt;ChangeData&gt;&lt;SlideID&gt;&lt;![CDATA[371]]&gt;&lt;/SlideID&gt;&lt;/ChangeData&gt;"/>
  <p:tag name="MMPROD_PASSDATA" val="&lt;object type=&quot;10050&quot; unique_id=&quot;10069&quot;&gt;&lt;property id=&quot;10020&quot; value=&quot;2&quot;/&gt;&lt;property id=&quot;10102&quot; value=&quot;1&quot;/&gt;&lt;property id=&quot;10191&quot; value=&quot;40&quot;/&gt;&lt;/object&gt;"/>
  <p:tag name="MMPROD_FAILDATA" val="&lt;object type=&quot;10051&quot; unique_id=&quot;10070&quot;&gt;&lt;property id=&quot;10020&quot; value=&quot;2&quot;/&gt;&lt;property id=&quot;10102&quot; value=&quot;1&quot;/&gt;&lt;property id=&quot;10191&quot; value=&quot;42&quot;/&gt;&lt;/object&gt;"/>
  <p:tag name="MMPROD_ID" val="10067"/>
  <p:tag name="MMPROD_TYPE" val="10008"/>
  <p:tag name="MMPROD_DATA" val="&lt;property id=&quot;10026&quot; value=&quot;10&quot;/&gt;&lt;property id=&quot;10027&quot; value=&quot;Interaction10067&quot;/&gt;&lt;property id=&quot;10028&quot; value=&quot;0&quot;/&gt;&lt;property id=&quot;10063&quot; value=&quot;2&quot;/&gt;&lt;property id=&quot;10070&quot; value=&quot;Multiple choice&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42"/>
  <p:tag name="MMPROD_PARENTQUESTIONGROUPID" val="-1"/>
  <p:tag name="QUIZCLIPSSOURCE" val="2061789066,C:\Users\Admin\Desktop\Dia Li 4 Nguoi dan o dong bang Nam Bo\Bai giang e learning dia li 4_pptx\Media.ppcx"/>
  <p:tag name="HTML_SHAPEINFO" val="&lt;SlideThumbPath val=&quot;Slide24.PNG&quot;/&gt;"/>
  <p:tag name="MMPROD_ANSWERCOUNT" val="4"/>
</p:tagLst>
</file>

<file path=ppt/tags/tag267.xml><?xml version="1.0" encoding="utf-8"?>
<p:tagLst xmlns:a="http://schemas.openxmlformats.org/drawingml/2006/main" xmlns:r="http://schemas.openxmlformats.org/officeDocument/2006/relationships" xmlns:p="http://schemas.openxmlformats.org/presentationml/2006/main">
  <p:tag name="MMPROD_ID" val="10067"/>
  <p:tag name="MMPROD_ABSOLUTEPOSITIONID" val="100"/>
  <p:tag name="MMPROD_LASTVALUES" val="&lt;ChangeData&gt;&lt;Text&gt;&lt;![CDATA[Câu 2: Ở Tây Nam Bộ người dân thường làm nhà:]]&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ECF7B005-1680-481C-AD66-AA869D4FDACE}_24.png&quot;/&gt;&lt;left val=&quot;34&quot;/&gt;&lt;top val=&quot;7&quot;/&gt;&lt;width val=&quot;650&quot;/&gt;&lt;height val=&quot;126&quot;/&gt;&lt;hasText val=&quot;1&quot;/&gt;&lt;/Image&gt;&lt;/ThreeDShapeInfo&gt;"/>
  <p:tag name="PRESENTER_SHAPETEXTINFO" val="&lt;ShapeTextInfo&gt;&lt;TableIndex row=&quot;-1&quot; col=&quot;-1&quot;&gt;&lt;linesCount val=&quot;2&quot;/&gt;&lt;lineCharCount val=&quot;30&quot;/&gt;&lt;lineCharCount val=&quot;15&quot;/&gt;&lt;/TableIndex&gt;&lt;/ShapeTextInfo&gt;"/>
</p:tagLst>
</file>

<file path=ppt/tags/tag268.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5269BE59-EC66-418A-A602-3AB96FC63390}&quot;/&gt;&lt;isInvalidForFieldText val=&quot;0&quot;/&gt;&lt;Image&gt;&lt;filename val=&quot;C:\Users\Admin\AppData\Local\Temp\PR\data\asimages\{5269BE59-EC66-418A-A602-3AB96FC63390}_24.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269.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C072F768-14FB-413C-A6CF-E8D7C5230F43}&quot;/&gt;&lt;isInvalidForFieldText val=&quot;0&quot;/&gt;&lt;Image&gt;&lt;filename val=&quot;C:\Users\Admin\AppData\Local\Temp\PR\data\asimages\{C072F768-14FB-413C-A6CF-E8D7C5230F43}_24.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0.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0AC13195-A8D4-45E7-BDEF-BDA5D9D918AD}_24.png&quot;/&gt;&lt;left val=&quot;496&quot;/&gt;&lt;top val=&quot;444&quot;/&gt;&lt;width val=&quot;91&quot;/&gt;&lt;height val=&quot;33&quot;/&gt;&lt;hasText val=&quot;1&quot;/&gt;&lt;/Image&gt;&lt;/ThreeDShapeInfo&gt;"/>
</p:tagLst>
</file>

<file path=ppt/tags/tag271.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09F6389B-1198-42E7-92A0-0470705BEA01}_24.png&quot;/&gt;&lt;left val=&quot;593&quot;/&gt;&lt;top val=&quot;444&quot;/&gt;&lt;width val=&quot;91&quot;/&gt;&lt;height val=&quot;33&quot;/&gt;&lt;hasText val=&quot;1&quot;/&gt;&lt;/Image&gt;&lt;/ThreeDShapeInfo&gt;"/>
</p:tagLst>
</file>

<file path=ppt/tags/tag272.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gt;&lt;/Top&gt;&lt;/ChangeData&gt;"/>
  <p:tag name="MMPROD_ID" val="10071"/>
  <p:tag name="MMPROD_TYPE" val="10018"/>
  <p:tag name="MMPROD_DATA" val="&lt;property id=&quot;10074&quot; value=&quot;0&quot;/&gt;&lt;property id=&quot;10193&quot; value=&quot;A&quot;/&gt;&lt;property id=&quot;10199&quot; value=&quot;0&quot;/&gt;&lt;object type=&quot;10049&quot; unique_id=&quot;10072&quot;&gt;&lt;property id=&quot;10020&quot; value=&quot;9&quot;/&gt;&lt;property id=&quot;10102&quot; value=&quot;0&quot;/&gt;&lt;property id=&quot;10191&quot; value=&quot;-1&quot;/&gt;&lt;/object&gt;"/>
  <p:tag name="MMPROD_COLLECTIONCONTAINERID" val="10068"/>
  <p:tag name="MMPROD_PARENTID" val="10067"/>
  <p:tag name="MMPROD_ANSWERLETTER" val="A) "/>
  <p:tag name="HTML_AUTOSHAPE_INFO" val="&lt;ThreeDShapeInfo&gt;&lt;uuid val=&quot;1001&quot;/&gt;&lt;isInvalidForFieldText val=&quot;0&quot;/&gt;&lt;hasMultipleQuizShape val=&quot;1&quot;/&gt;&lt;Image&gt;&lt;filename val=&quot;C:\Users\Admin\AppData\Local\Temp\PR\data\asimages\{31E70E70-21AA-47C8-B77F-27967D4DB4DD}_24.png&quot;/&gt;&lt;left val=&quot;62&quot;/&gt;&lt;top val=&quot;123&quot;/&gt;&lt;width val=&quot;50&quot;/&gt;&lt;height val=&quot;43&quot;/&gt;&lt;hasText val=&quot;1&quot;/&gt;&lt;/Image&gt;&lt;Image&gt;&lt;filename val=&quot;C:\Users\Admin\AppData\Local\Temp\PR\data\asimages\{A1AD8F66-78BE-4110-B37C-867001844531}_24.png&quot;/&gt;&lt;left val=&quot;93&quot;/&gt;&lt;top val=&quot;123&quot;/&gt;&lt;width val=&quot;403&quot;/&gt;&lt;height val=&quot;43&quot;/&gt;&lt;hasText val=&quot;1&quot;/&gt;&lt;/Image&gt;&lt;/ThreeDShapeInfo&gt;"/>
</p:tagLst>
</file>

<file path=ppt/tags/tag273.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gt;&lt;/Top&gt;&lt;/ChangeData&gt;"/>
  <p:tag name="MMPROD_ID" val="10073"/>
  <p:tag name="MMPROD_TYPE" val="10018"/>
  <p:tag name="MMPROD_DATA" val="&lt;property id=&quot;10074&quot; value=&quot;0&quot;/&gt;&lt;property id=&quot;10193&quot; value=&quot;B&quot;/&gt;&lt;property id=&quot;10199&quot; value=&quot;0&quot;/&gt;&lt;object type=&quot;10049&quot; unique_id=&quot;10074&quot;&gt;&lt;property id=&quot;10020&quot; value=&quot;9&quot;/&gt;&lt;property id=&quot;10102&quot; value=&quot;0&quot;/&gt;&lt;property id=&quot;10191&quot; value=&quot;-1&quot;/&gt;&lt;/object&gt;"/>
  <p:tag name="MMPROD_COLLECTIONCONTAINERID" val="10068"/>
  <p:tag name="MMPROD_PARENTID" val="10067"/>
  <p:tag name="MMPROD_ANSWERLETTER" val="B) "/>
  <p:tag name="HTML_AUTOSHAPE_INFO" val="&lt;ThreeDShapeInfo&gt;&lt;uuid val=&quot;1002&quot;/&gt;&lt;isInvalidForFieldText val=&quot;0&quot;/&gt;&lt;hasMultipleQuizShape val=&quot;1&quot;/&gt;&lt;Image&gt;&lt;filename val=&quot;C:\Users\Admin\AppData\Local\Temp\PR\data\asimages\{46EEC485-2405-4F05-9332-5DE3A33EAE2E}_24.png&quot;/&gt;&lt;left val=&quot;62&quot;/&gt;&lt;top val=&quot;160&quot;/&gt;&lt;width val=&quot;50&quot;/&gt;&lt;height val=&quot;43&quot;/&gt;&lt;hasText val=&quot;1&quot;/&gt;&lt;/Image&gt;&lt;Image&gt;&lt;filename val=&quot;C:\Users\Admin\AppData\Local\Temp\PR\data\asimages\{2ACD7FA1-C351-4AD2-AA5A-91649FAF22C6}_24.png&quot;/&gt;&lt;left val=&quot;93&quot;/&gt;&lt;top val=&quot;160&quot;/&gt;&lt;width val=&quot;403&quot;/&gt;&lt;height val=&quot;43&quot;/&gt;&lt;hasText val=&quot;1&quot;/&gt;&lt;/Image&gt;&lt;/ThreeDShapeInfo&gt;"/>
</p:tagLst>
</file>

<file path=ppt/tags/tag274.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04.8]]&gt;&lt;/Top&gt;&lt;/ChangeData&gt;"/>
  <p:tag name="MMPROD_ID" val="10075"/>
  <p:tag name="MMPROD_TYPE" val="10018"/>
  <p:tag name="MMPROD_DATA" val="&lt;property id=&quot;10074&quot; value=&quot;1&quot;/&gt;&lt;property id=&quot;10193&quot; value=&quot;C&quot;/&gt;&lt;property id=&quot;10199&quot; value=&quot;0&quot;/&gt;&lt;object type=&quot;10049&quot; unique_id=&quot;10076&quot;&gt;&lt;property id=&quot;10020&quot; value=&quot;9&quot;/&gt;&lt;property id=&quot;10102&quot; value=&quot;0&quot;/&gt;&lt;property id=&quot;10191&quot; value=&quot;-1&quot;/&gt;&lt;/object&gt;"/>
  <p:tag name="MMPROD_COLLECTIONCONTAINERID" val="10068"/>
  <p:tag name="MMPROD_PARENTID" val="10067"/>
  <p:tag name="MMPROD_ANSWERLETTER" val="C) "/>
  <p:tag name="HTML_AUTOSHAPE_INFO" val="&lt;ThreeDShapeInfo&gt;&lt;uuid val=&quot;1003&quot;/&gt;&lt;isInvalidForFieldText val=&quot;0&quot;/&gt;&lt;hasMultipleQuizShape val=&quot;1&quot;/&gt;&lt;Image&gt;&lt;filename val=&quot;C:\Users\Admin\AppData\Local\Temp\PR\data\asimages\{7BB020B9-C803-43D9-BA97-810B4AD04528}_24.png&quot;/&gt;&lt;left val=&quot;62&quot;/&gt;&lt;top val=&quot;198&quot;/&gt;&lt;width val=&quot;51&quot;/&gt;&lt;height val=&quot;43&quot;/&gt;&lt;hasText val=&quot;1&quot;/&gt;&lt;/Image&gt;&lt;Image&gt;&lt;filename val=&quot;C:\Users\Admin\AppData\Local\Temp\PR\data\asimages\{068E6EED-E96F-4146-A8F3-BF9C376FBE83}_24.png&quot;/&gt;&lt;left val=&quot;94&quot;/&gt;&lt;top val=&quot;198&quot;/&gt;&lt;width val=&quot;402&quot;/&gt;&lt;height val=&quot;43&quot;/&gt;&lt;hasText val=&quot;1&quot;/&gt;&lt;/Image&gt;&lt;/ThreeDShapeInfo&gt;"/>
</p:tagLst>
</file>

<file path=ppt/tags/tag275.xml><?xml version="1.0" encoding="utf-8"?>
<p:tagLst xmlns:a="http://schemas.openxmlformats.org/drawingml/2006/main" xmlns:r="http://schemas.openxmlformats.org/officeDocument/2006/relationships" xmlns:p="http://schemas.openxmlformats.org/presentationml/2006/main">
  <p:tag name="MMPROD_ABSOLUTEPOSITIONID" val="1004"/>
  <p:tag name="MMPROD_LASTVALUES" val="&lt;ChangeData&gt;&lt;Left&gt;&lt;![CDATA[48]]&gt;&lt;/Left&gt;&lt;Top&gt;&lt;![CDATA[242.4]]&gt;&lt;/Top&gt;&lt;/ChangeData&gt;"/>
  <p:tag name="MMPROD_ID" val="10077"/>
  <p:tag name="MMPROD_TYPE" val="10018"/>
  <p:tag name="MMPROD_DATA" val="&lt;property id=&quot;10074&quot; value=&quot;0&quot;/&gt;&lt;property id=&quot;10193&quot; value=&quot;D&quot;/&gt;&lt;property id=&quot;10199&quot; value=&quot;0&quot;/&gt;&lt;object type=&quot;10049&quot; unique_id=&quot;10078&quot;&gt;&lt;property id=&quot;10020&quot; value=&quot;9&quot;/&gt;&lt;property id=&quot;10102&quot; value=&quot;0&quot;/&gt;&lt;property id=&quot;10191&quot; value=&quot;-1&quot;/&gt;&lt;/object&gt;"/>
  <p:tag name="MMPROD_COLLECTIONCONTAINERID" val="10068"/>
  <p:tag name="MMPROD_PARENTID" val="10067"/>
  <p:tag name="MMPROD_ANSWERLETTER" val="D) "/>
  <p:tag name="HTML_AUTOSHAPE_INFO" val="&lt;ThreeDShapeInfo&gt;&lt;uuid val=&quot;1004&quot;/&gt;&lt;isInvalidForFieldText val=&quot;0&quot;/&gt;&lt;hasMultipleQuizShape val=&quot;1&quot;/&gt;&lt;Image&gt;&lt;filename val=&quot;C:\Users\Admin\AppData\Local\Temp\PR\data\asimages\{A250ABC2-29A8-4313-AB48-31BD76B5E45E}_24.png&quot;/&gt;&lt;left val=&quot;62&quot;/&gt;&lt;top val=&quot;235&quot;/&gt;&lt;width val=&quot;51&quot;/&gt;&lt;height val=&quot;43&quot;/&gt;&lt;hasText val=&quot;1&quot;/&gt;&lt;/Image&gt;&lt;Image&gt;&lt;filename val=&quot;C:\Users\Admin\AppData\Local\Temp\PR\data\asimages\{2E252952-2C26-4763-9178-C1994C0A5928}_24.png&quot;/&gt;&lt;left val=&quot;94&quot;/&gt;&lt;top val=&quot;235&quot;/&gt;&lt;width val=&quot;402&quot;/&gt;&lt;height val=&quot;43&quot;/&gt;&lt;hasText val=&quot;1&quot;/&gt;&lt;/Image&gt;&lt;/ThreeDShapeInfo&gt;"/>
</p:tagLst>
</file>

<file path=ppt/tags/tag276.xml><?xml version="1.0" encoding="utf-8"?>
<p:tagLst xmlns:a="http://schemas.openxmlformats.org/drawingml/2006/main" xmlns:r="http://schemas.openxmlformats.org/officeDocument/2006/relationships" xmlns:p="http://schemas.openxmlformats.org/presentationml/2006/main">
  <p:tag name="MMPROD_LASTVALUES" val="&lt;ChangeData&gt;&lt;Text&gt;&lt;![CDATA[D) ]]&gt;&lt;/Text&gt;&lt;FontSize&gt;&lt;![CDATA[20]]&gt;&lt;/FontSize&gt;&lt;Left&gt;&lt;![CDATA[75]]&gt;&lt;/Left&gt;&lt;Top&gt;&lt;![CDATA[242.4]]&gt;&lt;/Top&gt;&lt;/ChangeData&gt;"/>
  <p:tag name="MMPROD_ABSOLUTEPOSITIONID" val="1044"/>
  <p:tag name="PRESENTER_SHAPETEXTINFO" val="&lt;ShapeTextInfo&gt;&lt;TableIndex row=&quot;-1&quot; col=&quot;-1&quot;&gt;&lt;linesCount val=&quot;1&quot;/&gt;&lt;lineCharCount val=&quot;3&quot;/&gt;&lt;/TableIndex&gt;&lt;/ShapeTextInfo&gt;"/>
</p:tagLst>
</file>

<file path=ppt/tags/tag277.xml><?xml version="1.0" encoding="utf-8"?>
<p:tagLst xmlns:a="http://schemas.openxmlformats.org/drawingml/2006/main" xmlns:r="http://schemas.openxmlformats.org/officeDocument/2006/relationships" xmlns:p="http://schemas.openxmlformats.org/presentationml/2006/main">
  <p:tag name="MMPROD_LASTVALUES" val="&lt;ChangeData&gt;&lt;Text&gt;&lt;![CDATA[Gần các cánh đồng]]&gt;&lt;/Text&gt;&lt;FontSize&gt;&lt;![CDATA[20]]&gt;&lt;/FontSize&gt;&lt;Left&gt;&lt;![CDATA[107]]&gt;&lt;/Left&gt;&lt;Top&gt;&lt;![CDATA[242.4]]&gt;&lt;/Top&gt;&lt;/ChangeData&gt;"/>
  <p:tag name="MMPROD_ABSOLUTEPOSITIONID" val="1024"/>
  <p:tag name="PRESENTER_SHAPETEXTINFO" val="&lt;ShapeTextInfo&gt;&lt;TableIndex row=&quot;-1&quot; col=&quot;-1&quot;&gt;&lt;linesCount val=&quot;1&quot;/&gt;&lt;lineCharCount val=&quot;17&quot;/&gt;&lt;/TableIndex&gt;&lt;/ShapeTextInfo&gt;"/>
</p:tagLst>
</file>

<file path=ppt/tags/tag278.xml><?xml version="1.0" encoding="utf-8"?>
<p:tagLst xmlns:a="http://schemas.openxmlformats.org/drawingml/2006/main" xmlns:r="http://schemas.openxmlformats.org/officeDocument/2006/relationships" xmlns:p="http://schemas.openxmlformats.org/presentationml/2006/main">
  <p:tag name="MMPROD_ABSOLUTEPOSITIONID" val="1014"/>
  <p:tag name="MMPROD_CONTROLTYPE" val="1"/>
  <p:tag name="MMPROD_SCALEOPERATION" val="1"/>
</p:tagLst>
</file>

<file path=ppt/tags/tag279.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04.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0.xml><?xml version="1.0" encoding="utf-8"?>
<p:tagLst xmlns:a="http://schemas.openxmlformats.org/drawingml/2006/main" xmlns:r="http://schemas.openxmlformats.org/officeDocument/2006/relationships" xmlns:p="http://schemas.openxmlformats.org/presentationml/2006/main">
  <p:tag name="MMPROD_LASTVALUES" val="&lt;ChangeData&gt;&lt;Text&gt;&lt;![CDATA[Dọc theo các sông ngòi, kênh rạch.]]&gt;&lt;/Text&gt;&lt;FontSize&gt;&lt;![CDATA[20]]&gt;&lt;/FontSize&gt;&lt;Left&gt;&lt;![CDATA[107]]&gt;&lt;/Left&gt;&lt;Top&gt;&lt;![CDATA[204.8]]&gt;&lt;/Top&gt;&lt;/ChangeData&gt;"/>
  <p:tag name="MMPROD_ABSOLUTEPOSITIONID" val="1023"/>
  <p:tag name="PRESENTER_SHAPETEXTINFO" val="&lt;ShapeTextInfo&gt;&lt;TableIndex row=&quot;-1&quot; col=&quot;-1&quot;&gt;&lt;linesCount val=&quot;1&quot;/&gt;&lt;lineCharCount val=&quot;34&quot;/&gt;&lt;/TableIndex&gt;&lt;/ShapeTextInfo&gt;"/>
</p:tagLst>
</file>

<file path=ppt/tags/tag281.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282.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283.xml><?xml version="1.0" encoding="utf-8"?>
<p:tagLst xmlns:a="http://schemas.openxmlformats.org/drawingml/2006/main" xmlns:r="http://schemas.openxmlformats.org/officeDocument/2006/relationships" xmlns:p="http://schemas.openxmlformats.org/presentationml/2006/main">
  <p:tag name="MMPROD_LASTVALUES" val="&lt;ChangeData&gt;&lt;Text&gt;&lt;![CDATA[Rải rác ở khắp nơi]]&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18&quot;/&gt;&lt;/TableIndex&gt;&lt;/ShapeTextInfo&gt;"/>
</p:tagLst>
</file>

<file path=ppt/tags/tag284.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285.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286.xml><?xml version="1.0" encoding="utf-8"?>
<p:tagLst xmlns:a="http://schemas.openxmlformats.org/drawingml/2006/main" xmlns:r="http://schemas.openxmlformats.org/officeDocument/2006/relationships" xmlns:p="http://schemas.openxmlformats.org/presentationml/2006/main">
  <p:tag name="MMPROD_LASTVALUES" val="&lt;ChangeData&gt;&lt;Text&gt;&lt;![CDATA[Trên các khu đất cao]]&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20&quot;/&gt;&lt;/TableIndex&gt;&lt;/ShapeTextInfo&gt;"/>
</p:tagLst>
</file>

<file path=ppt/tags/tag287.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2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9.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8]]&gt;&lt;/Left&gt;&lt;Top&gt;&lt;![CDATA[447.2963]]&gt;&lt;/Top&gt;&lt;/ChangeData&gt;"/>
  <p:tag name="PRESENTER_SHAPETEXTINFO" val="&lt;ShapeTextInfo&gt;&lt;TableIndex row=&quot;-1&quot; col=&quot;-1&quot;&gt;&lt;linesCount val=&quot;1&quot;/&gt;&lt;lineCharCount val=&quot;8&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1.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47.2963]]&gt;&lt;/Top&gt;&lt;/ChangeData&gt;"/>
  <p:tag name="PRESENTER_SHAPETEXTINFO" val="&lt;ShapeTextInfo&gt;&lt;TableIndex row=&quot;-1&quot; col=&quot;-1&quot;&gt;&lt;linesCount val=&quot;1&quot;/&gt;&lt;lineCharCount val=&quot;7&quot;/&gt;&lt;/TableIndex&gt;&lt;/ShapeTextInfo&gt;"/>
</p:tagLst>
</file>

<file path=ppt/tags/tag292.xml><?xml version="1.0" encoding="utf-8"?>
<p:tagLst xmlns:a="http://schemas.openxmlformats.org/drawingml/2006/main" xmlns:r="http://schemas.openxmlformats.org/officeDocument/2006/relationships" xmlns:p="http://schemas.openxmlformats.org/presentationml/2006/main">
  <p:tag name="MMPROD_LASTVALUES" val="&lt;ChangeData&gt;&lt;SlideID&gt;&lt;![CDATA[372]]&gt;&lt;/SlideID&gt;&lt;/ChangeData&gt;"/>
  <p:tag name="MMPROD_PASSDATA" val="&lt;object type=&quot;10050&quot; unique_id=&quot;10081&quot;&gt;&lt;property id=&quot;10020&quot; value=&quot;2&quot;/&gt;&lt;property id=&quot;10102&quot; value=&quot;1&quot;/&gt;&lt;property id=&quot;10191&quot; value=&quot;43&quot;/&gt;&lt;/object&gt;"/>
  <p:tag name="MMPROD_FAILDATA" val="&lt;object type=&quot;10051&quot; unique_id=&quot;10082&quot;&gt;&lt;property id=&quot;10020&quot; value=&quot;2&quot;/&gt;&lt;property id=&quot;10102&quot; value=&quot;1&quot;/&gt;&lt;property id=&quot;10191&quot; value=&quot;44&quot;/&gt;&lt;/object&gt;"/>
  <p:tag name="MMPROD_ID" val="10079"/>
  <p:tag name="MMPROD_TYPE" val="10008"/>
  <p:tag name="MMPROD_DATA" val="&lt;property id=&quot;10026&quot; value=&quot;10&quot;/&gt;&lt;property id=&quot;10027&quot; value=&quot;Interaction10079&quot;/&gt;&lt;property id=&quot;10028&quot; value=&quot;0&quot;/&gt;&lt;property id=&quot;10063&quot; value=&quot;2&quot;/&gt;&lt;property id=&quot;10070&quot; value=&quot;Multiple choice&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42"/>
  <p:tag name="MMPROD_PARENTQUESTIONGROUPID" val="-1"/>
  <p:tag name="QUIZCLIPSSOURCE" val="2061789066,C:\Users\Admin\Desktop\Dia Li 4 Nguoi dan o dong bang Nam Bo\Bai giang e learning dia li 4_pptx\Media.ppcx"/>
  <p:tag name="HTML_SHAPEINFO" val="&lt;SlideThumbPath val=&quot;Slide25.PNG&quot;/&gt;"/>
  <p:tag name="MMPROD_ANSWERCOUNT" val="3"/>
</p:tagLst>
</file>

<file path=ppt/tags/tag293.xml><?xml version="1.0" encoding="utf-8"?>
<p:tagLst xmlns:a="http://schemas.openxmlformats.org/drawingml/2006/main" xmlns:r="http://schemas.openxmlformats.org/officeDocument/2006/relationships" xmlns:p="http://schemas.openxmlformats.org/presentationml/2006/main">
  <p:tag name="MMPROD_ID" val="10079"/>
  <p:tag name="MMPROD_ABSOLUTEPOSITIONID" val="100"/>
  <p:tag name="MMPROD_LASTVALUES" val="&lt;ChangeData&gt;&lt;Text&gt;&lt;![CDATA[Câu 3: Phương tiện đi lại chủ yếu của người dân là:]]&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017F0E77-1E06-4A31-9735-42916CE736A2}_25.png&quot;/&gt;&lt;left val=&quot;34&quot;/&gt;&lt;top val=&quot;7&quot;/&gt;&lt;width val=&quot;659&quot;/&gt;&lt;height val=&quot;126&quot;/&gt;&lt;hasText val=&quot;1&quot;/&gt;&lt;/Image&gt;&lt;/ThreeDShapeInfo&gt;"/>
  <p:tag name="PRESENTER_SHAPETEXTINFO" val="&lt;ShapeTextInfo&gt;&lt;TableIndex row=&quot;-1&quot; col=&quot;-1&quot;&gt;&lt;linesCount val=&quot;2&quot;/&gt;&lt;lineCharCount val=&quot;38&quot;/&gt;&lt;lineCharCount val=&quot;13&quot;/&gt;&lt;/TableIndex&gt;&lt;/ShapeTextInfo&gt;"/>
</p:tagLst>
</file>

<file path=ppt/tags/tag294.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C085C30C-A6A1-46A9-B131-B69D2C189700}&quot;/&gt;&lt;isInvalidForFieldText val=&quot;0&quot;/&gt;&lt;Image&gt;&lt;filename val=&quot;C:\Users\Admin\AppData\Local\Temp\PR\data\asimages\{C085C30C-A6A1-46A9-B131-B69D2C189700}_25.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295.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BF24003C-EEA9-42F0-BCA6-9DFAF1AD1013}&quot;/&gt;&lt;isInvalidForFieldText val=&quot;0&quot;/&gt;&lt;Image&gt;&lt;filename val=&quot;C:\Users\Admin\AppData\Local\Temp\PR\data\asimages\{BF24003C-EEA9-42F0-BCA6-9DFAF1AD1013}_25.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296.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E39814E6-A41C-4701-B566-B517AEECF942}_25.png&quot;/&gt;&lt;left val=&quot;496&quot;/&gt;&lt;top val=&quot;444&quot;/&gt;&lt;width val=&quot;91&quot;/&gt;&lt;height val=&quot;33&quot;/&gt;&lt;hasText val=&quot;1&quot;/&gt;&lt;/Image&gt;&lt;/ThreeDShapeInfo&gt;"/>
</p:tagLst>
</file>

<file path=ppt/tags/tag297.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E37EF713-094D-4D93-B2CE-A7784592D15B}_25.png&quot;/&gt;&lt;left val=&quot;593&quot;/&gt;&lt;top val=&quot;444&quot;/&gt;&lt;width val=&quot;91&quot;/&gt;&lt;height val=&quot;33&quot;/&gt;&lt;hasText val=&quot;1&quot;/&gt;&lt;/Image&gt;&lt;/ThreeDShapeInfo&gt;"/>
</p:tagLst>
</file>

<file path=ppt/tags/tag298.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gt;&lt;/Top&gt;&lt;/ChangeData&gt;"/>
  <p:tag name="MMPROD_ID" val="10083"/>
  <p:tag name="MMPROD_TYPE" val="10018"/>
  <p:tag name="MMPROD_DATA" val="&lt;property id=&quot;10074&quot; value=&quot;0&quot;/&gt;&lt;property id=&quot;10193&quot; value=&quot;A&quot;/&gt;&lt;property id=&quot;10199&quot; value=&quot;0&quot;/&gt;&lt;object type=&quot;10049&quot; unique_id=&quot;10084&quot;&gt;&lt;property id=&quot;10020&quot; value=&quot;9&quot;/&gt;&lt;property id=&quot;10102&quot; value=&quot;0&quot;/&gt;&lt;property id=&quot;10191&quot; value=&quot;-1&quot;/&gt;&lt;/object&gt;"/>
  <p:tag name="MMPROD_COLLECTIONCONTAINERID" val="10080"/>
  <p:tag name="MMPROD_PARENTID" val="10079"/>
  <p:tag name="MMPROD_ANSWERLETTER" val="A) "/>
  <p:tag name="HTML_AUTOSHAPE_INFO" val="&lt;ThreeDShapeInfo&gt;&lt;uuid val=&quot;1001&quot;/&gt;&lt;isInvalidForFieldText val=&quot;0&quot;/&gt;&lt;hasMultipleQuizShape val=&quot;1&quot;/&gt;&lt;Image&gt;&lt;filename val=&quot;C:\Users\Admin\AppData\Local\Temp\PR\data\asimages\{66195065-0074-4053-8698-F3B8FE22ED5C}_25.png&quot;/&gt;&lt;left val=&quot;62&quot;/&gt;&lt;top val=&quot;123&quot;/&gt;&lt;width val=&quot;50&quot;/&gt;&lt;height val=&quot;43&quot;/&gt;&lt;hasText val=&quot;1&quot;/&gt;&lt;/Image&gt;&lt;Image&gt;&lt;filename val=&quot;C:\Users\Admin\AppData\Local\Temp\PR\data\asimages\{646FDED5-6695-43C7-A064-73070E9277BA}_25.png&quot;/&gt;&lt;left val=&quot;93&quot;/&gt;&lt;top val=&quot;123&quot;/&gt;&lt;width val=&quot;403&quot;/&gt;&lt;height val=&quot;43&quot;/&gt;&lt;hasText val=&quot;1&quot;/&gt;&lt;/Image&gt;&lt;/ThreeDShapeInfo&gt;"/>
</p:tagLst>
</file>

<file path=ppt/tags/tag299.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gt;&lt;/Top&gt;&lt;/ChangeData&gt;"/>
  <p:tag name="MMPROD_ID" val="10085"/>
  <p:tag name="MMPROD_TYPE" val="10018"/>
  <p:tag name="MMPROD_DATA" val="&lt;property id=&quot;10074&quot; value=&quot;1&quot;/&gt;&lt;property id=&quot;10193&quot; value=&quot;B&quot;/&gt;&lt;property id=&quot;10199&quot; value=&quot;0&quot;/&gt;&lt;object type=&quot;10049&quot; unique_id=&quot;10086&quot;&gt;&lt;property id=&quot;10020&quot; value=&quot;9&quot;/&gt;&lt;property id=&quot;10102&quot; value=&quot;0&quot;/&gt;&lt;property id=&quot;10191&quot; value=&quot;-1&quot;/&gt;&lt;/object&gt;"/>
  <p:tag name="MMPROD_COLLECTIONCONTAINERID" val="10080"/>
  <p:tag name="MMPROD_PARENTID" val="10079"/>
  <p:tag name="MMPROD_ANSWERLETTER" val="B) "/>
  <p:tag name="HTML_AUTOSHAPE_INFO" val="&lt;ThreeDShapeInfo&gt;&lt;uuid val=&quot;1002&quot;/&gt;&lt;isInvalidForFieldText val=&quot;0&quot;/&gt;&lt;hasMultipleQuizShape val=&quot;1&quot;/&gt;&lt;Image&gt;&lt;filename val=&quot;C:\Users\Admin\AppData\Local\Temp\PR\data\asimages\{AEBB2A20-E814-4A14-9DC3-1DF27C777A2C}_25.png&quot;/&gt;&lt;left val=&quot;62&quot;/&gt;&lt;top val=&quot;160&quot;/&gt;&lt;width val=&quot;50&quot;/&gt;&lt;height val=&quot;43&quot;/&gt;&lt;hasText val=&quot;1&quot;/&gt;&lt;/Image&gt;&lt;Image&gt;&lt;filename val=&quot;C:\Users\Admin\AppData\Local\Temp\PR\data\asimages\{01665FD0-F744-49F3-A4C4-9E3A8150D8C9}_25.png&quot;/&gt;&lt;left val=&quot;93&quot;/&gt;&lt;top val=&quot;160&quot;/&gt;&lt;width val=&quot;403&quot;/&gt;&lt;height val=&quot;43&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5&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0.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04.8]]&gt;&lt;/Top&gt;&lt;/ChangeData&gt;"/>
  <p:tag name="MMPROD_ID" val="10087"/>
  <p:tag name="MMPROD_TYPE" val="10018"/>
  <p:tag name="MMPROD_DATA" val="&lt;property id=&quot;10074&quot; value=&quot;0&quot;/&gt;&lt;property id=&quot;10193&quot; value=&quot;C&quot;/&gt;&lt;property id=&quot;10199&quot; value=&quot;0&quot;/&gt;&lt;object type=&quot;10049&quot; unique_id=&quot;10088&quot;&gt;&lt;property id=&quot;10020&quot; value=&quot;9&quot;/&gt;&lt;property id=&quot;10102&quot; value=&quot;0&quot;/&gt;&lt;property id=&quot;10191&quot; value=&quot;-1&quot;/&gt;&lt;/object&gt;"/>
  <p:tag name="MMPROD_COLLECTIONCONTAINERID" val="10080"/>
  <p:tag name="MMPROD_PARENTID" val="10079"/>
  <p:tag name="MMPROD_ANSWERLETTER" val="C) "/>
  <p:tag name="HTML_AUTOSHAPE_INFO" val="&lt;ThreeDShapeInfo&gt;&lt;uuid val=&quot;1003&quot;/&gt;&lt;isInvalidForFieldText val=&quot;0&quot;/&gt;&lt;hasMultipleQuizShape val=&quot;1&quot;/&gt;&lt;Image&gt;&lt;filename val=&quot;C:\Users\Admin\AppData\Local\Temp\PR\data\asimages\{2CA7283F-547C-481B-90B2-0140CE7F332B}_25.png&quot;/&gt;&lt;left val=&quot;62&quot;/&gt;&lt;top val=&quot;198&quot;/&gt;&lt;width val=&quot;51&quot;/&gt;&lt;height val=&quot;43&quot;/&gt;&lt;hasText val=&quot;1&quot;/&gt;&lt;/Image&gt;&lt;Image&gt;&lt;filename val=&quot;C:\Users\Admin\AppData\Local\Temp\PR\data\asimages\{3E486BB4-7EFF-455C-8BC8-93463BDB2CAD}_25.png&quot;/&gt;&lt;left val=&quot;94&quot;/&gt;&lt;top val=&quot;198&quot;/&gt;&lt;width val=&quot;402&quot;/&gt;&lt;height val=&quot;43&quot;/&gt;&lt;hasText val=&quot;1&quot;/&gt;&lt;/Image&gt;&lt;/ThreeDShapeInfo&gt;"/>
</p:tagLst>
</file>

<file path=ppt/tags/tag301.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04.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302.xml><?xml version="1.0" encoding="utf-8"?>
<p:tagLst xmlns:a="http://schemas.openxmlformats.org/drawingml/2006/main" xmlns:r="http://schemas.openxmlformats.org/officeDocument/2006/relationships" xmlns:p="http://schemas.openxmlformats.org/presentationml/2006/main">
  <p:tag name="MMPROD_LASTVALUES" val="&lt;ChangeData&gt;&lt;Text&gt;&lt;![CDATA[Ô tô]]&gt;&lt;/Text&gt;&lt;FontSize&gt;&lt;![CDATA[20]]&gt;&lt;/FontSize&gt;&lt;Left&gt;&lt;![CDATA[107]]&gt;&lt;/Left&gt;&lt;Top&gt;&lt;![CDATA[204.8]]&gt;&lt;/Top&gt;&lt;/ChangeData&gt;"/>
  <p:tag name="MMPROD_ABSOLUTEPOSITIONID" val="1023"/>
  <p:tag name="PRESENTER_SHAPETEXTINFO" val="&lt;ShapeTextInfo&gt;&lt;TableIndex row=&quot;-1&quot; col=&quot;-1&quot;&gt;&lt;linesCount val=&quot;1&quot;/&gt;&lt;lineCharCount val=&quot;4&quot;/&gt;&lt;/TableIndex&gt;&lt;/ShapeTextInfo&gt;"/>
</p:tagLst>
</file>

<file path=ppt/tags/tag303.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304.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305.xml><?xml version="1.0" encoding="utf-8"?>
<p:tagLst xmlns:a="http://schemas.openxmlformats.org/drawingml/2006/main" xmlns:r="http://schemas.openxmlformats.org/officeDocument/2006/relationships" xmlns:p="http://schemas.openxmlformats.org/presentationml/2006/main">
  <p:tag name="MMPROD_LASTVALUES" val="&lt;ChangeData&gt;&lt;Text&gt;&lt;![CDATA[Xuồng, ghe]]&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10&quot;/&gt;&lt;/TableIndex&gt;&lt;/ShapeTextInfo&gt;"/>
</p:tagLst>
</file>

<file path=ppt/tags/tag306.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307.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308.xml><?xml version="1.0" encoding="utf-8"?>
<p:tagLst xmlns:a="http://schemas.openxmlformats.org/drawingml/2006/main" xmlns:r="http://schemas.openxmlformats.org/officeDocument/2006/relationships" xmlns:p="http://schemas.openxmlformats.org/presentationml/2006/main">
  <p:tag name="MMPROD_LASTVALUES" val="&lt;ChangeData&gt;&lt;Text&gt;&lt;![CDATA[Xe ngựa.]]&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8&quot;/&gt;&lt;/TableIndex&gt;&lt;/ShapeTextInfo&gt;"/>
</p:tagLst>
</file>

<file path=ppt/tags/tag309.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1.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8]]&gt;&lt;/Left&gt;&lt;Top&gt;&lt;![CDATA[447.2963]]&gt;&lt;/Top&gt;&lt;/ChangeData&gt;"/>
  <p:tag name="PRESENTER_SHAPETEXTINFO" val="&lt;ShapeTextInfo&gt;&lt;TableIndex row=&quot;-1&quot; col=&quot;-1&quot;&gt;&lt;linesCount val=&quot;1&quot;/&gt;&lt;lineCharCount val=&quot;8&quot;/&gt;&lt;/TableIndex&gt;&lt;/ShapeTextInfo&gt;"/>
</p:tagLst>
</file>

<file path=ppt/tags/tag3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3.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47.2963]]&gt;&lt;/Top&gt;&lt;/ChangeData&gt;"/>
  <p:tag name="PRESENTER_SHAPETEXTINFO" val="&lt;ShapeTextInfo&gt;&lt;TableIndex row=&quot;-1&quot; col=&quot;-1&quot;&gt;&lt;linesCount val=&quot;1&quot;/&gt;&lt;lineCharCount val=&quot;7&quot;/&gt;&lt;/TableIndex&gt;&lt;/ShapeTextInfo&gt;"/>
</p:tagLst>
</file>

<file path=ppt/tags/tag314.xml><?xml version="1.0" encoding="utf-8"?>
<p:tagLst xmlns:a="http://schemas.openxmlformats.org/drawingml/2006/main" xmlns:r="http://schemas.openxmlformats.org/officeDocument/2006/relationships" xmlns:p="http://schemas.openxmlformats.org/presentationml/2006/main">
  <p:tag name="MMPROD_LASTVALUES" val="&lt;ChangeData&gt;&lt;SlideID&gt;&lt;![CDATA[374]]&gt;&lt;/SlideID&gt;&lt;/ChangeData&gt;"/>
  <p:tag name="MMPROD_PASSDATA" val="&lt;object type=&quot;10050&quot; unique_id=&quot;10103&quot;&gt;&lt;property id=&quot;10020&quot; value=&quot;2&quot;/&gt;&lt;property id=&quot;10102&quot; value=&quot;1&quot;/&gt;&lt;property id=&quot;10191&quot; value=&quot;47&quot;/&gt;&lt;/object&gt;"/>
  <p:tag name="MMPROD_FAILDATA" val="&lt;object type=&quot;10051&quot; unique_id=&quot;10104&quot;&gt;&lt;property id=&quot;10020&quot; value=&quot;2&quot;/&gt;&lt;property id=&quot;10102&quot; value=&quot;1&quot;/&gt;&lt;property id=&quot;10191&quot; value=&quot;46&quot;/&gt;&lt;/object&gt;"/>
  <p:tag name="MMPROD_ID" val="10101"/>
  <p:tag name="MMPROD_TYPE" val="10055"/>
  <p:tag name="MMPROD_DATA" val="&lt;property id=&quot;10026&quot; value=&quot;10&quot;/&gt;&lt;property id=&quot;10027&quot; value=&quot;Interaction10101&quot;/&gt;&lt;property id=&quot;10028&quot; value=&quot;0&quot;/&gt;&lt;property id=&quot;10063&quot; value=&quot;1&quot;/&gt;&lt;property id=&quot;10070&quot; value=&quot;True/False&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0&quot;/&gt;&lt;property id=&quot;10132&quot; value=&quot;1&quot;/&gt;&lt;property id=&quot;10159&quot; value=&quot;0&quot;/&gt;&lt;property id=&quot;10178&quot; value=&quot;0&quot;/&gt;&lt;property id=&quot;10182&quot; value=&quot;1&quot;/&gt;&lt;property id=&quot;10206&quot; value=&quot;0&quot;/&gt;&lt;property id=&quot;10207&quot; value=&quot;0&quot;/&gt;"/>
  <p:tag name="MMPROD_COLLECTIONCONTAINERID" val="20000"/>
  <p:tag name="MMPROD_PARENTID" val="10042"/>
  <p:tag name="MMPROD_PARENTQUESTIONGROUPID" val="-1"/>
  <p:tag name="QUIZCLIPSSOURCE" val="2061789066,C:\Users\Admin\Desktop\Dia Li 4 Nguoi dan o dong bang Nam Bo\Bai giang e learning dia li 4_pptx\Media.ppcx"/>
  <p:tag name="HTML_SHAPEINFO" val="&lt;SlideThumbPath val=&quot;Slide26.PNG&quot;/&gt;"/>
  <p:tag name="MMPROD_ANSWERCOUNT" val="2"/>
</p:tagLst>
</file>

<file path=ppt/tags/tag315.xml><?xml version="1.0" encoding="utf-8"?>
<p:tagLst xmlns:a="http://schemas.openxmlformats.org/drawingml/2006/main" xmlns:r="http://schemas.openxmlformats.org/officeDocument/2006/relationships" xmlns:p="http://schemas.openxmlformats.org/presentationml/2006/main">
  <p:tag name="MMPROD_ID" val="10101"/>
  <p:tag name="MMPROD_ABSOLUTEPOSITIONID" val="100"/>
  <p:tag name="MMPROD_LASTVALUES" val="&lt;ChangeData&gt;&lt;Text&gt;&lt;![CDATA[Câu 4: Trang phục truyền thống của người dân Nam Bộ là áo tứ thân]]&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02B71D20-9DD4-400C-A5D8-F828D9F1FC5D}_26.png&quot;/&gt;&lt;left val=&quot;34&quot;/&gt;&lt;top val=&quot;7&quot;/&gt;&lt;width val=&quot;650&quot;/&gt;&lt;height val=&quot;129&quot;/&gt;&lt;hasText val=&quot;1&quot;/&gt;&lt;/Image&gt;&lt;/ThreeDShapeInfo&gt;"/>
  <p:tag name="PRESENTER_SHAPETEXTINFO" val="&lt;ShapeTextInfo&gt;&lt;TableIndex row=&quot;-1&quot; col=&quot;-1&quot;&gt;&lt;linesCount val=&quot;2&quot;/&gt;&lt;lineCharCount val=&quot;35&quot;/&gt;&lt;lineCharCount val=&quot;30&quot;/&gt;&lt;/TableIndex&gt;&lt;/ShapeTextInfo&gt;"/>
</p:tagLst>
</file>

<file path=ppt/tags/tag316.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E042C50D-D03C-4D47-BD7A-96CE58CCBA09}&quot;/&gt;&lt;isInvalidForFieldText val=&quot;0&quot;/&gt;&lt;Image&gt;&lt;filename val=&quot;C:\Users\Admin\AppData\Local\Temp\PR\data\asimages\{E042C50D-D03C-4D47-BD7A-96CE58CCBA09}_26.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317.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E7903D1C-D541-4ADA-A41F-8211466A843E}&quot;/&gt;&lt;isInvalidForFieldText val=&quot;0&quot;/&gt;&lt;Image&gt;&lt;filename val=&quot;C:\Users\Admin\AppData\Local\Temp\PR\data\asimages\{E7903D1C-D541-4ADA-A41F-8211466A843E}_26.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318.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7F333AFD-831E-4A5D-9342-17B2825CAC2D}_26.png&quot;/&gt;&lt;left val=&quot;496&quot;/&gt;&lt;top val=&quot;444&quot;/&gt;&lt;width val=&quot;91&quot;/&gt;&lt;height val=&quot;33&quot;/&gt;&lt;hasText val=&quot;1&quot;/&gt;&lt;/Image&gt;&lt;/ThreeDShapeInfo&gt;"/>
</p:tagLst>
</file>

<file path=ppt/tags/tag319.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B97331CC-084F-4E35-95D0-12D198C023C3}_26.png&quot;/&gt;&lt;left val=&quot;593&quot;/&gt;&lt;top val=&quot;444&quot;/&gt;&lt;width val=&quot;91&quot;/&gt;&lt;height val=&quot;33&quot;/&gt;&lt;hasText val=&quot;1&quot;/&gt;&lt;/Image&gt;&lt;/ThreeDShape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0.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gt;&lt;/Top&gt;&lt;/ChangeData&gt;"/>
  <p:tag name="MMPROD_ID" val="10105"/>
  <p:tag name="MMPROD_TYPE" val="10018"/>
  <p:tag name="MMPROD_DATA" val="&lt;property id=&quot;10074&quot; value=&quot;0&quot;/&gt;&lt;property id=&quot;10193&quot; value=&quot;A&quot;/&gt;&lt;property id=&quot;10199&quot; value=&quot;0&quot;/&gt;&lt;object type=&quot;10049&quot; unique_id=&quot;10106&quot;&gt;&lt;property id=&quot;10020&quot; value=&quot;9&quot;/&gt;&lt;property id=&quot;10102&quot; value=&quot;0&quot;/&gt;&lt;property id=&quot;10191&quot; value=&quot;-1&quot;/&gt;&lt;/object&gt;"/>
  <p:tag name="MMPROD_COLLECTIONCONTAINERID" val="10102"/>
  <p:tag name="MMPROD_PARENTID" val="10101"/>
  <p:tag name="MMPROD_ANSWERLETTER" val="A) "/>
  <p:tag name="HTML_AUTOSHAPE_INFO" val="&lt;ThreeDShapeInfo&gt;&lt;uuid val=&quot;1001&quot;/&gt;&lt;isInvalidForFieldText val=&quot;0&quot;/&gt;&lt;hasMultipleQuizShape val=&quot;1&quot;/&gt;&lt;Image&gt;&lt;filename val=&quot;C:\Users\Admin\AppData\Local\Temp\PR\data\asimages\{7DBAB16F-6532-4EEB-9944-9FD17D619B63}_26.png&quot;/&gt;&lt;left val=&quot;62&quot;/&gt;&lt;top val=&quot;123&quot;/&gt;&lt;width val=&quot;50&quot;/&gt;&lt;height val=&quot;43&quot;/&gt;&lt;hasText val=&quot;1&quot;/&gt;&lt;/Image&gt;&lt;Image&gt;&lt;filename val=&quot;C:\Users\Admin\AppData\Local\Temp\PR\data\asimages\{39C6D99A-7E87-47C5-A7A1-E857D3E6880C}_26.png&quot;/&gt;&lt;left val=&quot;93&quot;/&gt;&lt;top val=&quot;123&quot;/&gt;&lt;width val=&quot;403&quot;/&gt;&lt;height val=&quot;43&quot;/&gt;&lt;hasText val=&quot;1&quot;/&gt;&lt;/Image&gt;&lt;/ThreeDShapeInfo&gt;"/>
</p:tagLst>
</file>

<file path=ppt/tags/tag321.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67.2]]&gt;&lt;/Top&gt;&lt;/ChangeData&gt;"/>
  <p:tag name="MMPROD_ID" val="10107"/>
  <p:tag name="MMPROD_TYPE" val="10018"/>
  <p:tag name="MMPROD_DATA" val="&lt;property id=&quot;10073&quot; value=&quot;T&quot;/&gt;&lt;property id=&quot;10074&quot; value=&quot;1&quot;/&gt;&lt;property id=&quot;10193&quot; value=&quot;B&quot;/&gt;&lt;property id=&quot;10199&quot; value=&quot;0&quot;/&gt;&lt;object type=&quot;10049&quot; unique_id=&quot;10108&quot;&gt;&lt;property id=&quot;10020&quot; value=&quot;9&quot;/&gt;&lt;property id=&quot;10102&quot; value=&quot;0&quot;/&gt;&lt;property id=&quot;10191&quot; value=&quot;-1&quot;/&gt;&lt;/object&gt;"/>
  <p:tag name="MMPROD_COLLECTIONCONTAINERID" val="10102"/>
  <p:tag name="MMPROD_PARENTID" val="10101"/>
  <p:tag name="MMPROD_ANSWERLETTER" val="B) "/>
  <p:tag name="HTML_AUTOSHAPE_INFO" val="&lt;ThreeDShapeInfo&gt;&lt;uuid val=&quot;1002&quot;/&gt;&lt;isInvalidForFieldText val=&quot;0&quot;/&gt;&lt;hasMultipleQuizShape val=&quot;1&quot;/&gt;&lt;Image&gt;&lt;filename val=&quot;C:\Users\Admin\AppData\Local\Temp\PR\data\asimages\{B494A10A-4BB2-426F-9D1A-96B17273CC38}_26.png&quot;/&gt;&lt;left val=&quot;62&quot;/&gt;&lt;top val=&quot;160&quot;/&gt;&lt;width val=&quot;50&quot;/&gt;&lt;height val=&quot;43&quot;/&gt;&lt;hasText val=&quot;1&quot;/&gt;&lt;/Image&gt;&lt;Image&gt;&lt;filename val=&quot;C:\Users\Admin\AppData\Local\Temp\PR\data\asimages\{96963884-C2AD-40FC-A38E-A8C782AC0CA9}_26.png&quot;/&gt;&lt;left val=&quot;93&quot;/&gt;&lt;top val=&quot;160&quot;/&gt;&lt;width val=&quot;403&quot;/&gt;&lt;height val=&quot;43&quot;/&gt;&lt;hasText val=&quot;1&quot;/&gt;&lt;/Image&gt;&lt;/ThreeDShapeInfo&gt;"/>
</p:tagLst>
</file>

<file path=ppt/tags/tag322.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67.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323.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0]]&gt;&lt;/FontSize&gt;&lt;Left&gt;&lt;![CDATA[106]]&gt;&lt;/Left&gt;&lt;Top&gt;&lt;![CDATA[167.2]]&gt;&lt;/Top&gt;&lt;/ChangeData&gt;"/>
  <p:tag name="MMPROD_ABSOLUTEPOSITIONID" val="1022"/>
  <p:tag name="PRESENTER_SHAPETEXTINFO" val="&lt;ShapeTextInfo&gt;&lt;TableIndex row=&quot;-1&quot; col=&quot;-1&quot;&gt;&lt;linesCount val=&quot;1&quot;/&gt;&lt;lineCharCount val=&quot;3&quot;/&gt;&lt;/TableIndex&gt;&lt;/ShapeTextInfo&gt;"/>
</p:tagLst>
</file>

<file path=ppt/tags/tag324.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325.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326.xml><?xml version="1.0" encoding="utf-8"?>
<p:tagLst xmlns:a="http://schemas.openxmlformats.org/drawingml/2006/main" xmlns:r="http://schemas.openxmlformats.org/officeDocument/2006/relationships" xmlns:p="http://schemas.openxmlformats.org/presentationml/2006/main">
  <p:tag name="MMPROD_LASTVALUES" val="&lt;ChangeData&gt;&lt;Text&gt;&lt;![CDATA[Đúng]]&gt;&lt;/Text&gt;&lt;FontSize&gt;&lt;![CDATA[20]]&gt;&lt;/FontSize&gt;&lt;Left&gt;&lt;![CDATA[106]]&gt;&lt;/Left&gt;&lt;Top&gt;&lt;![CDATA[129.6]]&gt;&lt;/Top&gt;&lt;/ChangeData&gt;"/>
  <p:tag name="MMPROD_ABSOLUTEPOSITIONID" val="1021"/>
  <p:tag name="PRESENTER_SHAPETEXTINFO" val="&lt;ShapeTextInfo&gt;&lt;TableIndex row=&quot;-1&quot; col=&quot;-1&quot;&gt;&lt;linesCount val=&quot;1&quot;/&gt;&lt;lineCharCount val=&quot;4&quot;/&gt;&lt;/TableIndex&gt;&lt;/ShapeTextInfo&gt;"/>
</p:tagLst>
</file>

<file path=ppt/tags/tag327.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3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9.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8]]&gt;&lt;/Left&gt;&lt;Top&gt;&lt;![CDATA[447.2963]]&gt;&lt;/Top&gt;&lt;/ChangeData&gt;"/>
  <p:tag name="PRESENTER_SHAPETEXTINFO" val="&lt;ShapeTextInfo&gt;&lt;TableIndex row=&quot;-1&quot; col=&quot;-1&quot;&gt;&lt;linesCount val=&quot;1&quot;/&gt;&lt;lineCharCount val=&quot;8&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1.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47.2963]]&gt;&lt;/Top&gt;&lt;/ChangeData&gt;"/>
  <p:tag name="PRESENTER_SHAPETEXTINFO" val="&lt;ShapeTextInfo&gt;&lt;TableIndex row=&quot;-1&quot; col=&quot;-1&quot;&gt;&lt;linesCount val=&quot;1&quot;/&gt;&lt;lineCharCount val=&quot;7&quot;/&gt;&lt;/TableIndex&gt;&lt;/ShapeTextInfo&gt;"/>
</p:tagLst>
</file>

<file path=ppt/tags/tag332.xml><?xml version="1.0" encoding="utf-8"?>
<p:tagLst xmlns:a="http://schemas.openxmlformats.org/drawingml/2006/main" xmlns:r="http://schemas.openxmlformats.org/officeDocument/2006/relationships" xmlns:p="http://schemas.openxmlformats.org/presentationml/2006/main">
  <p:tag name="MMPROD_LASTVALUES" val="&lt;ChangeData&gt;&lt;SlideID&gt;&lt;![CDATA[375]]&gt;&lt;/SlideID&gt;&lt;/ChangeData&gt;"/>
  <p:tag name="MMPROD_PASSDATA" val="&lt;object type=&quot;10050&quot; unique_id=&quot;10111&quot;&gt;&lt;property id=&quot;10020&quot; value=&quot;2&quot;/&gt;&lt;property id=&quot;10102&quot; value=&quot;1&quot;/&gt;&lt;property id=&quot;10191&quot; value=&quot;49&quot;/&gt;&lt;/object&gt;"/>
  <p:tag name="MMPROD_FAILDATA" val="&lt;object type=&quot;10051&quot; unique_id=&quot;10112&quot;&gt;&lt;property id=&quot;10020&quot; value=&quot;2&quot;/&gt;&lt;property id=&quot;10102&quot; value=&quot;1&quot;/&gt;&lt;property id=&quot;10191&quot; value=&quot;50&quot;/&gt;&lt;/object&gt;"/>
  <p:tag name="MMPROD_ID" val="10109"/>
  <p:tag name="MMPROD_TYPE" val="10008"/>
  <p:tag name="MMPROD_DATA" val="&lt;property id=&quot;10026&quot; value=&quot;10&quot;/&gt;&lt;property id=&quot;10027&quot; value=&quot;Interaction10109&quot;/&gt;&lt;property id=&quot;10028&quot; value=&quot;0&quot;/&gt;&lt;property id=&quot;10063&quot; value=&quot;2&quot;/&gt;&lt;property id=&quot;10070&quot; value=&quot;Multiple choice&quot;/&gt;&lt;property id=&quot;10098&quot; value=&quot;Multiple choic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0&quot;/&gt;&lt;property id=&quot;10132&quot; value=&quot;1&quot;/&gt;&lt;property id=&quot;10159&quot; value=&quot;0&quot;/&gt;&lt;property id=&quot;10178&quot; value=&quot;0&quot;/&gt;&lt;property id=&quot;10182&quot; value=&quot;1&quot;/&gt;&lt;property id=&quot;10206&quot; value=&quot;0&quot;/&gt;&lt;property id=&quot;10207&quot; value=&quot;0&quot;/&gt;"/>
  <p:tag name="MMPROD_COLLECTIONCONTAINERID" val="20000"/>
  <p:tag name="MMPROD_PARENTID" val="10042"/>
  <p:tag name="MMPROD_PARENTQUESTIONGROUPID" val="-1"/>
  <p:tag name="QUIZCLIPSSOURCE" val="2061789066,C:\Users\Admin\Desktop\Dia Li 4 Nguoi dan o dong bang Nam Bo\Bai giang e learning dia li 4_pptx\Media.ppcx"/>
  <p:tag name="HTML_SHAPEINFO" val="&lt;SlideThumbPath val=&quot;Slide27.PNG&quot;/&gt;"/>
  <p:tag name="MMPROD_ANSWERCOUNT" val="3"/>
</p:tagLst>
</file>

<file path=ppt/tags/tag333.xml><?xml version="1.0" encoding="utf-8"?>
<p:tagLst xmlns:a="http://schemas.openxmlformats.org/drawingml/2006/main" xmlns:r="http://schemas.openxmlformats.org/officeDocument/2006/relationships" xmlns:p="http://schemas.openxmlformats.org/presentationml/2006/main">
  <p:tag name="MMPROD_ID" val="10109"/>
  <p:tag name="MMPROD_ABSOLUTEPOSITIONID" val="100"/>
  <p:tag name="MMPROD_LASTVALUES" val="&lt;ChangeData&gt;&lt;Text&gt;&lt;![CDATA[Câu 5: Người dân Nam Bộ tổ chức lễ hội để làm gì?]]&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FED4C277-A32B-48A3-B7D4-5CCEF9563019}_27.png&quot;/&gt;&lt;left val=&quot;34&quot;/&gt;&lt;top val=&quot;7&quot;/&gt;&lt;width val=&quot;658&quot;/&gt;&lt;height val=&quot;129&quot;/&gt;&lt;hasText val=&quot;1&quot;/&gt;&lt;/Image&gt;&lt;/ThreeDShapeInfo&gt;"/>
  <p:tag name="PRESENTER_SHAPETEXTINFO" val="&lt;ShapeTextInfo&gt;&lt;TableIndex row=&quot;-1&quot; col=&quot;-1&quot;&gt;&lt;linesCount val=&quot;2&quot;/&gt;&lt;lineCharCount val=&quot;35&quot;/&gt;&lt;lineCharCount val=&quot;14&quot;/&gt;&lt;/TableIndex&gt;&lt;/ShapeTextInfo&gt;"/>
</p:tagLst>
</file>

<file path=ppt/tags/tag334.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on trả lời rất đúng. Chúc mừng con]]&gt;&lt;/Text&gt;&lt;FontSize&gt;&lt;![CDATA[17]]&gt;&lt;/FontSize&gt;&lt;Left&gt;&lt;![CDATA[0]]&gt;&lt;/Left&gt;&lt;Top&gt;&lt;![CDATA[0]]&gt;&lt;/Top&gt;&lt;/ChangeData&gt;"/>
  <p:tag name="PRESENTER_SHAPEINFO" val="&lt;ThreeDShapeInfo&gt;&lt;uuid val=&quot;{9B3BA207-10B4-4802-9D6C-2993F381CE64}&quot;/&gt;&lt;isInvalidForFieldText val=&quot;0&quot;/&gt;&lt;Image&gt;&lt;filename val=&quot;C:\Users\Admin\AppData\Local\Temp\PR\data\asimages\{9B3BA207-10B4-4802-9D6C-2993F381CE64}_27.png&quot;/&gt;&lt;left val=&quot;63&quot;/&gt;&lt;top val=&quot;352&quot;/&gt;&lt;width val=&quot;281&quot;/&gt;&lt;height val=&quot;68&quot;/&gt;&lt;hasText val=&quot;1&quot;/&gt;&lt;/Image&gt;&lt;/ThreeDShapeInfo&gt;"/>
  <p:tag name="PRESENTER_SHAPETEXTINFO" val="&lt;ShapeTextInfo&gt;&lt;TableIndex row=&quot;-1&quot; col=&quot;-1&quot;&gt;&lt;linesCount val=&quot;2&quot;/&gt;&lt;lineCharCount val=&quot;32&quot;/&gt;&lt;lineCharCount val=&quot;3&quot;/&gt;&lt;/TableIndex&gt;&lt;/ShapeTextInfo&gt;"/>
</p:tagLst>
</file>

<file path=ppt/tags/tag335.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âu trả lời của con chưa chính xác]]&gt;&lt;/Text&gt;&lt;FontSize&gt;&lt;![CDATA[17]]&gt;&lt;/FontSize&gt;&lt;Left&gt;&lt;![CDATA[0]]&gt;&lt;/Left&gt;&lt;Top&gt;&lt;![CDATA[0]]&gt;&lt;/Top&gt;&lt;/ChangeData&gt;"/>
  <p:tag name="PRESENTER_SHAPEINFO" val="&lt;ThreeDShapeInfo&gt;&lt;uuid val=&quot;{C95AEB20-E607-48FF-9018-29B5F92FA0D0}&quot;/&gt;&lt;isInvalidForFieldText val=&quot;0&quot;/&gt;&lt;Image&gt;&lt;filename val=&quot;C:\Users\Admin\AppData\Local\Temp\PR\data\asimages\{C95AEB20-E607-48FF-9018-29B5F92FA0D0}_27.png&quot;/&gt;&lt;left val=&quot;390&quot;/&gt;&lt;top val=&quot;352&quot;/&gt;&lt;width val=&quot;273&quot;/&gt;&lt;height val=&quot;68&quot;/&gt;&lt;hasText val=&quot;1&quot;/&gt;&lt;/Image&gt;&lt;/ThreeDShapeInfo&gt;"/>
  <p:tag name="PRESENTER_SHAPETEXTINFO" val="&lt;ShapeTextInfo&gt;&lt;TableIndex row=&quot;-1&quot; col=&quot;-1&quot;&gt;&lt;linesCount val=&quot;2&quot;/&gt;&lt;lineCharCount val=&quot;31&quot;/&gt;&lt;lineCharCount val=&quot;3&quot;/&gt;&lt;/TableIndex&gt;&lt;/ShapeTextInfo&gt;"/>
</p:tagLst>
</file>

<file path=ppt/tags/tag336.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45.2963]]&gt;&lt;/Top&gt;&lt;/ChangeData&gt;"/>
  <p:tag name="HTML_SHAPEINFO" val="&lt;ThreeDShapeInfo&gt;&lt;uuid val=&quot;104&quot;/&gt;&lt;isInvalidForFieldText val=&quot;0&quot;/&gt;&lt;Image&gt;&lt;filename val=&quot;C:\Users\Admin\AppData\Local\Temp\PR\data\asimages\{1EF2814B-871B-4DE9-BE0E-92FDF66C6218}_27.png&quot;/&gt;&lt;left val=&quot;496&quot;/&gt;&lt;top val=&quot;444&quot;/&gt;&lt;width val=&quot;91&quot;/&gt;&lt;height val=&quot;33&quot;/&gt;&lt;hasText val=&quot;1&quot;/&gt;&lt;/Image&gt;&lt;/ThreeDShapeInfo&gt;"/>
</p:tagLst>
</file>

<file path=ppt/tags/tag337.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45.2963]]&gt;&lt;/Top&gt;&lt;/ChangeData&gt;"/>
  <p:tag name="HTML_SHAPEINFO" val="&lt;ThreeDShapeInfo&gt;&lt;uuid val=&quot;106&quot;/&gt;&lt;isInvalidForFieldText val=&quot;0&quot;/&gt;&lt;Image&gt;&lt;filename val=&quot;C:\Users\Admin\AppData\Local\Temp\PR\data\asimages\{0690F1EE-B8E3-4B49-8E3A-EAAAE443DDDD}_27.png&quot;/&gt;&lt;left val=&quot;593&quot;/&gt;&lt;top val=&quot;444&quot;/&gt;&lt;width val=&quot;91&quot;/&gt;&lt;height val=&quot;33&quot;/&gt;&lt;hasText val=&quot;1&quot;/&gt;&lt;/Image&gt;&lt;/ThreeDShapeInfo&gt;"/>
</p:tagLst>
</file>

<file path=ppt/tags/tag338.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129.6]]&gt;&lt;/Top&gt;&lt;/ChangeData&gt;"/>
  <p:tag name="MMPROD_ID" val="10113"/>
  <p:tag name="MMPROD_TYPE" val="10018"/>
  <p:tag name="MMPROD_DATA" val="&lt;property id=&quot;10074&quot; value=&quot;0&quot;/&gt;&lt;property id=&quot;10193&quot; value=&quot;A&quot;/&gt;&lt;property id=&quot;10199&quot; value=&quot;0&quot;/&gt;&lt;object type=&quot;10049&quot; unique_id=&quot;10114&quot;&gt;&lt;property id=&quot;10020&quot; value=&quot;9&quot;/&gt;&lt;property id=&quot;10102&quot; value=&quot;0&quot;/&gt;&lt;property id=&quot;10191&quot; value=&quot;-1&quot;/&gt;&lt;/object&gt;"/>
  <p:tag name="MMPROD_COLLECTIONCONTAINERID" val="10110"/>
  <p:tag name="MMPROD_PARENTID" val="10109"/>
  <p:tag name="MMPROD_ANSWERLETTER" val="A) "/>
  <p:tag name="HTML_AUTOSHAPE_INFO" val="&lt;ThreeDShapeInfo&gt;&lt;uuid val=&quot;1001&quot;/&gt;&lt;isInvalidForFieldText val=&quot;0&quot;/&gt;&lt;hasMultipleQuizShape val=&quot;1&quot;/&gt;&lt;Image&gt;&lt;filename val=&quot;C:\Users\Admin\AppData\Local\Temp\PR\data\asimages\{785E94AF-5021-47EE-8DE1-6EEB941C61A1}_27.png&quot;/&gt;&lt;left val=&quot;62&quot;/&gt;&lt;top val=&quot;123&quot;/&gt;&lt;width val=&quot;50&quot;/&gt;&lt;height val=&quot;43&quot;/&gt;&lt;hasText val=&quot;1&quot;/&gt;&lt;/Image&gt;&lt;Image&gt;&lt;filename val=&quot;C:\Users\Admin\AppData\Local\Temp\PR\data\asimages\{23DA24E1-3A99-4788-A73F-82FB3903C095}_27.png&quot;/&gt;&lt;left val=&quot;93&quot;/&gt;&lt;top val=&quot;123&quot;/&gt;&lt;width val=&quot;403&quot;/&gt;&lt;height val=&quot;67&quot;/&gt;&lt;hasText val=&quot;1&quot;/&gt;&lt;/Image&gt;&lt;/ThreeDShapeInfo&gt;"/>
</p:tagLst>
</file>

<file path=ppt/tags/tag339.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8]]&gt;&lt;/Left&gt;&lt;Top&gt;&lt;![CDATA[191.2]]&gt;&lt;/Top&gt;&lt;/ChangeData&gt;"/>
  <p:tag name="MMPROD_ID" val="10115"/>
  <p:tag name="MMPROD_TYPE" val="10018"/>
  <p:tag name="MMPROD_DATA" val="&lt;property id=&quot;10074&quot; value=&quot;1&quot;/&gt;&lt;property id=&quot;10193&quot; value=&quot;B&quot;/&gt;&lt;property id=&quot;10199&quot; value=&quot;0&quot;/&gt;&lt;object type=&quot;10049&quot; unique_id=&quot;10116&quot;&gt;&lt;property id=&quot;10020&quot; value=&quot;9&quot;/&gt;&lt;property id=&quot;10102&quot; value=&quot;0&quot;/&gt;&lt;property id=&quot;10191&quot; value=&quot;-1&quot;/&gt;&lt;/object&gt;"/>
  <p:tag name="MMPROD_COLLECTIONCONTAINERID" val="10110"/>
  <p:tag name="MMPROD_PARENTID" val="10109"/>
  <p:tag name="MMPROD_ANSWERLETTER" val="B) "/>
  <p:tag name="HTML_AUTOSHAPE_INFO" val="&lt;ThreeDShapeInfo&gt;&lt;uuid val=&quot;1002&quot;/&gt;&lt;isInvalidForFieldText val=&quot;0&quot;/&gt;&lt;hasMultipleQuizShape val=&quot;1&quot;/&gt;&lt;Image&gt;&lt;filename val=&quot;C:\Users\Admin\AppData\Local\Temp\PR\data\asimages\{B6423B89-4DB6-4D89-B3D7-0F5C5B2444D4}_27.png&quot;/&gt;&lt;left val=&quot;62&quot;/&gt;&lt;top val=&quot;184&quot;/&gt;&lt;width val=&quot;50&quot;/&gt;&lt;height val=&quot;43&quot;/&gt;&lt;hasText val=&quot;1&quot;/&gt;&lt;/Image&gt;&lt;Image&gt;&lt;filename val=&quot;C:\Users\Admin\AppData\Local\Temp\PR\data\asimages\{7244387C-9285-4CD5-A91C-52AF3BA55C86}_27.png&quot;/&gt;&lt;left val=&quot;93&quot;/&gt;&lt;top val=&quot;184&quot;/&gt;&lt;width val=&quot;412&quot;/&gt;&lt;height val=&quot;67&quot;/&gt;&lt;hasText val=&quot;1&quot;/&gt;&lt;/Image&gt;&lt;/ThreeDShape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0.xml><?xml version="1.0" encoding="utf-8"?>
<p:tagLst xmlns:a="http://schemas.openxmlformats.org/drawingml/2006/main" xmlns:r="http://schemas.openxmlformats.org/officeDocument/2006/relationships" xmlns:p="http://schemas.openxmlformats.org/presentationml/2006/main">
  <p:tag name="MMPROD_ABSOLUTEPOSITIONID" val="1003"/>
  <p:tag name="MMPROD_LASTVALUES" val="&lt;ChangeData&gt;&lt;Left&gt;&lt;![CDATA[48]]&gt;&lt;/Left&gt;&lt;Top&gt;&lt;![CDATA[252.8]]&gt;&lt;/Top&gt;&lt;/ChangeData&gt;"/>
  <p:tag name="MMPROD_ID" val="10117"/>
  <p:tag name="MMPROD_TYPE" val="10018"/>
  <p:tag name="MMPROD_DATA" val="&lt;property id=&quot;10074&quot; value=&quot;0&quot;/&gt;&lt;property id=&quot;10193&quot; value=&quot;C&quot;/&gt;&lt;property id=&quot;10199&quot; value=&quot;0&quot;/&gt;&lt;object type=&quot;10049&quot; unique_id=&quot;10118&quot;&gt;&lt;property id=&quot;10020&quot; value=&quot;9&quot;/&gt;&lt;property id=&quot;10102&quot; value=&quot;0&quot;/&gt;&lt;property id=&quot;10191&quot; value=&quot;-1&quot;/&gt;&lt;/object&gt;"/>
  <p:tag name="MMPROD_COLLECTIONCONTAINERID" val="10110"/>
  <p:tag name="MMPROD_PARENTID" val="10109"/>
  <p:tag name="MMPROD_ANSWERLETTER" val="C) "/>
  <p:tag name="HTML_AUTOSHAPE_INFO" val="&lt;ThreeDShapeInfo&gt;&lt;uuid val=&quot;1003&quot;/&gt;&lt;isInvalidForFieldText val=&quot;0&quot;/&gt;&lt;hasMultipleQuizShape val=&quot;1&quot;/&gt;&lt;Image&gt;&lt;filename val=&quot;C:\Users\Admin\AppData\Local\Temp\PR\data\asimages\{217CABE4-1DDD-44A2-B900-2919C594E676}_27.png&quot;/&gt;&lt;left val=&quot;62&quot;/&gt;&lt;top val=&quot;246&quot;/&gt;&lt;width val=&quot;51&quot;/&gt;&lt;height val=&quot;43&quot;/&gt;&lt;hasText val=&quot;1&quot;/&gt;&lt;/Image&gt;&lt;Image&gt;&lt;filename val=&quot;C:\Users\Admin\AppData\Local\Temp\PR\data\asimages\{EB0C5CD6-5C93-42F5-A03A-E29703D683E8}_27.png&quot;/&gt;&lt;left val=&quot;94&quot;/&gt;&lt;top val=&quot;246&quot;/&gt;&lt;width val=&quot;402&quot;/&gt;&lt;height val=&quot;43&quot;/&gt;&lt;hasText val=&quot;1&quot;/&gt;&lt;/Image&gt;&lt;/ThreeDShapeInfo&gt;"/>
</p:tagLst>
</file>

<file path=ppt/tags/tag341.xml><?xml version="1.0" encoding="utf-8"?>
<p:tagLst xmlns:a="http://schemas.openxmlformats.org/drawingml/2006/main" xmlns:r="http://schemas.openxmlformats.org/officeDocument/2006/relationships" xmlns:p="http://schemas.openxmlformats.org/presentationml/2006/main">
  <p:tag name="MMPROD_LASTVALUES" val="&lt;ChangeData&gt;&lt;Text&gt;&lt;![CDATA[C) ]]&gt;&lt;/Text&gt;&lt;FontSize&gt;&lt;![CDATA[20]]&gt;&lt;/FontSize&gt;&lt;Left&gt;&lt;![CDATA[75]]&gt;&lt;/Left&gt;&lt;Top&gt;&lt;![CDATA[252.8]]&gt;&lt;/Top&gt;&lt;/ChangeData&gt;"/>
  <p:tag name="MMPROD_ABSOLUTEPOSITIONID" val="1043"/>
  <p:tag name="PRESENTER_SHAPETEXTINFO" val="&lt;ShapeTextInfo&gt;&lt;TableIndex row=&quot;-1&quot; col=&quot;-1&quot;&gt;&lt;linesCount val=&quot;1&quot;/&gt;&lt;lineCharCount val=&quot;3&quot;/&gt;&lt;/TableIndex&gt;&lt;/ShapeTextInfo&gt;"/>
</p:tagLst>
</file>

<file path=ppt/tags/tag342.xml><?xml version="1.0" encoding="utf-8"?>
<p:tagLst xmlns:a="http://schemas.openxmlformats.org/drawingml/2006/main" xmlns:r="http://schemas.openxmlformats.org/officeDocument/2006/relationships" xmlns:p="http://schemas.openxmlformats.org/presentationml/2006/main">
  <p:tag name="MMPROD_LASTVALUES" val="&lt;ChangeData&gt;&lt;Text&gt;&lt;![CDATA[Để cầu tiền tài, danh vọng.]]&gt;&lt;/Text&gt;&lt;FontSize&gt;&lt;![CDATA[20]]&gt;&lt;/FontSize&gt;&lt;Left&gt;&lt;![CDATA[107]]&gt;&lt;/Left&gt;&lt;Top&gt;&lt;![CDATA[252.8]]&gt;&lt;/Top&gt;&lt;/ChangeData&gt;"/>
  <p:tag name="MMPROD_ABSOLUTEPOSITIONID" val="1023"/>
  <p:tag name="PRESENTER_SHAPETEXTINFO" val="&lt;ShapeTextInfo&gt;&lt;TableIndex row=&quot;-1&quot; col=&quot;-1&quot;&gt;&lt;linesCount val=&quot;1&quot;/&gt;&lt;lineCharCount val=&quot;27&quot;/&gt;&lt;/TableIndex&gt;&lt;/ShapeTextInfo&gt;"/>
</p:tagLst>
</file>

<file path=ppt/tags/tag343.xml><?xml version="1.0" encoding="utf-8"?>
<p:tagLst xmlns:a="http://schemas.openxmlformats.org/drawingml/2006/main" xmlns:r="http://schemas.openxmlformats.org/officeDocument/2006/relationships" xmlns:p="http://schemas.openxmlformats.org/presentationml/2006/main">
  <p:tag name="MMPROD_ABSOLUTEPOSITIONID" val="1013"/>
  <p:tag name="MMPROD_CONTROLTYPE" val="1"/>
  <p:tag name="MMPROD_SCALEOPERATION" val="1"/>
</p:tagLst>
</file>

<file path=ppt/tags/tag344.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0]]&gt;&lt;/FontSize&gt;&lt;Left&gt;&lt;![CDATA[75]]&gt;&lt;/Left&gt;&lt;Top&gt;&lt;![CDATA[191.2]]&gt;&lt;/Top&gt;&lt;/ChangeData&gt;"/>
  <p:tag name="MMPROD_ABSOLUTEPOSITIONID" val="1042"/>
  <p:tag name="PRESENTER_SHAPETEXTINFO" val="&lt;ShapeTextInfo&gt;&lt;TableIndex row=&quot;-1&quot; col=&quot;-1&quot;&gt;&lt;linesCount val=&quot;1&quot;/&gt;&lt;lineCharCount val=&quot;3&quot;/&gt;&lt;/TableIndex&gt;&lt;/ShapeTextInfo&gt;"/>
</p:tagLst>
</file>

<file path=ppt/tags/tag345.xml><?xml version="1.0" encoding="utf-8"?>
<p:tagLst xmlns:a="http://schemas.openxmlformats.org/drawingml/2006/main" xmlns:r="http://schemas.openxmlformats.org/officeDocument/2006/relationships" xmlns:p="http://schemas.openxmlformats.org/presentationml/2006/main">
  <p:tag name="MMPROD_LASTVALUES" val="&lt;ChangeData&gt;&lt;Text&gt;&lt;![CDATA[Để cầu được mùa và những điều may mắn trong cuộc sống]]&gt;&lt;/Text&gt;&lt;FontSize&gt;&lt;![CDATA[20]]&gt;&lt;/FontSize&gt;&lt;Left&gt;&lt;![CDATA[106]]&gt;&lt;/Left&gt;&lt;Top&gt;&lt;![CDATA[191.2]]&gt;&lt;/Top&gt;&lt;/ChangeData&gt;"/>
  <p:tag name="MMPROD_ABSOLUTEPOSITIONID" val="1022"/>
  <p:tag name="PRESENTER_SHAPETEXTINFO" val="&lt;ShapeTextInfo&gt;&lt;TableIndex row=&quot;-1&quot; col=&quot;-1&quot;&gt;&lt;linesCount val=&quot;2&quot;/&gt;&lt;lineCharCount val=&quot;38&quot;/&gt;&lt;lineCharCount val=&quot;15&quot;/&gt;&lt;/TableIndex&gt;&lt;/ShapeTextInfo&gt;"/>
</p:tagLst>
</file>

<file path=ppt/tags/tag346.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347.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0]]&gt;&lt;/FontSize&gt;&lt;Left&gt;&lt;![CDATA[75]]&gt;&lt;/Left&gt;&lt;Top&gt;&lt;![CDATA[129.6]]&gt;&lt;/Top&gt;&lt;/ChangeData&gt;"/>
  <p:tag name="MMPROD_ABSOLUTEPOSITIONID" val="1041"/>
  <p:tag name="PRESENTER_SHAPETEXTINFO" val="&lt;ShapeTextInfo&gt;&lt;TableIndex row=&quot;-1&quot; col=&quot;-1&quot;&gt;&lt;linesCount val=&quot;1&quot;/&gt;&lt;lineCharCount val=&quot;3&quot;/&gt;&lt;/TableIndex&gt;&lt;/ShapeTextInfo&gt;"/>
</p:tagLst>
</file>

<file path=ppt/tags/tag348.xml><?xml version="1.0" encoding="utf-8"?>
<p:tagLst xmlns:a="http://schemas.openxmlformats.org/drawingml/2006/main" xmlns:r="http://schemas.openxmlformats.org/officeDocument/2006/relationships" xmlns:p="http://schemas.openxmlformats.org/presentationml/2006/main">
  <p:tag name="MMPROD_LASTVALUES" val="&lt;ChangeData&gt;&lt;Text&gt;&lt;![CDATA[Để vui chơi thư giãn sau những ngày làm vất vả.]]&gt;&lt;/Text&gt;&lt;FontSize&gt;&lt;![CDATA[20]]&gt;&lt;/FontSize&gt;&lt;Left&gt;&lt;![CDATA[106]]&gt;&lt;/Left&gt;&lt;Top&gt;&lt;![CDATA[129.6]]&gt;&lt;/Top&gt;&lt;/ChangeData&gt;"/>
  <p:tag name="MMPROD_ABSOLUTEPOSITIONID" val="1021"/>
  <p:tag name="PRESENTER_SHAPETEXTINFO" val="&lt;ShapeTextInfo&gt;&lt;TableIndex row=&quot;-1&quot; col=&quot;-1&quot;&gt;&lt;linesCount val=&quot;2&quot;/&gt;&lt;lineCharCount val=&quot;40&quot;/&gt;&lt;lineCharCount val=&quot;7&quot;/&gt;&lt;/TableIndex&gt;&lt;/ShapeTextInfo&gt;"/>
</p:tagLst>
</file>

<file path=ppt/tags/tag349.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1.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Tiếp tục]]&gt;&lt;/Text&gt;&lt;FontSize&gt;&lt;![CDATA[14]]&gt;&lt;/FontSize&gt;&lt;Left&gt;&lt;![CDATA[595.8]]&gt;&lt;/Left&gt;&lt;Top&gt;&lt;![CDATA[447.2963]]&gt;&lt;/Top&gt;&lt;/ChangeData&gt;"/>
  <p:tag name="PRESENTER_SHAPETEXTINFO" val="&lt;ShapeTextInfo&gt;&lt;TableIndex row=&quot;-1&quot; col=&quot;-1&quot;&gt;&lt;linesCount val=&quot;1&quot;/&gt;&lt;lineCharCount val=&quot;8&quot;/&gt;&lt;/TableIndex&gt;&lt;/ShapeTextInfo&gt;"/>
</p:tagLst>
</file>

<file path=ppt/tags/tag3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3.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Trả lời]]&gt;&lt;/Text&gt;&lt;FontSize&gt;&lt;![CDATA[14]]&gt;&lt;/FontSize&gt;&lt;Left&gt;&lt;![CDATA[498.6]]&gt;&lt;/Left&gt;&lt;Top&gt;&lt;![CDATA[447.2963]]&gt;&lt;/Top&gt;&lt;/ChangeData&gt;"/>
  <p:tag name="PRESENTER_SHAPETEXTINFO" val="&lt;ShapeTextInfo&gt;&lt;TableIndex row=&quot;-1&quot; col=&quot;-1&quot;&gt;&lt;linesCount val=&quot;1&quot;/&gt;&lt;lineCharCount val=&quot;7&quot;/&gt;&lt;/TableIndex&gt;&lt;/ShapeTextInfo&gt;"/>
</p:tagLst>
</file>

<file path=ppt/tags/tag354.xml><?xml version="1.0" encoding="utf-8"?>
<p:tagLst xmlns:a="http://schemas.openxmlformats.org/drawingml/2006/main" xmlns:r="http://schemas.openxmlformats.org/officeDocument/2006/relationships" xmlns:p="http://schemas.openxmlformats.org/presentationml/2006/main">
  <p:tag name="MMPROD_SCORING" val="10042"/>
  <p:tag name="MMPROD_TYPE" val="10007"/>
  <p:tag name="MMPROD_LASTVALUES" val="&lt;ChangeData&gt;&lt;SlideID&gt;&lt;![CDATA[373]]&gt;&lt;/SlideID&gt;&lt;/ChangeData&gt;"/>
  <p:tag name="HTML_SHAPEINFO" val="&lt;SlideThumbPath val=&quot;Slide28.PNG&quot;/&gt;"/>
</p:tagLst>
</file>

<file path=ppt/tags/tag355.xml><?xml version="1.0" encoding="utf-8"?>
<p:tagLst xmlns:a="http://schemas.openxmlformats.org/drawingml/2006/main" xmlns:r="http://schemas.openxmlformats.org/officeDocument/2006/relationships" xmlns:p="http://schemas.openxmlformats.org/presentationml/2006/main">
  <p:tag name="MMPROD_ABSOLUTEPOSITIONID" val="100"/>
  <p:tag name="MMPROD_LASTVALUES" val="&lt;ChangeData&gt;&lt;Text&gt;&lt;![CDATA[Bàii tập củng cố kiến thức]]&gt;&lt;/Text&gt;&lt;FontSize&gt;&lt;![CDATA[36]]&gt;&lt;/FontSize&gt;&lt;Left&gt;&lt;![CDATA[0]]&gt;&lt;/Left&gt;&lt;Top&gt;&lt;![CDATA[0]]&gt;&lt;/Top&gt;&lt;/ChangeData&gt;"/>
  <p:tag name="HTML_SHAPEINFO" val="&lt;ThreeDShapeInfo&gt;&lt;uuid val=&quot;100&quot;/&gt;&lt;isInvalidForFieldText val=&quot;0&quot;/&gt;&lt;Image&gt;&lt;filename val=&quot;C:\Users\Admin\AppData\Local\Temp\PR\data\asimages\{943C2C6D-AEC1-4FE9-BBE4-F933868C8004}_28.png&quot;/&gt;&lt;left val=&quot;34&quot;/&gt;&lt;top val=&quot;7&quot;/&gt;&lt;width val=&quot;650&quot;/&gt;&lt;height val=&quot;126&quot;/&gt;&lt;hasText val=&quot;1&quot;/&gt;&lt;/Image&gt;&lt;/ThreeDShapeInfo&gt;"/>
  <p:tag name="PRESENTER_SHAPETEXTINFO" val="&lt;ShapeTextInfo&gt;&lt;TableIndex row=&quot;-1&quot; col=&quot;-1&quot;&gt;&lt;linesCount val=&quot;1&quot;/&gt;&lt;lineCharCount val=&quot;26&quot;/&gt;&lt;/TableIndex&gt;&lt;/ShapeTextInfo&gt;"/>
</p:tagLst>
</file>

<file path=ppt/tags/tag356.xml><?xml version="1.0" encoding="utf-8"?>
<p:tagLst xmlns:a="http://schemas.openxmlformats.org/drawingml/2006/main" xmlns:r="http://schemas.openxmlformats.org/officeDocument/2006/relationships" xmlns:p="http://schemas.openxmlformats.org/presentationml/2006/main">
  <p:tag name="MMPROD_ABSOLUTEPOSITIONID_{SCORE}" val="9001"/>
  <p:tag name="MMPROD_ABSOLUTEPOSITIONID_{MAX-SCORE}" val="9002"/>
  <p:tag name="MMPROD_ABSOLUTEPOSITIONID_{TOTAL-ATTEMPTS}" val="9006"/>
  <p:tag name="HTML_SHAPEINFO" val="&lt;ThreeDShapeInfo&gt;&lt;uuid val=&quot;&quot;/&gt;&lt;isInvalidForFieldText val=&quot;0&quot;/&gt;&lt;Image&gt;&lt;filename val=&quot;C:\Users\Admin\AppData\Local\Temp\PR\data\asimages\{CE05EA79-74C1-4CF8-8C46-58920D74E57C}_28.png&quot;/&gt;&lt;left val=&quot;35&quot;/&gt;&lt;top val=&quot;123&quot;/&gt;&lt;width val=&quot;651&quot;/&gt;&lt;height val=&quot;213&quot;/&gt;&lt;hasText val=&quot;1&quot;/&gt;&lt;/Image&gt;&lt;/ThreeDShapeInfo&gt;"/>
  <p:tag name="PRESENTER_SHAPETEXTINFO" val="&lt;ShapeTextInfo&gt;&lt;TableIndex row=&quot;1&quot; col=&quot;1&quot;&gt;&lt;linesCount val=&quot;1&quot;/&gt;&lt;lineCharCount val=&quot;4&quot;/&gt;&lt;/TableIndex&gt;&lt;TableIndex row=&quot;1&quot; col=&quot;2&quot;&gt;&lt;linesCount val=&quot;1&quot;/&gt;&lt;lineCharCount val=&quot;7&quot;/&gt;&lt;/TableIndex&gt;&lt;TableIndex row=&quot;2&quot; col=&quot;1&quot;&gt;&lt;linesCount val=&quot;1&quot;/&gt;&lt;lineCharCount val=&quot;11&quot;/&gt;&lt;/TableIndex&gt;&lt;TableIndex row=&quot;2&quot; col=&quot;2&quot;&gt;&lt;linesCount val=&quot;1&quot;/&gt;&lt;lineCharCount val=&quot;11&quot;/&gt;&lt;/TableIndex&gt;&lt;TableIndex row=&quot;3&quot; col=&quot;1&quot;&gt;&lt;linesCount val=&quot;1&quot;/&gt;&lt;lineCharCount val=&quot;14&quot;/&gt;&lt;/TableIndex&gt;&lt;TableIndex row=&quot;3&quot; col=&quot;2&quot;&gt;&lt;linesCount val=&quot;1&quot;/&gt;&lt;lineCharCount val=&quot;16&quot;/&gt;&lt;/TableIndex&gt;&lt;/ShapeTextInfo&gt;"/>
</p:tagLst>
</file>

<file path=ppt/tags/tag357.xml><?xml version="1.0" encoding="utf-8"?>
<p:tagLst xmlns:a="http://schemas.openxmlformats.org/drawingml/2006/main" xmlns:r="http://schemas.openxmlformats.org/officeDocument/2006/relationships" xmlns:p="http://schemas.openxmlformats.org/presentationml/2006/main">
  <p:tag name="MMPROD_ABSOLUTEPOSITIONID" val="9009"/>
  <p:tag name="MMPROD_LASTVALUES" val="&lt;ChangeData&gt;&lt;Left&gt;&lt;![CDATA[482.6]]&gt;&lt;/Left&gt;&lt;Top&gt;&lt;![CDATA[445.2963]]&gt;&lt;/Top&gt;&lt;/ChangeData&gt;"/>
  <p:tag name="HTML_SHAPEINFO" val="&lt;ThreeDShapeInfo&gt;&lt;uuid val=&quot;9009&quot;/&gt;&lt;isInvalidForFieldText val=&quot;0&quot;/&gt;&lt;Image&gt;&lt;filename val=&quot;C:\Users\Admin\AppData\Local\Temp\PR\data\asimages\{D681BEC6-CDC5-4F18-9E6B-5243BE424ADC}_28.png&quot;/&gt;&lt;left val=&quot;482&quot;/&gt;&lt;top val=&quot;444&quot;/&gt;&lt;width val=&quot;98&quot;/&gt;&lt;height val=&quot;33&quot;/&gt;&lt;hasText val=&quot;1&quot;/&gt;&lt;/Image&gt;&lt;/ThreeDShapeInfo&gt;"/>
</p:tagLst>
</file>

<file path=ppt/tags/tag3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9.xml><?xml version="1.0" encoding="utf-8"?>
<p:tagLst xmlns:a="http://schemas.openxmlformats.org/drawingml/2006/main" xmlns:r="http://schemas.openxmlformats.org/officeDocument/2006/relationships" xmlns:p="http://schemas.openxmlformats.org/presentationml/2006/main">
  <p:tag name="MMPROD_ABSOLUTEPOSITIONID" val="9010"/>
  <p:tag name="MMPROD_LASTVALUES" val="&lt;ChangeData&gt;&lt;Text&gt;&lt;![CDATA[Continue]]&gt;&lt;/Text&gt;&lt;FontSize&gt;&lt;![CDATA[13]]&gt;&lt;/FontSize&gt;&lt;Left&gt;&lt;![CDATA[484.6]]&gt;&lt;/Left&gt;&lt;Top&gt;&lt;![CDATA[447.2963]]&gt;&lt;/Top&gt;&lt;/ChangeData&gt;"/>
  <p:tag name="PRESENTER_SHAPETEXTINFO" val="&lt;ShapeTextInfo&gt;&lt;TableIndex row=&quot;-1&quot; col=&quot;-1&quot;&gt;&lt;linesCount val=&quot;1&quot;/&gt;&lt;lineCharCount val=&quot;8&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0.xml><?xml version="1.0" encoding="utf-8"?>
<p:tagLst xmlns:a="http://schemas.openxmlformats.org/drawingml/2006/main" xmlns:r="http://schemas.openxmlformats.org/officeDocument/2006/relationships" xmlns:p="http://schemas.openxmlformats.org/presentationml/2006/main">
  <p:tag name="PPSNARRATION" val="33,2061789066,C:\Users\Admin\Desktop\Dia Li 4 Nguoi dan o dong bang Nam Bo\Bai giang e learning dia li 4_pptx\Media.ppcx"/>
  <p:tag name="HTML_SHAPEINFO" val="&lt;SlideThumbPath val=&quot;Slide29.PNG&quot;/&gt;"/>
</p:tagLst>
</file>

<file path=ppt/tags/tag3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47A4F653-7CB8-4CE8-9882-F8EC93EB3D8C}_29.png&quot;/&gt;&lt;left val=&quot;20&quot;/&gt;&lt;top val=&quot;181&quot;/&gt;&lt;width val=&quot;138&quot;/&gt;&lt;height val=&quot;67&quot;/&gt;&lt;hasText val=&quot;1&quot;/&gt;&lt;/Image&gt;&lt;/ThreeDShapeInfo&gt;"/>
  <p:tag name="PRESENTER_SHAPETEXTINFO" val="&lt;ShapeTextInfo&gt;&lt;TableIndex row=&quot;-1&quot; col=&quot;-1&quot;&gt;&lt;linesCount val=&quot;2&quot;/&gt;&lt;lineCharCount val=&quot;12&quot;/&gt;&lt;lineCharCount val=&quot;9&quot;/&gt;&lt;/TableIndex&gt;&lt;/ShapeTextInfo&gt;"/>
</p:tagLst>
</file>

<file path=ppt/tags/tag37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25140A90-49FB-46ED-B943-66F28B841EEA}_29.png&quot;/&gt;&lt;left val=&quot;161&quot;/&gt;&lt;top val=&quot;181&quot;/&gt;&lt;width val=&quot;120&quot;/&gt;&lt;height val=&quot;67&quot;/&gt;&lt;hasText val=&quot;1&quot;/&gt;&lt;/Image&gt;&lt;/ThreeDShapeInfo&gt;"/>
  <p:tag name="PRESENTER_SHAPETEXTINFO" val="&lt;ShapeTextInfo&gt;&lt;TableIndex row=&quot;-1&quot; col=&quot;-1&quot;&gt;&lt;linesCount val=&quot;2&quot;/&gt;&lt;lineCharCount val=&quot;7&quot;/&gt;&lt;lineCharCount val=&quot;12&quot;/&gt;&lt;/TableIndex&gt;&lt;/ShapeTextInfo&gt;"/>
</p:tagLst>
</file>

<file path=ppt/tags/tag375.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8929C6C6-3DA3-496A-82B6-86734253C781}_29.png&quot;/&gt;&lt;left val=&quot;287&quot;/&gt;&lt;top val=&quot;195&quot;/&gt;&lt;width val=&quot;138&quot;/&gt;&lt;height val=&quot;43&quot;/&gt;&lt;hasText val=&quot;1&quot;/&gt;&lt;/Image&gt;&lt;/ThreeDShapeInfo&gt;"/>
  <p:tag name="PRESENTER_SHAPETEXTINFO" val="&lt;ShapeTextInfo&gt;&lt;TableIndex row=&quot;-1&quot; col=&quot;-1&quot;&gt;&lt;linesCount val=&quot;1&quot;/&gt;&lt;lineCharCount val=&quot;7&quot;/&gt;&lt;/TableIndex&gt;&lt;/ShapeTextInfo&gt;"/>
</p:tagLst>
</file>

<file path=ppt/tags/tag37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0AB7C7AE-E30A-4329-84E4-AA4459C674E7}_29.png&quot;/&gt;&lt;left val=&quot;431&quot;/&gt;&lt;top val=&quot;165&quot;/&gt;&lt;width val=&quot;114&quot;/&gt;&lt;height val=&quot;95&quot;/&gt;&lt;hasText val=&quot;1&quot;/&gt;&lt;/Image&gt;&lt;/ThreeDShapeInfo&gt;"/>
  <p:tag name="PRESENTER_SHAPETEXTINFO" val="&lt;ShapeTextInfo&gt;&lt;TableIndex row=&quot;-1&quot; col=&quot;-1&quot;&gt;&lt;linesCount val=&quot;2&quot;/&gt;&lt;lineCharCount val=&quot;6&quot;/&gt;&lt;lineCharCount val=&quot;5&quot;/&gt;&lt;/TableIndex&gt;&lt;/ShapeTextInfo&gt;"/>
</p:tagLst>
</file>

<file path=ppt/tags/tag37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3562859D-99DE-437A-940B-0F9758FF897E}_29.png&quot;/&gt;&lt;left val=&quot;545&quot;/&gt;&lt;top val=&quot;189&quot;/&gt;&lt;width val=&quot;156&quot;/&gt;&lt;height val=&quot;43&quot;/&gt;&lt;hasText val=&quot;1&quot;/&gt;&lt;/Image&gt;&lt;/ThreeDShapeInfo&gt;"/>
  <p:tag name="PRESENTER_SHAPETEXTINFO" val="&lt;ShapeTextInfo&gt;&lt;TableIndex row=&quot;-1&quot; col=&quot;-1&quot;&gt;&lt;linesCount val=&quot;1&quot;/&gt;&lt;lineCharCount val=&quot;6&quot;/&gt;&lt;/TableIndex&gt;&lt;/ShapeTextInfo&gt;"/>
</p:tagLst>
</file>

<file path=ppt/tags/tag378.xml><?xml version="1.0" encoding="utf-8"?>
<p:tagLst xmlns:a="http://schemas.openxmlformats.org/drawingml/2006/main" xmlns:r="http://schemas.openxmlformats.org/officeDocument/2006/relationships" xmlns:p="http://schemas.openxmlformats.org/presentationml/2006/main">
  <p:tag name="PRESENTER_SHAPEINFO" val="&lt;ThreeDShapeInfo&gt;&lt;uuid val=&quot;{5DABAF3F-D6CC-4338-95E1-34F8B8584C28}&quot;/&gt;&lt;isInvalidForFieldText val=&quot;0&quot;/&gt;&lt;Image&gt;&lt;filename val=&quot;C:\Users\Admin\AppData\Local\Temp\PR\data\asimages\{5DABAF3F-D6CC-4338-95E1-34F8B8584C28}_29.png&quot;/&gt;&lt;left val=&quot;233&quot;/&gt;&lt;top val=&quot;71&quot;/&gt;&lt;width val=&quot;290&quot;/&gt;&lt;height val=&quot;45&quot;/&gt;&lt;hasText val=&quot;1&quot;/&gt;&lt;/Image&gt;&lt;/ThreeDShapeInfo&gt;"/>
  <p:tag name="PRESENTER_SHAPETEXTINFO" val="&lt;ShapeTextInfo&gt;&lt;TableIndex row=&quot;-1&quot; col=&quot;-1&quot;&gt;&lt;linesCount val=&quot;1&quot;/&gt;&lt;lineCharCount val=&quot;16&quot;/&gt;&lt;/TableIndex&gt;&lt;/ShapeTextInfo&gt;"/>
</p:tagLst>
</file>

<file path=ppt/tags/tag379.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73FD7DC6-A9FA-4527-9879-D0CB89534790}_29.png&quot;/&gt;&lt;left val=&quot;28&quot;/&gt;&lt;top val=&quot;278&quot;/&gt;&lt;width val=&quot;104&quot;/&gt;&lt;height val=&quot;166&quot;/&gt;&lt;hasText val=&quot;1&quot;/&gt;&lt;/Image&gt;&lt;/ThreeDShapeInfo&gt;"/>
  <p:tag name="PRESENTER_SHAPETEXTINFO" val="&lt;ShapeTextInfo&gt;&lt;TableIndex row=&quot;-1&quot; col=&quot;-1&quot;&gt;&lt;linesCount val=&quot;5&quot;/&gt;&lt;lineCharCount val=&quot;6&quot;/&gt;&lt;lineCharCount val=&quot;4&quot;/&gt;&lt;lineCharCount val=&quot;4&quot;/&gt;&lt;lineCharCount val=&quot;6&quot;/&gt;&lt;lineCharCount val=&quot;6&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1E6E97FB-31EE-4654-B644-835DDBF23DC1}_29.png&quot;/&gt;&lt;left val=&quot;166&quot;/&gt;&lt;top val=&quot;278&quot;/&gt;&lt;width val=&quot;117&quot;/&gt;&lt;height val=&quot;80&quot;/&gt;&lt;hasText val=&quot;1&quot;/&gt;&lt;/Image&gt;&lt;/ThreeDShapeInfo&gt;"/>
  <p:tag name="PRESENTER_SHAPETEXTINFO" val="&lt;ShapeTextInfo&gt;&lt;TableIndex row=&quot;-1&quot; col=&quot;-1&quot;&gt;&lt;linesCount val=&quot;2&quot;/&gt;&lt;lineCharCount val=&quot;7&quot;/&gt;&lt;lineCharCount val=&quot;3&quot;/&gt;&lt;/TableIndex&gt;&lt;/ShapeTextInfo&gt;"/>
</p:tagLst>
</file>

<file path=ppt/tags/tag38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DF38A425-317A-437A-87F6-357D6F9F7DBC}_29.png&quot;/&gt;&lt;left val=&quot;286&quot;/&gt;&lt;top val=&quot;284&quot;/&gt;&lt;width val=&quot;134&quot;/&gt;&lt;height val=&quot;195&quot;/&gt;&lt;hasText val=&quot;1&quot;/&gt;&lt;/Image&gt;&lt;/ThreeDShapeInfo&gt;"/>
  <p:tag name="PRESENTER_SHAPETEXTINFO" val="&lt;ShapeTextInfo&gt;&lt;TableIndex row=&quot;-1&quot; col=&quot;-1&quot;&gt;&lt;linesCount val=&quot;6&quot;/&gt;&lt;lineCharCount val=&quot;8&quot;/&gt;&lt;lineCharCount val=&quot;9&quot;/&gt;&lt;lineCharCount val=&quot;5&quot;/&gt;&lt;lineCharCount val=&quot;6&quot;/&gt;&lt;lineCharCount val=&quot;5&quot;/&gt;&lt;lineCharCount val=&quot;5&quot;/&gt;&lt;/TableIndex&gt;&lt;/ShapeTextInfo&gt;"/>
</p:tagLst>
</file>

<file path=ppt/tags/tag38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E8DA7D59-E511-435D-B3E3-EE093C255FF6}_29.png&quot;/&gt;&lt;left val=&quot;418&quot;/&gt;&lt;top val=&quot;283&quot;/&gt;&lt;width val=&quot;128&quot;/&gt;&lt;height val=&quot;137&quot;/&gt;&lt;hasText val=&quot;1&quot;/&gt;&lt;/Image&gt;&lt;/ThreeDShapeInfo&gt;"/>
  <p:tag name="PRESENTER_SHAPETEXTINFO" val="&lt;ShapeTextInfo&gt;&lt;TableIndex row=&quot;-1&quot; col=&quot;-1&quot;&gt;&lt;linesCount val=&quot;4&quot;/&gt;&lt;lineCharCount val=&quot;8&quot;/&gt;&lt;lineCharCount val=&quot;7&quot;/&gt;&lt;lineCharCount val=&quot;5&quot;/&gt;&lt;lineCharCount val=&quot;4&quot;/&gt;&lt;/TableIndex&gt;&lt;/ShapeTextInfo&gt;"/>
</p:tagLst>
</file>

<file path=ppt/tags/tag38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1CC1A303-8228-4784-8FC9-AA4671B40CD6}_29.png&quot;/&gt;&lt;left val=&quot;558&quot;/&gt;&lt;top val=&quot;276&quot;/&gt;&lt;width val=&quot;121&quot;/&gt;&lt;height val=&quot;187&quot;/&gt;&lt;hasText val=&quot;1&quot;/&gt;&lt;/Image&gt;&lt;/ThreeDShapeInfo&gt;"/>
  <p:tag name="PRESENTER_SHAPETEXTINFO" val="&lt;ShapeTextInfo&gt;&lt;TableIndex row=&quot;-1&quot; col=&quot;-1&quot;&gt;&lt;linesCount val=&quot;6&quot;/&gt;&lt;lineCharCount val=&quot;11&quot;/&gt;&lt;lineCharCount val=&quot;9&quot;/&gt;&lt;lineCharCount val=&quot;10&quot;/&gt;&lt;lineCharCount val=&quot;8&quot;/&gt;&lt;lineCharCount val=&quot;9&quot;/&gt;&lt;lineCharCount val=&quot;8&quot;/&gt;&lt;/TableIndex&gt;&lt;/ShapeTextInfo&gt;"/>
</p:tagLst>
</file>

<file path=ppt/tags/tag384.xml><?xml version="1.0" encoding="utf-8"?>
<p:tagLst xmlns:a="http://schemas.openxmlformats.org/drawingml/2006/main" xmlns:r="http://schemas.openxmlformats.org/officeDocument/2006/relationships" xmlns:p="http://schemas.openxmlformats.org/presentationml/2006/main">
  <p:tag name="PRESENTER_SHAPEINFO" val="&lt;ThreeDShapeInfo&gt;&lt;uuid val=&quot;{C4A0F0AB-553C-409E-9A30-B7FB35D63EEA}&quot;/&gt;&lt;isInvalidForFieldText val=&quot;0&quot;/&gt;&lt;Image&gt;&lt;filename val=&quot;C:\Users\Admin\AppData\Local\Temp\PR\data\asimages\{C4A0F0AB-553C-409E-9A30-B7FB35D63EEA}_29.png&quot;/&gt;&lt;left val=&quot;35&quot;/&gt;&lt;top val=&quot;71&quot;/&gt;&lt;width val=&quot;154&quot;/&gt;&lt;height val=&quot;47&quot;/&gt;&lt;hasText val=&quot;1&quot;/&gt;&lt;/Image&gt;&lt;/ThreeDShapeInfo&gt;"/>
  <p:tag name="PRESENTER_SHAPETEXTINFO" val="&lt;ShapeTextInfo&gt;&lt;TableIndex row=&quot;-1&quot; col=&quot;-1&quot;&gt;&lt;linesCount val=&quot;1&quot;/&gt;&lt;lineCharCount val=&quot;8&quot;/&gt;&lt;/TableIndex&gt;&lt;/ShapeTextInfo&gt;"/>
</p:tagLst>
</file>

<file path=ppt/tags/tag3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0.xml><?xml version="1.0" encoding="utf-8"?>
<p:tagLst xmlns:a="http://schemas.openxmlformats.org/drawingml/2006/main" xmlns:r="http://schemas.openxmlformats.org/officeDocument/2006/relationships" xmlns:p="http://schemas.openxmlformats.org/presentationml/2006/main">
  <p:tag name="HTML_SHAPEINFO" val="&lt;SlideThumbPath val=&quot;Slide30.PNG&quot;/&gt;"/>
</p:tagLst>
</file>

<file path=ppt/tags/tag391.xml><?xml version="1.0" encoding="utf-8"?>
<p:tagLst xmlns:a="http://schemas.openxmlformats.org/drawingml/2006/main" xmlns:r="http://schemas.openxmlformats.org/officeDocument/2006/relationships" xmlns:p="http://schemas.openxmlformats.org/presentationml/2006/main">
  <p:tag name="MMPROD_DELAY" val="0"/>
  <p:tag name="MMPROD_IS_H264" val="0"/>
  <p:tag name="SLIDEID" val="377"/>
  <p:tag name="MMPROD_FLV_FILE_PATH" val="C:\Users\Admin\Desktop\Dia Li 4 Nguoi dan o dong bang Nam Bo\Bai giang e learning dia li 4_pptx\Assets\video cuoi bai_377_1_30579.mp4"/>
  <p:tag name="MMPROD_DURATION" val="18084"/>
  <p:tag name="MMPROD_START_TIME" val="0"/>
  <p:tag name="MMPROD_STOP_TIME" val="18084"/>
  <p:tag name="MMPROD_FADE_EFFECT_IN" val="0"/>
  <p:tag name="MMPROD_FADE_EFFECT_OUT" val="0"/>
  <p:tag name="MMPROD_FADE_SPEED" val="1"/>
  <p:tag name="MMPROD_MUTE_AUDIO" val="0"/>
</p:tagLst>
</file>

<file path=ppt/tags/tag392.xml><?xml version="1.0" encoding="utf-8"?>
<p:tagLst xmlns:a="http://schemas.openxmlformats.org/drawingml/2006/main" xmlns:r="http://schemas.openxmlformats.org/officeDocument/2006/relationships" xmlns:p="http://schemas.openxmlformats.org/presentationml/2006/main">
  <p:tag name="HTML_SHAPEINFO" val="&lt;SlideThumbPath val=&quot;Slide31.PNG&quot;/&gt;"/>
</p:tagLst>
</file>

<file path=ppt/tags/tag39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AppData\Local\Temp\PR\data\asimages\{D61F6C77-0193-44F1-AEAE-5FF313AA7FFC}_31.png&quot;/&gt;&lt;left val=&quot;-5&quot;/&gt;&lt;top val=&quot;135&quot;/&gt;&lt;width val=&quot;707&quot;/&gt;&lt;height val=&quot;259&quot;/&gt;&lt;hasText val=&quot;1&quot;/&gt;&lt;/Image&gt;&lt;/ThreeDShapeInfo&gt;"/>
  <p:tag name="PRESENTER_SHAPETEXTINFO" val="&lt;ShapeTextInfo&gt;&lt;TableIndex row=&quot;-1&quot; col=&quot;-1&quot;&gt;&lt;linesCount val=&quot;4&quot;/&gt;&lt;lineCharCount val=&quot;35&quot;/&gt;&lt;lineCharCount val=&quot;25&quot;/&gt;&lt;lineCharCount val=&quot;33&quot;/&gt;&lt;lineCharCount val=&quot;28&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INFO" val="&lt;ThreeDShapeInfo&gt;&lt;uuid val=&quot;{F4045F29-8B0C-403C-A0A9-748EBE9AB717}&quot;/&gt;&lt;isInvalidForFieldText val=&quot;0&quot;/&gt;&lt;Image&gt;&lt;filename val=&quot;C:\Users\Admin\AppData\Local\Temp\PR\data\asimages\{F4045F29-8B0C-403C-A0A9-748EBE9AB717}_MtorLt.png&quot;/&gt;&lt;left val=&quot;0&quot;/&gt;&lt;top val=&quot;0&quot;/&gt;&lt;width val=&quot;691&quot;/&gt;&lt;height val=&quot;540&quot;/&gt;&lt;hasText val=&quot;1&quot;/&gt;&lt;/Image&gt;&lt;/ThreeDShape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14&quot;/&gt;&lt;lineCharCount val=&quot;13&quot;/&gt;&lt;lineCharCount val=&quot;5&quot;/&gt;&lt;/TableIndex&gt;&lt;/ShapeTextInfo&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1&quot;/&gt;&lt;lineCharCount val=&quot;14&quot;/&gt;&lt;/TableIndex&gt;&lt;/ShapeText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5&quot;/&gt;&lt;/TableIndex&gt;&lt;/ShapeTextInfo&gt;"/>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4&quot;/&gt;&lt;lineCharCount val=&quot;13&quot;/&gt;&lt;lineCharCount val=&quot;12&quot;/&gt;&lt;lineCharCount val=&quot;13&quot;/&gt;&lt;lineCharCount val=&quot;11&quot;/&gt;&lt;/TableIndex&gt;&lt;/ShapeText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27&quot;/&gt;&lt;lineCharCount val=&quot;5&quot;/&gt;&lt;/TableIndex&gt;&lt;/ShapeText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PSNARRATION" val="19,2061789066,C:\Users\Admin\Desktop\Dia Li 4 Nguoi dan o dong bang Nam Bo\Bai giang e learning dia li 4_pptx\Media.ppcx"/>
  <p:tag name="HTML_SHAPEINFO" val="&lt;SlideThumbPath val=&quot;Slide1.PNG&quot;/&gt;"/>
</p:tagLst>
</file>

<file path=ppt/tags/tag98.xml><?xml version="1.0" encoding="utf-8"?>
<p:tagLst xmlns:a="http://schemas.openxmlformats.org/drawingml/2006/main" xmlns:r="http://schemas.openxmlformats.org/officeDocument/2006/relationships" xmlns:p="http://schemas.openxmlformats.org/presentationml/2006/main">
  <p:tag name="PRESENTER_SHAPEINFO" val="&lt;ThreeDShapeInfo&gt;&lt;uuid val=&quot;{98BB0843-8245-4348-A02C-E56AD2D845AB}&quot;/&gt;&lt;isInvalidForFieldText val=&quot;0&quot;/&gt;&lt;Image&gt;&lt;filename val=&quot;C:\Users\Admin\AppData\Local\Temp\PR\data\asimages\{98BB0843-8245-4348-A02C-E56AD2D845AB}_1.png&quot;/&gt;&lt;left val=&quot;0&quot;/&gt;&lt;top val=&quot;3&quot;/&gt;&lt;width val=&quot;708&quot;/&gt;&lt;height val=&quot;171&quot;/&gt;&lt;hasText val=&quot;1&quot;/&gt;&lt;/Image&gt;&lt;/ThreeDShapeInfo&gt;"/>
  <p:tag name="PRESENTER_SHAPETEXTINFO" val="&lt;ShapeTextInfo&gt;&lt;TableIndex row=&quot;-1&quot; col=&quot;-1&quot;&gt;&lt;linesCount val=&quot;3&quot;/&gt;&lt;lineCharCount val=&quot;30&quot;/&gt;&lt;lineCharCount val=&quot;40&quot;/&gt;&lt;lineCharCount val=&quot;18&quot;/&gt;&lt;/TableIndex&gt;&lt;/ShapeTextInfo&gt;"/>
</p:tagLst>
</file>

<file path=ppt/tags/tag99.xml><?xml version="1.0" encoding="utf-8"?>
<p:tagLst xmlns:a="http://schemas.openxmlformats.org/drawingml/2006/main" xmlns:r="http://schemas.openxmlformats.org/officeDocument/2006/relationships" xmlns:p="http://schemas.openxmlformats.org/presentationml/2006/main">
  <p:tag name="PRESENTER_SHAPEINFO" val="&lt;TextEffect&gt;&lt;Image&gt;&lt;filename val=&quot;C:\Users\Admin\AppData\Local\Temp\PR\data\asimages\{F5262B77-2DCB-4AD0-970F-348B12ED4ACA}_1.png_crop.png&quot;/&gt;&lt;left val=&quot;37&quot;/&gt;&lt;top val=&quot;167&quot;/&gt;&lt;width val=&quot;143&quot;/&gt;&lt;height val=&quot;29&quot;/&gt;&lt;hasText val=&quot;1&quot;/&gt;&lt;paraId val=&quot;1&quot;/&gt;&lt;/Image&gt;&lt;Image&gt;&lt;filename val=&quot;C:\Users\Admin\AppData\Local\Temp\PR\data\asimages\{48E6F897-C1DC-4D32-806C-4F32500A3443}_1.png_crop.png&quot;/&gt;&lt;left val=&quot;37&quot;/&gt;&lt;top val=&quot;206&quot;/&gt;&lt;width val=&quot;530&quot;/&gt;&lt;height val=&quot;35&quot;/&gt;&lt;hasText val=&quot;1&quot;/&gt;&lt;paraId val=&quot;2&quot;/&gt;&lt;/Image&gt;&lt;Image&gt;&lt;filename val=&quot;C:\Users\Admin\AppData\Local\Temp\PR\data\asimages\{071FF74C-6EE7-45B3-962B-FE0AA98A66E2}_1.png_crop.png&quot;/&gt;&lt;left val=&quot;36&quot;/&gt;&lt;top val=&quot;254&quot;/&gt;&lt;width val=&quot;334&quot;/&gt;&lt;height val=&quot;29&quot;/&gt;&lt;hasText val=&quot;1&quot;/&gt;&lt;paraId val=&quot;3&quot;/&gt;&lt;/Image&gt;&lt;Image&gt;&lt;filename val=&quot;C:\Users\Admin\AppData\Local\Temp\PR\data\asimages\{758EC730-5C15-435C-B843-FAB4346FB2C1}_1.png_crop.png&quot;/&gt;&lt;left val=&quot;37&quot;/&gt;&lt;top val=&quot;297&quot;/&gt;&lt;width val=&quot;557&quot;/&gt;&lt;height val=&quot;30&quot;/&gt;&lt;hasText val=&quot;1&quot;/&gt;&lt;paraId val=&quot;4&quot;/&gt;&lt;/Image&gt;&lt;Image&gt;&lt;filename val=&quot;C:\Users\Admin\AppData\Local\Temp\PR\data\asimages\{FD23289E-19B5-420C-A62F-E5595FEEB080}_1.png_crop.png&quot;/&gt;&lt;left val=&quot;36&quot;/&gt;&lt;top val=&quot;340&quot;/&gt;&lt;width val=&quot;236&quot;/&gt;&lt;height val=&quot;25&quot;/&gt;&lt;hasText val=&quot;1&quot;/&gt;&lt;paraId val=&quot;5&quot;/&gt;&lt;/Image&gt;&lt;Image&gt;&lt;filename val=&quot;C:\Users\Admin\AppData\Local\Temp\PR\data\asimages\{6DA0882A-74AC-49AE-B2C4-7A3FD234415B}_1.png_crop.png&quot;/&gt;&lt;left val=&quot;35&quot;/&gt;&lt;top val=&quot;379&quot;/&gt;&lt;width val=&quot;343&quot;/&gt;&lt;height val=&quot;36&quot;/&gt;&lt;hasText val=&quot;1&quot;/&gt;&lt;paraId val=&quot;6&quot;/&gt;&lt;/Image&gt;&lt;Image&gt;&lt;filename val=&quot;C:\Users\Admin\AppData\Local\Temp\PR\data\asimages\{6FFB57C0-32CD-43FB-B65F-74D4662420B0}_1.png_crop.png&quot;/&gt;&lt;left val=&quot;34&quot;/&gt;&lt;top val=&quot;422&quot;/&gt;&lt;width val=&quot;563&quot;/&gt;&lt;height val=&quot;35&quot;/&gt;&lt;hasText val=&quot;1&quot;/&gt;&lt;paraId val=&quot;7&quot;/&gt;&lt;/Image&gt;&lt;Image&gt;&lt;filename val=&quot;C:\Users\Admin\AppData\Local\Temp\PR\data\asimages\{42E9B080-73F9-4295-AC32-E3B6492B5FA0}_1.png_crop.png&quot;/&gt;&lt;left val=&quot;244&quot;/&gt;&lt;top val=&quot;470&quot;/&gt;&lt;width val=&quot;200&quot;/&gt;&lt;height val=&quot;30&quot;/&gt;&lt;hasText val=&quot;1&quot;/&gt;&lt;paraId val=&quot;8&quot;/&gt;&lt;/Image&gt;&lt;/TextEffect&gt;"/>
  <p:tag name="PRESENTER_SHAPETEXTINFO" val="&lt;ShapeTextInfo&gt;&lt;TableIndex row=&quot;-1&quot; col=&quot;-1&quot;&gt;&lt;linesCount val=&quot;8&quot;/&gt;&lt;lineCharCount val=&quot;12&quot;/&gt;&lt;lineCharCount val=&quot;36&quot;/&gt;&lt;lineCharCount val=&quot;24&quot;/&gt;&lt;lineCharCount val=&quot;37&quot;/&gt;&lt;lineCharCount val=&quot;16&quot;/&gt;&lt;lineCharCount val=&quot;25&quot;/&gt;&lt;lineCharCount val=&quot;42&quot;/&gt;&lt;lineCharCount val=&quot;39&quot;/&gt;&lt;/TableIndex&gt;&lt;/ShapeTextInfo&gt;"/>
</p:tagLst>
</file>

<file path=ppt/theme/theme1.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TotalTime>
  <Words>1501</Words>
  <Application>Microsoft Office PowerPoint</Application>
  <PresentationFormat>On-screen Show (4:3)</PresentationFormat>
  <Paragraphs>178</Paragraphs>
  <Slides>31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.VnTime</vt:lpstr>
      <vt:lpstr>Arial</vt:lpstr>
      <vt:lpstr>Times New Roman</vt:lpstr>
      <vt:lpstr>Verdana</vt:lpstr>
      <vt:lpstr>Wingdings</vt:lpstr>
      <vt:lpstr>Balloons</vt:lpstr>
      <vt:lpstr>PHÒNG GD&amp;ĐT THỊ XÃ ĐÔNG TRIỀU Cuộc thi thiết kế bài giảng E- learning năm học 2018-2019 </vt:lpstr>
      <vt:lpstr>PowerPoint Presentation</vt:lpstr>
      <vt:lpstr>Mục tiêu</vt:lpstr>
      <vt:lpstr>Kiểm tra bài cũ</vt:lpstr>
      <vt:lpstr>Câu 1: Đồng bằng Nam Bộ nằm ở phía nào của đất nước ta?</vt:lpstr>
      <vt:lpstr>Câu 2: Đồng bằng Nam Bộ do phù sa của sông Mê Công bồi đắp nên.  Đúng hay sai?</vt:lpstr>
      <vt:lpstr>Câu 3: Đặc điểm tự nhiên của đồng bằng Nam Bộ là gì?</vt:lpstr>
      <vt:lpstr>Địa lí Bài 18: Người dân ở đồng bằng Nam Bộ</vt:lpstr>
      <vt:lpstr>PowerPoint Presentation</vt:lpstr>
      <vt:lpstr>PowerPoint Presentation</vt:lpstr>
      <vt:lpstr>PowerPoint Presentation</vt:lpstr>
      <vt:lpstr>PowerPoint Presentation</vt:lpstr>
      <vt:lpstr>PowerPoint Presentation</vt:lpstr>
      <vt:lpstr>PowerPoint Presentation</vt:lpstr>
      <vt:lpstr>Kết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1: Các dân tộc sống ở đồng bằng Nam Bộ chủ yếu là:</vt:lpstr>
      <vt:lpstr>Câu 2: Ở Tây Nam Bộ người dân thường làm nhà:</vt:lpstr>
      <vt:lpstr>Câu 3: Phương tiện đi lại chủ yếu của người dân là:</vt:lpstr>
      <vt:lpstr>Câu 4: Trang phục truyền thống của người dân Nam Bộ là áo tứ thân</vt:lpstr>
      <vt:lpstr>Câu 5: Người dân Nam Bộ tổ chức lễ hội để làm gì?</vt:lpstr>
      <vt:lpstr>Bàii tập củng cố kiến thức</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CPTVietNam</dc:creator>
  <cp:lastModifiedBy>Admin</cp:lastModifiedBy>
  <cp:revision>265</cp:revision>
  <dcterms:created xsi:type="dcterms:W3CDTF">2007-01-21T16:39:57Z</dcterms:created>
  <dcterms:modified xsi:type="dcterms:W3CDTF">2018-11-21T17:50:02Z</dcterms:modified>
</cp:coreProperties>
</file>