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86" r:id="rId9"/>
    <p:sldId id="283" r:id="rId10"/>
    <p:sldId id="268" r:id="rId11"/>
    <p:sldId id="290" r:id="rId12"/>
    <p:sldId id="287" r:id="rId13"/>
    <p:sldId id="288" r:id="rId14"/>
    <p:sldId id="289" r:id="rId15"/>
    <p:sldId id="280" r:id="rId16"/>
    <p:sldId id="281" r:id="rId17"/>
    <p:sldId id="291" r:id="rId18"/>
    <p:sldId id="284" r:id="rId19"/>
    <p:sldId id="269" r:id="rId20"/>
    <p:sldId id="271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4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20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5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97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27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9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668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459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537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47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104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150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929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97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970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8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27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98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668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459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53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629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479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150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929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977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970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8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27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98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668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45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354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537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479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150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929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977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970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8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27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98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66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8791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459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537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479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150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9292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977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0323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49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0434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49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971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867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8857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595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1002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125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1470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4451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87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240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03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459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8156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987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4133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8963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67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65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8882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93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17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85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4B3C-66B2-4294-B84F-734CC15FF6BD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AB36-500B-4BB7-A91C-D3322F976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94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47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47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47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47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4B3C-66B2-4294-B84F-734CC15FF6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AB36-500B-4BB7-A91C-D3322F9762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1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4B3C-66B2-4294-B84F-734CC15FF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AB36-500B-4BB7-A91C-D3322F9762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44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MÔN: KĨ THUẬT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Lớp 5A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Người dạy: Trần Thị Lê Dung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THỊ XÃ ĐÔNG TRIỀU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 TIỂU HỌC TÂN VIỆT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HỌC 2018  - 2019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286000"/>
            <a:ext cx="7620000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CHÀO MỪNG THẦY CÔ TỚI DỰ GIỜ	</a:t>
            </a:r>
            <a:endParaRPr lang="en-US" sz="48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4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666"/>
            <a:ext cx="1671825" cy="144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54" y="2743200"/>
            <a:ext cx="1708339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26" y="4572001"/>
            <a:ext cx="17115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1828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2060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49049" y="1295400"/>
            <a:ext cx="2427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ọt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vỏ,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bỏ phần mắt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325749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Cắt, nhặt bỏ phần rễ, lá sâu, lá già.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4953000"/>
            <a:ext cx="64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ỏ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phần gốc, phần lá già, chỉ lấy phần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cọng và lá non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762001" y="4114800"/>
            <a:ext cx="2608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Rau cải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7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SP_A0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236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in2"/>
          <p:cNvPicPr>
            <a:picLocks noChangeAspect="1" noChangeArrowheads="1"/>
          </p:cNvPicPr>
          <p:nvPr/>
        </p:nvPicPr>
        <p:blipFill>
          <a:blip r:embed="rId3"/>
          <a:srcRect l="17046" r="5682"/>
          <a:stretch>
            <a:fillRect/>
          </a:stretch>
        </p:blipFill>
        <p:spPr bwMode="auto">
          <a:xfrm>
            <a:off x="2971800" y="609600"/>
            <a:ext cx="28956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in"/>
          <p:cNvPicPr>
            <a:picLocks noChangeAspect="1" noChangeArrowheads="1"/>
          </p:cNvPicPr>
          <p:nvPr/>
        </p:nvPicPr>
        <p:blipFill>
          <a:blip r:embed="rId4"/>
          <a:srcRect l="11215" r="8411"/>
          <a:stretch>
            <a:fillRect/>
          </a:stretch>
        </p:blipFill>
        <p:spPr bwMode="auto">
          <a:xfrm>
            <a:off x="6019800" y="685800"/>
            <a:ext cx="28956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810000" y="3505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Bước 2</a:t>
            </a:r>
            <a:endParaRPr lang="en-US" dirty="0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858000" y="3429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Bước 3</a:t>
            </a:r>
            <a:endParaRPr lang="en-US" dirty="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828800" y="6553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Bước 4</a:t>
            </a:r>
            <a:endParaRPr lang="en-US" dirty="0"/>
          </a:p>
        </p:txBody>
      </p:sp>
      <p:pic>
        <p:nvPicPr>
          <p:cNvPr id="7195" name="Picture 27" descr="Hình ảnh016"/>
          <p:cNvPicPr>
            <a:picLocks noChangeAspect="1" noChangeArrowheads="1"/>
          </p:cNvPicPr>
          <p:nvPr/>
        </p:nvPicPr>
        <p:blipFill>
          <a:blip r:embed="rId5"/>
          <a:srcRect l="12500"/>
          <a:stretch>
            <a:fillRect/>
          </a:stretch>
        </p:blipFill>
        <p:spPr bwMode="auto">
          <a:xfrm>
            <a:off x="1143000" y="4038600"/>
            <a:ext cx="27432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30" descr="Hình ảnh019"/>
          <p:cNvPicPr>
            <a:picLocks noChangeAspect="1" noChangeArrowheads="1"/>
          </p:cNvPicPr>
          <p:nvPr/>
        </p:nvPicPr>
        <p:blipFill>
          <a:blip r:embed="rId6" cstate="print"/>
          <a:srcRect l="5290" r="10054" b="4762"/>
          <a:stretch>
            <a:fillRect/>
          </a:stretch>
        </p:blipFill>
        <p:spPr bwMode="auto">
          <a:xfrm>
            <a:off x="4648200" y="3962400"/>
            <a:ext cx="29718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066800" y="3581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Bước 1</a:t>
            </a:r>
            <a:endParaRPr lang="en-US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486400" y="6491287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Bước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191" grpId="0"/>
      <p:bldP spid="7192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762000"/>
            <a:ext cx="3886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Quy trình luộc rau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524000"/>
            <a:ext cx="8001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Bước 1: Đổ nước sạch vào nồi, chú ý lượng nước phải nhiều hơn lượng rau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419290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Bước 2: Bắc nồi lên bếp và bật lửa to, đun cho đến khi nước sôi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200400"/>
            <a:ext cx="8001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Bước 3:  Cho rau vào, lật từ trên xuống dưới và đảo đều, đợi nước sôi thêm 1 lần nữa lại lật rau từ dưới lên trên.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114800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Bước 4: Tắt bếp, đợi 1 – 2 phút gắp rau ra rổ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648200"/>
            <a:ext cx="3733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Bước 5: Trình bày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4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Thực hành: Luộc rau muống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2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09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Em hãy nhắc lại quy trình luộc rau.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43200" y="304800"/>
            <a:ext cx="3352800" cy="99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Củng cố</a:t>
            </a:r>
          </a:p>
        </p:txBody>
      </p:sp>
    </p:spTree>
    <p:extLst>
      <p:ext uri="{BB962C8B-B14F-4D97-AF65-F5344CB8AC3E}">
        <p14:creationId xmlns:p14="http://schemas.microsoft.com/office/powerpoint/2010/main" xmlns="" val="329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Picture 30" descr="in2"/>
          <p:cNvPicPr>
            <a:picLocks noChangeAspect="1" noChangeArrowheads="1"/>
          </p:cNvPicPr>
          <p:nvPr/>
        </p:nvPicPr>
        <p:blipFill>
          <a:blip r:embed="rId2" cstate="print"/>
          <a:srcRect l="17046" r="5682"/>
          <a:stretch>
            <a:fillRect/>
          </a:stretch>
        </p:blipFill>
        <p:spPr bwMode="auto">
          <a:xfrm>
            <a:off x="1066800" y="765018"/>
            <a:ext cx="7010400" cy="5483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19200"/>
            <a:ext cx="16764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219200"/>
            <a:ext cx="16764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219200"/>
            <a:ext cx="1676400" cy="166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0"/>
            <a:ext cx="1752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657600"/>
            <a:ext cx="19812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657600"/>
            <a:ext cx="2209800" cy="190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76" y="1295400"/>
            <a:ext cx="1685924" cy="155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960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5377561_981751755366935_59139800646130073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762000"/>
            <a:ext cx="5486400" cy="4830763"/>
          </a:xfrm>
        </p:spPr>
      </p:pic>
      <p:sp>
        <p:nvSpPr>
          <p:cNvPr id="5" name="TextBox 4"/>
          <p:cNvSpPr txBox="1"/>
          <p:nvPr/>
        </p:nvSpPr>
        <p:spPr>
          <a:xfrm>
            <a:off x="3200400" y="5791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Nhặt rau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200400" y="5334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Rửa rau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45409977_981751762033601_638075805523509248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6477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" y="1828800"/>
            <a:ext cx="19431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828800"/>
            <a:ext cx="19812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828799"/>
            <a:ext cx="1905000" cy="1447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1" y="3886200"/>
            <a:ext cx="19431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3893127"/>
            <a:ext cx="1981200" cy="1593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3886200"/>
            <a:ext cx="1905000" cy="15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0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762000"/>
            <a:ext cx="1676400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199" y="2057400"/>
            <a:ext cx="1676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 hào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8" y="2587625"/>
            <a:ext cx="1676401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3111569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+mj-lt"/>
              </a:rPr>
              <a:t>Tước phần xơ ở 2 </a:t>
            </a:r>
            <a:r>
              <a:rPr lang="vi-VN" sz="2000" b="1" dirty="0" smtClean="0">
                <a:latin typeface="+mj-lt"/>
              </a:rPr>
              <a:t>bên</a:t>
            </a:r>
            <a:r>
              <a:rPr lang="en-US" sz="2000" b="1" dirty="0" smtClean="0">
                <a:latin typeface="+mj-lt"/>
              </a:rPr>
              <a:t>.</a:t>
            </a:r>
            <a:endParaRPr lang="en-US" sz="2000" b="1" dirty="0"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" y="4648200"/>
            <a:ext cx="167640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4930914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latin typeface="+mj-lt"/>
              </a:rPr>
              <a:t>Gọt vỏ, bỏ phần ruột bên </a:t>
            </a:r>
            <a:r>
              <a:rPr lang="vi-VN" sz="2000" b="1" dirty="0" smtClean="0">
                <a:latin typeface="+mj-lt"/>
              </a:rPr>
              <a:t>trong</a:t>
            </a:r>
            <a:r>
              <a:rPr lang="en-US" sz="2000" b="1" dirty="0" smtClean="0">
                <a:latin typeface="+mj-lt"/>
              </a:rPr>
              <a:t>.</a:t>
            </a:r>
            <a:endParaRPr lang="en-US" sz="2000" b="1" dirty="0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19812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" y="6019800"/>
            <a:ext cx="22129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67000" y="144780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Bỏ lá, cắt phần vỏ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0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229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Ghostime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CHÀO MỪNG THẦY CÔ TỚI DỰ GIỜ</dc:title>
  <dc:creator>GhostimeBTT</dc:creator>
  <cp:lastModifiedBy>MTBA</cp:lastModifiedBy>
  <cp:revision>58</cp:revision>
  <dcterms:created xsi:type="dcterms:W3CDTF">2016-10-31T07:17:14Z</dcterms:created>
  <dcterms:modified xsi:type="dcterms:W3CDTF">2018-11-05T14:07:23Z</dcterms:modified>
</cp:coreProperties>
</file>