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8" r:id="rId2"/>
    <p:sldId id="259" r:id="rId3"/>
    <p:sldId id="297" r:id="rId4"/>
    <p:sldId id="261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7F8FD"/>
    <a:srgbClr val="FF0066"/>
    <a:srgbClr val="CC0066"/>
    <a:srgbClr val="0066FF"/>
    <a:srgbClr val="33CC33"/>
    <a:srgbClr val="66FFCC"/>
    <a:srgbClr val="00FF00"/>
    <a:srgbClr val="000000"/>
    <a:srgbClr val="043E07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9167" autoAdjust="0"/>
  </p:normalViewPr>
  <p:slideViewPr>
    <p:cSldViewPr>
      <p:cViewPr>
        <p:scale>
          <a:sx n="60" d="100"/>
          <a:sy n="60" d="100"/>
        </p:scale>
        <p:origin x="-1752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F8DB7A0-8C11-4A96-9135-D4B126153110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1AFF5D3-7862-413B-8E13-0C8813631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96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2384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7847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760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5362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2131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0445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5912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5854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0053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3959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61817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9C5A-1499-43DE-8A68-5E5881175AED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45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12683" y="1533436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2860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</a:rPr>
              <a:t>x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969" y="37338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4 x 8 = 32 (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08094" y="20574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13094" y="20574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5000" y="20561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81200" y="41135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41135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15000" y="41135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200" y="495300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= 6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41685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1" name="Minus 30"/>
          <p:cNvSpPr/>
          <p:nvPr/>
        </p:nvSpPr>
        <p:spPr>
          <a:xfrm>
            <a:off x="46257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2" name="Minus 31"/>
          <p:cNvSpPr/>
          <p:nvPr/>
        </p:nvSpPr>
        <p:spPr>
          <a:xfrm>
            <a:off x="51591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3" name="Minus 32"/>
          <p:cNvSpPr/>
          <p:nvPr/>
        </p:nvSpPr>
        <p:spPr>
          <a:xfrm>
            <a:off x="56925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0" name="Minus 39"/>
          <p:cNvSpPr/>
          <p:nvPr/>
        </p:nvSpPr>
        <p:spPr>
          <a:xfrm>
            <a:off x="62259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68355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2" name="Minus 41"/>
          <p:cNvSpPr/>
          <p:nvPr/>
        </p:nvSpPr>
        <p:spPr>
          <a:xfrm>
            <a:off x="36351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0255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24159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5" name="Minus 44"/>
          <p:cNvSpPr/>
          <p:nvPr/>
        </p:nvSpPr>
        <p:spPr>
          <a:xfrm>
            <a:off x="18063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6" name="Minus 45"/>
          <p:cNvSpPr/>
          <p:nvPr/>
        </p:nvSpPr>
        <p:spPr>
          <a:xfrm>
            <a:off x="74451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7" name="Minus 46"/>
          <p:cNvSpPr/>
          <p:nvPr/>
        </p:nvSpPr>
        <p:spPr>
          <a:xfrm>
            <a:off x="1272988" y="36490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528834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ô.</a:t>
            </a:r>
            <a:endParaRPr lang="en-US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0" y="1447800"/>
            <a:ext cx="9144000" cy="5222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39" grpId="1"/>
      <p:bldP spid="30" grpId="0" animBg="1"/>
      <p:bldP spid="31" grpId="0" animBg="1"/>
      <p:bldP spid="32" grpId="0" animBg="1"/>
      <p:bldP spid="33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53999" y="2622331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01888" y="25908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76822" y="25908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06551" y="41910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41910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93901" y="4216025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1301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4087906" y="3918981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1" name="Minus 30"/>
          <p:cNvSpPr/>
          <p:nvPr/>
        </p:nvSpPr>
        <p:spPr>
          <a:xfrm>
            <a:off x="4491318" y="3931807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2" name="Minus 31"/>
          <p:cNvSpPr/>
          <p:nvPr/>
        </p:nvSpPr>
        <p:spPr>
          <a:xfrm>
            <a:off x="4946276" y="3918980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3" name="Minus 32"/>
          <p:cNvSpPr/>
          <p:nvPr/>
        </p:nvSpPr>
        <p:spPr>
          <a:xfrm>
            <a:off x="5410818" y="3932120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0" name="Minus 39"/>
          <p:cNvSpPr/>
          <p:nvPr/>
        </p:nvSpPr>
        <p:spPr>
          <a:xfrm>
            <a:off x="5901326" y="3932120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6334877" y="3931806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2" name="Minus 41"/>
          <p:cNvSpPr/>
          <p:nvPr/>
        </p:nvSpPr>
        <p:spPr>
          <a:xfrm>
            <a:off x="3652962" y="3938127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223118" y="3932120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2777899" y="392686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5" name="Minus 44"/>
          <p:cNvSpPr/>
          <p:nvPr/>
        </p:nvSpPr>
        <p:spPr>
          <a:xfrm>
            <a:off x="2341024" y="3918981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6" name="Minus 45"/>
          <p:cNvSpPr/>
          <p:nvPr/>
        </p:nvSpPr>
        <p:spPr>
          <a:xfrm>
            <a:off x="7169135" y="3928426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7" name="Minus 46"/>
          <p:cNvSpPr/>
          <p:nvPr/>
        </p:nvSpPr>
        <p:spPr>
          <a:xfrm>
            <a:off x="1937612" y="3918981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0" y="5609897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3 ô.</a:t>
            </a:r>
            <a:endParaRPr lang="en-US" sz="36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Minus 22"/>
          <p:cNvSpPr/>
          <p:nvPr/>
        </p:nvSpPr>
        <p:spPr>
          <a:xfrm>
            <a:off x="1506070" y="3926865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4" name="Minus 23"/>
          <p:cNvSpPr/>
          <p:nvPr/>
        </p:nvSpPr>
        <p:spPr>
          <a:xfrm>
            <a:off x="6765723" y="3938127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0" y="1336675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chia</a:t>
            </a:r>
            <a:endParaRPr lang="en-US" alt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04800" y="2286000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Ta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3352800"/>
            <a:ext cx="4495800" cy="1015663"/>
          </a:xfrm>
          <a:prstGeom prst="rect">
            <a:avLst/>
          </a:prstGeom>
          <a:solidFill>
            <a:srgbClr val="C7F8F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: 2 = 3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4792717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</a:p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 : 2 = 3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 rot="-590108">
            <a:off x="199433" y="3448235"/>
            <a:ext cx="1083232" cy="1730440"/>
            <a:chOff x="0" y="0"/>
            <a:chExt cx="480" cy="9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17" name="Group 25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30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9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27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24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7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21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11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15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" name="Group 48"/>
          <p:cNvGrpSpPr>
            <a:grpSpLocks/>
          </p:cNvGrpSpPr>
          <p:nvPr/>
        </p:nvGrpSpPr>
        <p:grpSpPr bwMode="auto">
          <a:xfrm rot="-590108">
            <a:off x="1223069" y="3527026"/>
            <a:ext cx="1109896" cy="1747080"/>
            <a:chOff x="0" y="0"/>
            <a:chExt cx="480" cy="9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4" name="Group 49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42" name="Group 50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55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54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52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58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49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62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46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" name="Group 66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36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" name="Group 69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40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8" name="Group 73"/>
          <p:cNvGrpSpPr>
            <a:grpSpLocks/>
          </p:cNvGrpSpPr>
          <p:nvPr/>
        </p:nvGrpSpPr>
        <p:grpSpPr bwMode="auto">
          <a:xfrm rot="-590108">
            <a:off x="2541819" y="3534320"/>
            <a:ext cx="1018657" cy="1700860"/>
            <a:chOff x="0" y="0"/>
            <a:chExt cx="480" cy="9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59" name="Group 74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67" name="Group 75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80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8" name="Group 79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77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83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74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87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71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0" name="Group 91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61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3" name="Group 94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65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3" name="Group 98"/>
          <p:cNvGrpSpPr>
            <a:grpSpLocks/>
          </p:cNvGrpSpPr>
          <p:nvPr/>
        </p:nvGrpSpPr>
        <p:grpSpPr bwMode="auto">
          <a:xfrm rot="-590108">
            <a:off x="3672052" y="3503849"/>
            <a:ext cx="988483" cy="1821032"/>
            <a:chOff x="0" y="0"/>
            <a:chExt cx="480" cy="9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84" name="Group 99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92" name="Group 100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105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104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102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108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99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112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96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5" name="Group 116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86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" name="Group 119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90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8" name="Group 123"/>
          <p:cNvGrpSpPr>
            <a:grpSpLocks/>
          </p:cNvGrpSpPr>
          <p:nvPr/>
        </p:nvGrpSpPr>
        <p:grpSpPr bwMode="auto">
          <a:xfrm rot="-590108">
            <a:off x="4608653" y="3492172"/>
            <a:ext cx="1073444" cy="1821031"/>
            <a:chOff x="0" y="0"/>
            <a:chExt cx="480" cy="9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09" name="Group 124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117" name="Group 125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130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8" name="Group 129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127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9" name="Group 133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124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0" name="Group 137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121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" name="Group 141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111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" name="Group 144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115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noFill/>
                  <a:round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4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round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457200" y="2340114"/>
            <a:ext cx="29562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</a:rPr>
              <a:t>a ) 3 x 5 = 15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7" name="Rectangle 20"/>
          <p:cNvSpPr>
            <a:spLocks noChangeArrowheads="1"/>
          </p:cNvSpPr>
          <p:nvPr/>
        </p:nvSpPr>
        <p:spPr bwMode="auto">
          <a:xfrm>
            <a:off x="6164480" y="2562787"/>
            <a:ext cx="2362200" cy="304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66FF"/>
                </a:solidFill>
                <a:latin typeface="Times New Roman" pitchFamily="18" charset="0"/>
              </a:rPr>
              <a:t>3 x 5 = 15</a:t>
            </a:r>
          </a:p>
          <a:p>
            <a:pPr algn="ctr"/>
            <a:r>
              <a:rPr lang="en-US" sz="4400" b="1" dirty="0">
                <a:solidFill>
                  <a:srgbClr val="0066FF"/>
                </a:solidFill>
                <a:latin typeface="Times New Roman" pitchFamily="18" charset="0"/>
              </a:rPr>
              <a:t>15 : 3 = 5</a:t>
            </a:r>
          </a:p>
          <a:p>
            <a:pPr algn="ctr"/>
            <a:r>
              <a:rPr lang="en-US" sz="4400" b="1" dirty="0">
                <a:solidFill>
                  <a:srgbClr val="0066FF"/>
                </a:solidFill>
                <a:latin typeface="Times New Roman" pitchFamily="18" charset="0"/>
              </a:rPr>
              <a:t>15 : 5 = 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163</Words>
  <Application>Microsoft Office PowerPoint</Application>
  <PresentationFormat>On-screen Show (4:3)</PresentationFormat>
  <Paragraphs>24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AnNgo</dc:creator>
  <cp:lastModifiedBy>Admin</cp:lastModifiedBy>
  <cp:revision>226</cp:revision>
  <dcterms:created xsi:type="dcterms:W3CDTF">2014-03-12T16:56:11Z</dcterms:created>
  <dcterms:modified xsi:type="dcterms:W3CDTF">2019-03-03T23:11:00Z</dcterms:modified>
</cp:coreProperties>
</file>