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7"/>
  </p:notesMasterIdLst>
  <p:sldIdLst>
    <p:sldId id="258" r:id="rId2"/>
    <p:sldId id="259" r:id="rId3"/>
    <p:sldId id="297" r:id="rId4"/>
    <p:sldId id="261" r:id="rId5"/>
    <p:sldId id="286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C7F8FD"/>
    <a:srgbClr val="FF0066"/>
    <a:srgbClr val="CC0066"/>
    <a:srgbClr val="0066FF"/>
    <a:srgbClr val="33CC33"/>
    <a:srgbClr val="66FFCC"/>
    <a:srgbClr val="00FF00"/>
    <a:srgbClr val="000000"/>
    <a:srgbClr val="043E07"/>
    <a:srgbClr val="CC99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99" autoAdjust="0"/>
    <p:restoredTop sz="99167" autoAdjust="0"/>
  </p:normalViewPr>
  <p:slideViewPr>
    <p:cSldViewPr>
      <p:cViewPr>
        <p:scale>
          <a:sx n="60" d="100"/>
          <a:sy n="60" d="100"/>
        </p:scale>
        <p:origin x="-1752" y="-9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fld id="{CF8DB7A0-8C11-4A96-9135-D4B126153110}" type="datetimeFigureOut">
              <a:rPr lang="en-US" smtClean="0"/>
              <a:pPr/>
              <a:t>3/4/2019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fld id="{71AFF5D3-7862-413B-8E13-0C881363193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879606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AFF5D3-7862-413B-8E13-0C8813631936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AFF5D3-7862-413B-8E13-0C8813631936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AFF5D3-7862-413B-8E13-0C8813631936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AFF5D3-7862-413B-8E13-0C8813631936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09C5A-1499-43DE-8A68-5E5881175AED}" type="datetimeFigureOut">
              <a:rPr lang="en-US" smtClean="0"/>
              <a:pPr/>
              <a:t>3/4/2019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5BE5C-409F-49F7-9BBB-16FC0B5932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76238483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09C5A-1499-43DE-8A68-5E5881175AED}" type="datetimeFigureOut">
              <a:rPr lang="en-US" smtClean="0"/>
              <a:pPr/>
              <a:t>3/4/2019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5BE5C-409F-49F7-9BBB-16FC0B5932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27784795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09C5A-1499-43DE-8A68-5E5881175AED}" type="datetimeFigureOut">
              <a:rPr lang="en-US" smtClean="0"/>
              <a:pPr/>
              <a:t>3/4/2019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5BE5C-409F-49F7-9BBB-16FC0B5932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3576020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09C5A-1499-43DE-8A68-5E5881175AED}" type="datetimeFigureOut">
              <a:rPr lang="en-US" smtClean="0"/>
              <a:pPr/>
              <a:t>3/4/2019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5BE5C-409F-49F7-9BBB-16FC0B5932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22536254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09C5A-1499-43DE-8A68-5E5881175AED}" type="datetimeFigureOut">
              <a:rPr lang="en-US" smtClean="0"/>
              <a:pPr/>
              <a:t>3/4/2019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5BE5C-409F-49F7-9BBB-16FC0B5932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90213179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09C5A-1499-43DE-8A68-5E5881175AED}" type="datetimeFigureOut">
              <a:rPr lang="en-US" smtClean="0"/>
              <a:pPr/>
              <a:t>3/4/2019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5BE5C-409F-49F7-9BBB-16FC0B5932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84044592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09C5A-1499-43DE-8A68-5E5881175AED}" type="datetimeFigureOut">
              <a:rPr lang="en-US" smtClean="0"/>
              <a:pPr/>
              <a:t>3/4/2019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5BE5C-409F-49F7-9BBB-16FC0B5932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64591296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09C5A-1499-43DE-8A68-5E5881175AED}" type="datetimeFigureOut">
              <a:rPr lang="en-US" smtClean="0"/>
              <a:pPr/>
              <a:t>3/4/2019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5BE5C-409F-49F7-9BBB-16FC0B5932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40585453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09C5A-1499-43DE-8A68-5E5881175AED}" type="datetimeFigureOut">
              <a:rPr lang="en-US" smtClean="0"/>
              <a:pPr/>
              <a:t>3/4/2019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5BE5C-409F-49F7-9BBB-16FC0B5932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70005344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09C5A-1499-43DE-8A68-5E5881175AED}" type="datetimeFigureOut">
              <a:rPr lang="en-US" smtClean="0"/>
              <a:pPr/>
              <a:t>3/4/2019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5BE5C-409F-49F7-9BBB-16FC0B5932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53395905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09C5A-1499-43DE-8A68-5E5881175AED}" type="datetimeFigureOut">
              <a:rPr lang="en-US" smtClean="0"/>
              <a:pPr/>
              <a:t>3/4/2019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5BE5C-409F-49F7-9BBB-16FC0B5932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86181752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309C5A-1499-43DE-8A68-5E5881175AED}" type="datetimeFigureOut">
              <a:rPr lang="en-US" smtClean="0"/>
              <a:pPr/>
              <a:t>3/4/2019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A5BE5C-409F-49F7-9BBB-16FC0B5932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344580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ransition>
    <p:dissolve/>
  </p:transition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TextBox 34"/>
          <p:cNvSpPr txBox="1"/>
          <p:nvPr/>
        </p:nvSpPr>
        <p:spPr>
          <a:xfrm>
            <a:off x="312683" y="1533436"/>
            <a:ext cx="86106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000" b="1" dirty="0" err="1" smtClean="0">
                <a:solidFill>
                  <a:srgbClr val="7030A0"/>
                </a:solidFill>
                <a:effectLst/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4000" b="1" dirty="0" smtClean="0">
                <a:solidFill>
                  <a:srgbClr val="7030A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7030A0"/>
                </a:solidFill>
                <a:effectLst/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4000" b="1" dirty="0" smtClean="0">
                <a:solidFill>
                  <a:srgbClr val="7030A0"/>
                </a:solidFill>
                <a:effectLst/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4000" b="1" dirty="0" err="1" smtClean="0">
                <a:solidFill>
                  <a:srgbClr val="7030A0"/>
                </a:solidFill>
                <a:effectLst/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4000" b="1" dirty="0" smtClean="0">
                <a:solidFill>
                  <a:srgbClr val="7030A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7030A0"/>
                </a:solidFill>
                <a:effectLst/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4000" b="1" dirty="0" smtClean="0">
                <a:solidFill>
                  <a:srgbClr val="7030A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7030A0"/>
                </a:solidFill>
                <a:effectLst/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4000" b="1" dirty="0" smtClean="0">
                <a:solidFill>
                  <a:srgbClr val="7030A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7030A0"/>
                </a:solidFill>
                <a:effectLst/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4000" b="1" dirty="0" smtClean="0">
                <a:solidFill>
                  <a:srgbClr val="7030A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7030A0"/>
                </a:solidFill>
                <a:effectLst/>
                <a:latin typeface="Times New Roman" pitchFamily="18" charset="0"/>
                <a:cs typeface="Times New Roman" pitchFamily="18" charset="0"/>
              </a:rPr>
              <a:t>mượn</a:t>
            </a:r>
            <a:r>
              <a:rPr lang="en-US" sz="4000" b="1" dirty="0" smtClean="0">
                <a:solidFill>
                  <a:srgbClr val="7030A0"/>
                </a:solidFill>
                <a:effectLst/>
                <a:latin typeface="Times New Roman" pitchFamily="18" charset="0"/>
                <a:cs typeface="Times New Roman" pitchFamily="18" charset="0"/>
              </a:rPr>
              <a:t> 4 </a:t>
            </a:r>
            <a:r>
              <a:rPr lang="en-US" sz="4000" b="1" dirty="0" err="1" smtClean="0">
                <a:solidFill>
                  <a:srgbClr val="7030A0"/>
                </a:solidFill>
                <a:effectLst/>
                <a:latin typeface="Times New Roman" pitchFamily="18" charset="0"/>
                <a:cs typeface="Times New Roman" pitchFamily="18" charset="0"/>
              </a:rPr>
              <a:t>quyển</a:t>
            </a:r>
            <a:r>
              <a:rPr lang="en-US" sz="4000" b="1" dirty="0" smtClean="0">
                <a:solidFill>
                  <a:srgbClr val="7030A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7030A0"/>
                </a:solidFill>
                <a:effectLst/>
                <a:latin typeface="Times New Roman" pitchFamily="18" charset="0"/>
                <a:cs typeface="Times New Roman" pitchFamily="18" charset="0"/>
              </a:rPr>
              <a:t>sách</a:t>
            </a:r>
            <a:r>
              <a:rPr lang="en-US" sz="4000" b="1" dirty="0" smtClean="0">
                <a:solidFill>
                  <a:srgbClr val="7030A0"/>
                </a:solidFill>
                <a:effectLst/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4000" b="1" dirty="0" err="1" smtClean="0">
                <a:solidFill>
                  <a:srgbClr val="7030A0"/>
                </a:solidFill>
                <a:effectLst/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4000" b="1" dirty="0" smtClean="0">
                <a:solidFill>
                  <a:srgbClr val="7030A0"/>
                </a:solidFill>
                <a:effectLst/>
                <a:latin typeface="Times New Roman" pitchFamily="18" charset="0"/>
                <a:cs typeface="Times New Roman" pitchFamily="18" charset="0"/>
              </a:rPr>
              <a:t> 8 </a:t>
            </a:r>
            <a:r>
              <a:rPr lang="en-US" sz="4000" b="1" dirty="0" err="1" smtClean="0">
                <a:solidFill>
                  <a:srgbClr val="7030A0"/>
                </a:solidFill>
                <a:effectLst/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4000" b="1" dirty="0" smtClean="0">
                <a:solidFill>
                  <a:srgbClr val="7030A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7030A0"/>
                </a:solidFill>
                <a:effectLst/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4000" b="1" dirty="0" smtClean="0">
                <a:solidFill>
                  <a:srgbClr val="7030A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7030A0"/>
                </a:solidFill>
                <a:effectLst/>
                <a:latin typeface="Times New Roman" pitchFamily="18" charset="0"/>
                <a:cs typeface="Times New Roman" pitchFamily="18" charset="0"/>
              </a:rPr>
              <a:t>mượn</a:t>
            </a:r>
            <a:r>
              <a:rPr lang="en-US" sz="4000" b="1" dirty="0" smtClean="0">
                <a:solidFill>
                  <a:srgbClr val="7030A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7030A0"/>
                </a:solidFill>
                <a:effectLst/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4000" b="1" dirty="0" smtClean="0">
                <a:solidFill>
                  <a:srgbClr val="7030A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7030A0"/>
                </a:solidFill>
                <a:effectLst/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4000" b="1" dirty="0" smtClean="0">
                <a:solidFill>
                  <a:srgbClr val="7030A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7030A0"/>
                </a:solidFill>
                <a:effectLst/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sz="4000" b="1" dirty="0" smtClean="0">
                <a:solidFill>
                  <a:srgbClr val="7030A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7030A0"/>
                </a:solidFill>
                <a:effectLst/>
                <a:latin typeface="Times New Roman" pitchFamily="18" charset="0"/>
                <a:cs typeface="Times New Roman" pitchFamily="18" charset="0"/>
              </a:rPr>
              <a:t>quyển</a:t>
            </a:r>
            <a:r>
              <a:rPr lang="en-US" sz="4000" b="1" dirty="0" smtClean="0">
                <a:solidFill>
                  <a:srgbClr val="7030A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7030A0"/>
                </a:solidFill>
                <a:effectLst/>
                <a:latin typeface="Times New Roman" pitchFamily="18" charset="0"/>
                <a:cs typeface="Times New Roman" pitchFamily="18" charset="0"/>
              </a:rPr>
              <a:t>sách</a:t>
            </a:r>
            <a:r>
              <a:rPr lang="en-US" sz="4000" b="1" dirty="0" smtClean="0">
                <a:solidFill>
                  <a:srgbClr val="7030A0"/>
                </a:solidFill>
                <a:effectLst/>
                <a:latin typeface="Times New Roman" pitchFamily="18" charset="0"/>
                <a:cs typeface="Times New Roman" pitchFamily="18" charset="0"/>
              </a:rPr>
              <a:t>?</a:t>
            </a:r>
            <a:endParaRPr lang="en-US" sz="4000" dirty="0">
              <a:solidFill>
                <a:srgbClr val="7030A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-2286000" y="2133600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>
                <a:latin typeface="Times New Roman" pitchFamily="18" charset="0"/>
              </a:rPr>
              <a:t>x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39969" y="3733800"/>
            <a:ext cx="88392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40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endParaRPr lang="en-US" sz="4000" u="sng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quyển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sách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8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mượn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4 x 8 = 32 (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quyển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32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quyển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sách</a:t>
            </a:r>
            <a:endParaRPr lang="en-US" sz="40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1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/>
          <p:cNvSpPr/>
          <p:nvPr/>
        </p:nvSpPr>
        <p:spPr>
          <a:xfrm>
            <a:off x="2008094" y="2057400"/>
            <a:ext cx="1447800" cy="1296650"/>
          </a:xfrm>
          <a:prstGeom prst="rect">
            <a:avLst/>
          </a:prstGeom>
          <a:solidFill>
            <a:srgbClr val="00FF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Times New Roman" pitchFamily="18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3913094" y="2057400"/>
            <a:ext cx="1447800" cy="1296650"/>
          </a:xfrm>
          <a:prstGeom prst="rect">
            <a:avLst/>
          </a:prstGeom>
          <a:solidFill>
            <a:srgbClr val="00FF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Times New Roman" pitchFamily="18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5715000" y="2056150"/>
            <a:ext cx="1447800" cy="1296650"/>
          </a:xfrm>
          <a:prstGeom prst="rect">
            <a:avLst/>
          </a:prstGeom>
          <a:solidFill>
            <a:srgbClr val="00FF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itchFamily="18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1981200" y="4113550"/>
            <a:ext cx="1447800" cy="1296650"/>
          </a:xfrm>
          <a:prstGeom prst="rect">
            <a:avLst/>
          </a:prstGeom>
          <a:solidFill>
            <a:srgbClr val="00FF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itchFamily="18" charset="0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3886200" y="4113550"/>
            <a:ext cx="1447800" cy="1296650"/>
          </a:xfrm>
          <a:prstGeom prst="rect">
            <a:avLst/>
          </a:prstGeom>
          <a:solidFill>
            <a:srgbClr val="00FF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itchFamily="18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5715000" y="4113550"/>
            <a:ext cx="1447800" cy="1296650"/>
          </a:xfrm>
          <a:prstGeom prst="rect">
            <a:avLst/>
          </a:prstGeom>
          <a:solidFill>
            <a:srgbClr val="00FF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itchFamily="18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2743200" y="4953000"/>
            <a:ext cx="4267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 x 2 = 6</a:t>
            </a:r>
            <a:endParaRPr lang="en-US" sz="1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Minus 29"/>
          <p:cNvSpPr/>
          <p:nvPr/>
        </p:nvSpPr>
        <p:spPr>
          <a:xfrm>
            <a:off x="4168588" y="3649093"/>
            <a:ext cx="403412" cy="237107"/>
          </a:xfrm>
          <a:prstGeom prst="mathMinus">
            <a:avLst/>
          </a:prstGeom>
          <a:solidFill>
            <a:srgbClr val="C0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itchFamily="18" charset="0"/>
            </a:endParaRPr>
          </a:p>
        </p:txBody>
      </p:sp>
      <p:sp>
        <p:nvSpPr>
          <p:cNvPr id="31" name="Minus 30"/>
          <p:cNvSpPr/>
          <p:nvPr/>
        </p:nvSpPr>
        <p:spPr>
          <a:xfrm>
            <a:off x="4625788" y="3649093"/>
            <a:ext cx="403412" cy="237107"/>
          </a:xfrm>
          <a:prstGeom prst="mathMinus">
            <a:avLst/>
          </a:prstGeom>
          <a:solidFill>
            <a:srgbClr val="C0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itchFamily="18" charset="0"/>
            </a:endParaRPr>
          </a:p>
        </p:txBody>
      </p:sp>
      <p:sp>
        <p:nvSpPr>
          <p:cNvPr id="32" name="Minus 31"/>
          <p:cNvSpPr/>
          <p:nvPr/>
        </p:nvSpPr>
        <p:spPr>
          <a:xfrm>
            <a:off x="5159188" y="3649093"/>
            <a:ext cx="403412" cy="237107"/>
          </a:xfrm>
          <a:prstGeom prst="mathMinus">
            <a:avLst/>
          </a:prstGeom>
          <a:solidFill>
            <a:srgbClr val="C0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itchFamily="18" charset="0"/>
            </a:endParaRPr>
          </a:p>
        </p:txBody>
      </p:sp>
      <p:sp>
        <p:nvSpPr>
          <p:cNvPr id="33" name="Minus 32"/>
          <p:cNvSpPr/>
          <p:nvPr/>
        </p:nvSpPr>
        <p:spPr>
          <a:xfrm>
            <a:off x="5692588" y="3649093"/>
            <a:ext cx="403412" cy="237107"/>
          </a:xfrm>
          <a:prstGeom prst="mathMinus">
            <a:avLst/>
          </a:prstGeom>
          <a:solidFill>
            <a:srgbClr val="C0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itchFamily="18" charset="0"/>
            </a:endParaRPr>
          </a:p>
        </p:txBody>
      </p:sp>
      <p:sp>
        <p:nvSpPr>
          <p:cNvPr id="40" name="Minus 39"/>
          <p:cNvSpPr/>
          <p:nvPr/>
        </p:nvSpPr>
        <p:spPr>
          <a:xfrm>
            <a:off x="6225988" y="3649093"/>
            <a:ext cx="403412" cy="237107"/>
          </a:xfrm>
          <a:prstGeom prst="mathMinus">
            <a:avLst/>
          </a:prstGeom>
          <a:solidFill>
            <a:srgbClr val="C0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itchFamily="18" charset="0"/>
            </a:endParaRPr>
          </a:p>
        </p:txBody>
      </p:sp>
      <p:sp>
        <p:nvSpPr>
          <p:cNvPr id="41" name="Minus 40"/>
          <p:cNvSpPr/>
          <p:nvPr/>
        </p:nvSpPr>
        <p:spPr>
          <a:xfrm>
            <a:off x="6835588" y="3649093"/>
            <a:ext cx="403412" cy="237107"/>
          </a:xfrm>
          <a:prstGeom prst="mathMinus">
            <a:avLst/>
          </a:prstGeom>
          <a:solidFill>
            <a:srgbClr val="C0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itchFamily="18" charset="0"/>
            </a:endParaRPr>
          </a:p>
        </p:txBody>
      </p:sp>
      <p:sp>
        <p:nvSpPr>
          <p:cNvPr id="42" name="Minus 41"/>
          <p:cNvSpPr/>
          <p:nvPr/>
        </p:nvSpPr>
        <p:spPr>
          <a:xfrm>
            <a:off x="3635188" y="3649093"/>
            <a:ext cx="403412" cy="237107"/>
          </a:xfrm>
          <a:prstGeom prst="mathMinus">
            <a:avLst/>
          </a:prstGeom>
          <a:solidFill>
            <a:srgbClr val="C0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itchFamily="18" charset="0"/>
            </a:endParaRPr>
          </a:p>
        </p:txBody>
      </p:sp>
      <p:sp>
        <p:nvSpPr>
          <p:cNvPr id="43" name="Minus 42"/>
          <p:cNvSpPr/>
          <p:nvPr/>
        </p:nvSpPr>
        <p:spPr>
          <a:xfrm>
            <a:off x="3025588" y="3649093"/>
            <a:ext cx="403412" cy="237107"/>
          </a:xfrm>
          <a:prstGeom prst="mathMinus">
            <a:avLst/>
          </a:prstGeom>
          <a:solidFill>
            <a:srgbClr val="C0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itchFamily="18" charset="0"/>
            </a:endParaRPr>
          </a:p>
        </p:txBody>
      </p:sp>
      <p:sp>
        <p:nvSpPr>
          <p:cNvPr id="44" name="Minus 43"/>
          <p:cNvSpPr/>
          <p:nvPr/>
        </p:nvSpPr>
        <p:spPr>
          <a:xfrm>
            <a:off x="2415988" y="3649093"/>
            <a:ext cx="403412" cy="237107"/>
          </a:xfrm>
          <a:prstGeom prst="mathMinus">
            <a:avLst/>
          </a:prstGeom>
          <a:solidFill>
            <a:srgbClr val="C0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itchFamily="18" charset="0"/>
            </a:endParaRPr>
          </a:p>
        </p:txBody>
      </p:sp>
      <p:sp>
        <p:nvSpPr>
          <p:cNvPr id="45" name="Minus 44"/>
          <p:cNvSpPr/>
          <p:nvPr/>
        </p:nvSpPr>
        <p:spPr>
          <a:xfrm>
            <a:off x="1806388" y="3649093"/>
            <a:ext cx="403412" cy="237107"/>
          </a:xfrm>
          <a:prstGeom prst="mathMinus">
            <a:avLst/>
          </a:prstGeom>
          <a:solidFill>
            <a:srgbClr val="C0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itchFamily="18" charset="0"/>
            </a:endParaRPr>
          </a:p>
        </p:txBody>
      </p:sp>
      <p:sp>
        <p:nvSpPr>
          <p:cNvPr id="46" name="Minus 45"/>
          <p:cNvSpPr/>
          <p:nvPr/>
        </p:nvSpPr>
        <p:spPr>
          <a:xfrm>
            <a:off x="7445188" y="3649093"/>
            <a:ext cx="403412" cy="237107"/>
          </a:xfrm>
          <a:prstGeom prst="mathMinus">
            <a:avLst/>
          </a:prstGeom>
          <a:solidFill>
            <a:srgbClr val="C0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itchFamily="18" charset="0"/>
            </a:endParaRPr>
          </a:p>
        </p:txBody>
      </p:sp>
      <p:sp>
        <p:nvSpPr>
          <p:cNvPr id="47" name="Minus 46"/>
          <p:cNvSpPr/>
          <p:nvPr/>
        </p:nvSpPr>
        <p:spPr>
          <a:xfrm>
            <a:off x="1272988" y="3649093"/>
            <a:ext cx="403412" cy="237107"/>
          </a:xfrm>
          <a:prstGeom prst="mathMinus">
            <a:avLst/>
          </a:prstGeom>
          <a:solidFill>
            <a:srgbClr val="C0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itchFamily="18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0" y="5288340"/>
            <a:ext cx="9067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6 ô </a:t>
            </a:r>
            <a:r>
              <a:rPr lang="en-US" sz="48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chia</a:t>
            </a:r>
            <a:r>
              <a:rPr lang="en-US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48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8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3 ô.</a:t>
            </a:r>
            <a:endParaRPr lang="en-US" sz="48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Text Box 15"/>
          <p:cNvSpPr txBox="1">
            <a:spLocks noChangeArrowheads="1"/>
          </p:cNvSpPr>
          <p:nvPr/>
        </p:nvSpPr>
        <p:spPr bwMode="auto">
          <a:xfrm>
            <a:off x="0" y="1447800"/>
            <a:ext cx="9144000" cy="522288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alt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alt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alt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alt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alt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alt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alt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8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1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4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9" dur="1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/>
      <p:bldP spid="39" grpId="1"/>
      <p:bldP spid="30" grpId="0" animBg="1"/>
      <p:bldP spid="31" grpId="0" animBg="1"/>
      <p:bldP spid="32" grpId="0" animBg="1"/>
      <p:bldP spid="33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/>
      <p:bldP spid="2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/>
          <p:cNvSpPr/>
          <p:nvPr/>
        </p:nvSpPr>
        <p:spPr>
          <a:xfrm>
            <a:off x="2053999" y="2622331"/>
            <a:ext cx="1447800" cy="1296650"/>
          </a:xfrm>
          <a:prstGeom prst="rect">
            <a:avLst/>
          </a:prstGeom>
          <a:solidFill>
            <a:srgbClr val="00FF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Times New Roman" pitchFamily="18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3901888" y="2590800"/>
            <a:ext cx="1447800" cy="1296650"/>
          </a:xfrm>
          <a:prstGeom prst="rect">
            <a:avLst/>
          </a:prstGeom>
          <a:solidFill>
            <a:srgbClr val="00FF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Times New Roman" pitchFamily="18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5676822" y="2590800"/>
            <a:ext cx="1447800" cy="1296650"/>
          </a:xfrm>
          <a:prstGeom prst="rect">
            <a:avLst/>
          </a:prstGeom>
          <a:solidFill>
            <a:srgbClr val="00FF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itchFamily="18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2106551" y="4191000"/>
            <a:ext cx="1447800" cy="1296650"/>
          </a:xfrm>
          <a:prstGeom prst="rect">
            <a:avLst/>
          </a:prstGeom>
          <a:solidFill>
            <a:srgbClr val="00FF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itchFamily="18" charset="0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3886200" y="4191000"/>
            <a:ext cx="1447800" cy="1296650"/>
          </a:xfrm>
          <a:prstGeom prst="rect">
            <a:avLst/>
          </a:prstGeom>
          <a:solidFill>
            <a:srgbClr val="00FF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itchFamily="18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5693901" y="4216025"/>
            <a:ext cx="1447800" cy="1296650"/>
          </a:xfrm>
          <a:prstGeom prst="rect">
            <a:avLst/>
          </a:prstGeom>
          <a:solidFill>
            <a:srgbClr val="00FF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itchFamily="18" charset="0"/>
            </a:endParaRPr>
          </a:p>
        </p:txBody>
      </p:sp>
      <p:sp>
        <p:nvSpPr>
          <p:cNvPr id="12" name="Rectangle 12"/>
          <p:cNvSpPr>
            <a:spLocks noChangeArrowheads="1"/>
          </p:cNvSpPr>
          <p:nvPr/>
        </p:nvSpPr>
        <p:spPr bwMode="auto">
          <a:xfrm>
            <a:off x="0" y="130175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>
              <a:latin typeface="Times New Roman" pitchFamily="18" charset="0"/>
            </a:endParaRPr>
          </a:p>
        </p:txBody>
      </p:sp>
      <p:sp>
        <p:nvSpPr>
          <p:cNvPr id="30" name="Minus 29"/>
          <p:cNvSpPr/>
          <p:nvPr/>
        </p:nvSpPr>
        <p:spPr>
          <a:xfrm>
            <a:off x="4087906" y="3918981"/>
            <a:ext cx="403412" cy="237107"/>
          </a:xfrm>
          <a:prstGeom prst="mathMinus">
            <a:avLst/>
          </a:prstGeom>
          <a:solidFill>
            <a:srgbClr val="C0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itchFamily="18" charset="0"/>
            </a:endParaRPr>
          </a:p>
        </p:txBody>
      </p:sp>
      <p:sp>
        <p:nvSpPr>
          <p:cNvPr id="31" name="Minus 30"/>
          <p:cNvSpPr/>
          <p:nvPr/>
        </p:nvSpPr>
        <p:spPr>
          <a:xfrm>
            <a:off x="4491318" y="3931807"/>
            <a:ext cx="403412" cy="237107"/>
          </a:xfrm>
          <a:prstGeom prst="mathMinus">
            <a:avLst/>
          </a:prstGeom>
          <a:solidFill>
            <a:srgbClr val="C0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itchFamily="18" charset="0"/>
            </a:endParaRPr>
          </a:p>
        </p:txBody>
      </p:sp>
      <p:sp>
        <p:nvSpPr>
          <p:cNvPr id="32" name="Minus 31"/>
          <p:cNvSpPr/>
          <p:nvPr/>
        </p:nvSpPr>
        <p:spPr>
          <a:xfrm>
            <a:off x="4946276" y="3918980"/>
            <a:ext cx="403412" cy="237107"/>
          </a:xfrm>
          <a:prstGeom prst="mathMinus">
            <a:avLst/>
          </a:prstGeom>
          <a:solidFill>
            <a:srgbClr val="C0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itchFamily="18" charset="0"/>
            </a:endParaRPr>
          </a:p>
        </p:txBody>
      </p:sp>
      <p:sp>
        <p:nvSpPr>
          <p:cNvPr id="33" name="Minus 32"/>
          <p:cNvSpPr/>
          <p:nvPr/>
        </p:nvSpPr>
        <p:spPr>
          <a:xfrm>
            <a:off x="5410818" y="3932120"/>
            <a:ext cx="403412" cy="237107"/>
          </a:xfrm>
          <a:prstGeom prst="mathMinus">
            <a:avLst/>
          </a:prstGeom>
          <a:solidFill>
            <a:srgbClr val="C0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itchFamily="18" charset="0"/>
            </a:endParaRPr>
          </a:p>
        </p:txBody>
      </p:sp>
      <p:sp>
        <p:nvSpPr>
          <p:cNvPr id="40" name="Minus 39"/>
          <p:cNvSpPr/>
          <p:nvPr/>
        </p:nvSpPr>
        <p:spPr>
          <a:xfrm>
            <a:off x="5901326" y="3932120"/>
            <a:ext cx="403412" cy="237107"/>
          </a:xfrm>
          <a:prstGeom prst="mathMinus">
            <a:avLst/>
          </a:prstGeom>
          <a:solidFill>
            <a:srgbClr val="C0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itchFamily="18" charset="0"/>
            </a:endParaRPr>
          </a:p>
        </p:txBody>
      </p:sp>
      <p:sp>
        <p:nvSpPr>
          <p:cNvPr id="41" name="Minus 40"/>
          <p:cNvSpPr/>
          <p:nvPr/>
        </p:nvSpPr>
        <p:spPr>
          <a:xfrm>
            <a:off x="6334877" y="3931806"/>
            <a:ext cx="403412" cy="237107"/>
          </a:xfrm>
          <a:prstGeom prst="mathMinus">
            <a:avLst/>
          </a:prstGeom>
          <a:solidFill>
            <a:srgbClr val="C0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itchFamily="18" charset="0"/>
            </a:endParaRPr>
          </a:p>
        </p:txBody>
      </p:sp>
      <p:sp>
        <p:nvSpPr>
          <p:cNvPr id="42" name="Minus 41"/>
          <p:cNvSpPr/>
          <p:nvPr/>
        </p:nvSpPr>
        <p:spPr>
          <a:xfrm>
            <a:off x="3652962" y="3938127"/>
            <a:ext cx="403412" cy="237107"/>
          </a:xfrm>
          <a:prstGeom prst="mathMinus">
            <a:avLst/>
          </a:prstGeom>
          <a:solidFill>
            <a:srgbClr val="C0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itchFamily="18" charset="0"/>
            </a:endParaRPr>
          </a:p>
        </p:txBody>
      </p:sp>
      <p:sp>
        <p:nvSpPr>
          <p:cNvPr id="43" name="Minus 42"/>
          <p:cNvSpPr/>
          <p:nvPr/>
        </p:nvSpPr>
        <p:spPr>
          <a:xfrm>
            <a:off x="3223118" y="3932120"/>
            <a:ext cx="403412" cy="237107"/>
          </a:xfrm>
          <a:prstGeom prst="mathMinus">
            <a:avLst/>
          </a:prstGeom>
          <a:solidFill>
            <a:srgbClr val="C0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itchFamily="18" charset="0"/>
            </a:endParaRPr>
          </a:p>
        </p:txBody>
      </p:sp>
      <p:sp>
        <p:nvSpPr>
          <p:cNvPr id="44" name="Minus 43"/>
          <p:cNvSpPr/>
          <p:nvPr/>
        </p:nvSpPr>
        <p:spPr>
          <a:xfrm>
            <a:off x="2777899" y="3926863"/>
            <a:ext cx="403412" cy="237107"/>
          </a:xfrm>
          <a:prstGeom prst="mathMinus">
            <a:avLst/>
          </a:prstGeom>
          <a:solidFill>
            <a:srgbClr val="C0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itchFamily="18" charset="0"/>
            </a:endParaRPr>
          </a:p>
        </p:txBody>
      </p:sp>
      <p:sp>
        <p:nvSpPr>
          <p:cNvPr id="45" name="Minus 44"/>
          <p:cNvSpPr/>
          <p:nvPr/>
        </p:nvSpPr>
        <p:spPr>
          <a:xfrm>
            <a:off x="2341024" y="3918981"/>
            <a:ext cx="403412" cy="237107"/>
          </a:xfrm>
          <a:prstGeom prst="mathMinus">
            <a:avLst/>
          </a:prstGeom>
          <a:solidFill>
            <a:srgbClr val="C0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itchFamily="18" charset="0"/>
            </a:endParaRPr>
          </a:p>
        </p:txBody>
      </p:sp>
      <p:sp>
        <p:nvSpPr>
          <p:cNvPr id="46" name="Minus 45"/>
          <p:cNvSpPr/>
          <p:nvPr/>
        </p:nvSpPr>
        <p:spPr>
          <a:xfrm>
            <a:off x="7169135" y="3928426"/>
            <a:ext cx="403412" cy="237107"/>
          </a:xfrm>
          <a:prstGeom prst="mathMinus">
            <a:avLst/>
          </a:prstGeom>
          <a:solidFill>
            <a:srgbClr val="C0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itchFamily="18" charset="0"/>
            </a:endParaRPr>
          </a:p>
        </p:txBody>
      </p:sp>
      <p:sp>
        <p:nvSpPr>
          <p:cNvPr id="47" name="Minus 46"/>
          <p:cNvSpPr/>
          <p:nvPr/>
        </p:nvSpPr>
        <p:spPr>
          <a:xfrm>
            <a:off x="1937612" y="3918981"/>
            <a:ext cx="403412" cy="237107"/>
          </a:xfrm>
          <a:prstGeom prst="mathMinus">
            <a:avLst/>
          </a:prstGeom>
          <a:solidFill>
            <a:srgbClr val="C0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itchFamily="18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76200" y="5609897"/>
            <a:ext cx="9067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0066FF"/>
                </a:solidFill>
                <a:latin typeface="Times New Roman" pitchFamily="18" charset="0"/>
                <a:cs typeface="Times New Roman" pitchFamily="18" charset="0"/>
              </a:rPr>
              <a:t>6 ô </a:t>
            </a:r>
            <a:r>
              <a:rPr lang="en-US" sz="3600" b="1" dirty="0" err="1" smtClean="0">
                <a:solidFill>
                  <a:srgbClr val="0066FF"/>
                </a:solidFill>
                <a:latin typeface="Times New Roman" pitchFamily="18" charset="0"/>
                <a:cs typeface="Times New Roman" pitchFamily="18" charset="0"/>
              </a:rPr>
              <a:t>chia</a:t>
            </a:r>
            <a:r>
              <a:rPr lang="en-US" sz="3600" b="1" dirty="0" smtClean="0">
                <a:solidFill>
                  <a:srgbClr val="0066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66FF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3600" b="1" dirty="0" smtClean="0">
                <a:solidFill>
                  <a:srgbClr val="0066FF"/>
                </a:solidFill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3600" b="1" dirty="0" err="1" smtClean="0">
                <a:solidFill>
                  <a:srgbClr val="0066FF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3600" b="1" dirty="0" smtClean="0">
                <a:solidFill>
                  <a:srgbClr val="0066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66FF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3600" b="1" dirty="0" smtClean="0">
                <a:solidFill>
                  <a:srgbClr val="0066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66FF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3600" b="1" dirty="0" smtClean="0">
                <a:solidFill>
                  <a:srgbClr val="0066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dirty="0" err="1" smtClean="0">
                <a:solidFill>
                  <a:srgbClr val="0066FF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3600" b="1" dirty="0" smtClean="0">
                <a:solidFill>
                  <a:srgbClr val="0066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66FF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3600" b="1" dirty="0" smtClean="0">
                <a:solidFill>
                  <a:srgbClr val="0066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66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b="1" dirty="0" smtClean="0">
                <a:solidFill>
                  <a:srgbClr val="0066FF"/>
                </a:solidFill>
                <a:latin typeface="Times New Roman" pitchFamily="18" charset="0"/>
                <a:cs typeface="Times New Roman" pitchFamily="18" charset="0"/>
              </a:rPr>
              <a:t> 3 ô.</a:t>
            </a:r>
            <a:endParaRPr lang="en-US" sz="3600" b="1" dirty="0">
              <a:solidFill>
                <a:srgbClr val="0066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Minus 22"/>
          <p:cNvSpPr/>
          <p:nvPr/>
        </p:nvSpPr>
        <p:spPr>
          <a:xfrm>
            <a:off x="1506070" y="3926865"/>
            <a:ext cx="403412" cy="237107"/>
          </a:xfrm>
          <a:prstGeom prst="mathMinus">
            <a:avLst/>
          </a:prstGeom>
          <a:solidFill>
            <a:srgbClr val="C0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itchFamily="18" charset="0"/>
            </a:endParaRPr>
          </a:p>
        </p:txBody>
      </p:sp>
      <p:sp>
        <p:nvSpPr>
          <p:cNvPr id="24" name="Minus 23"/>
          <p:cNvSpPr/>
          <p:nvPr/>
        </p:nvSpPr>
        <p:spPr>
          <a:xfrm>
            <a:off x="6765723" y="3938127"/>
            <a:ext cx="403412" cy="237107"/>
          </a:xfrm>
          <a:prstGeom prst="mathMinus">
            <a:avLst/>
          </a:prstGeom>
          <a:solidFill>
            <a:srgbClr val="C0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itchFamily="18" charset="0"/>
            </a:endParaRPr>
          </a:p>
        </p:txBody>
      </p:sp>
      <p:sp>
        <p:nvSpPr>
          <p:cNvPr id="39" name="Text Box 27"/>
          <p:cNvSpPr txBox="1">
            <a:spLocks noChangeArrowheads="1"/>
          </p:cNvSpPr>
          <p:nvPr/>
        </p:nvSpPr>
        <p:spPr bwMode="auto">
          <a:xfrm>
            <a:off x="0" y="1336675"/>
            <a:ext cx="91440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3600" b="1" dirty="0" err="1" smtClean="0">
                <a:solidFill>
                  <a:srgbClr val="FF0000"/>
                </a:solidFill>
                <a:latin typeface="Times New Roman" pitchFamily="18" charset="0"/>
              </a:rPr>
              <a:t>Phép</a:t>
            </a:r>
            <a:r>
              <a:rPr lang="en-US" altLang="en-US" sz="3600" b="1" dirty="0" smtClean="0">
                <a:solidFill>
                  <a:srgbClr val="FF0000"/>
                </a:solidFill>
                <a:latin typeface="Times New Roman" pitchFamily="18" charset="0"/>
              </a:rPr>
              <a:t> chia</a:t>
            </a:r>
            <a:endParaRPr lang="en-US" altLang="en-US" sz="3600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extBox 25"/>
          <p:cNvSpPr txBox="1"/>
          <p:nvPr/>
        </p:nvSpPr>
        <p:spPr>
          <a:xfrm>
            <a:off x="304800" y="2286000"/>
            <a:ext cx="9601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Ta </a:t>
            </a:r>
            <a:r>
              <a:rPr lang="en-US" sz="36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36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chia</a:t>
            </a:r>
            <a:r>
              <a:rPr lang="en-US" sz="36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ô </a:t>
            </a:r>
            <a:r>
              <a:rPr lang="en-US" sz="36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2514600" y="3352800"/>
            <a:ext cx="4495800" cy="1015663"/>
          </a:xfrm>
          <a:prstGeom prst="rect">
            <a:avLst/>
          </a:prstGeom>
          <a:solidFill>
            <a:srgbClr val="C7F8FD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6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 : 2 = 3</a:t>
            </a:r>
            <a:endParaRPr lang="en-US" sz="6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143000" y="4792717"/>
            <a:ext cx="74676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sz="4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sáu</a:t>
            </a:r>
            <a:r>
              <a:rPr lang="en-US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chia</a:t>
            </a:r>
            <a:r>
              <a:rPr lang="en-US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”  </a:t>
            </a:r>
          </a:p>
          <a:p>
            <a:r>
              <a:rPr lang="en-US" sz="4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: </a:t>
            </a:r>
            <a:r>
              <a:rPr lang="en-US" sz="4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gọi</a:t>
            </a:r>
            <a:r>
              <a:rPr lang="en-US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chia</a:t>
            </a:r>
            <a:r>
              <a:rPr lang="en-US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4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6 : 2 = 3</a:t>
            </a:r>
            <a:endParaRPr lang="en-US" sz="4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Rectangle 12"/>
          <p:cNvSpPr>
            <a:spLocks noChangeArrowheads="1"/>
          </p:cNvSpPr>
          <p:nvPr/>
        </p:nvSpPr>
        <p:spPr bwMode="auto">
          <a:xfrm>
            <a:off x="0" y="0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>
              <a:latin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900" decel="1000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900" decel="100000" fill="hold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900" decel="100000" fill="hold"/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130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pSp>
        <p:nvGrpSpPr>
          <p:cNvPr id="8" name="Group 23"/>
          <p:cNvGrpSpPr>
            <a:grpSpLocks/>
          </p:cNvGrpSpPr>
          <p:nvPr/>
        </p:nvGrpSpPr>
        <p:grpSpPr bwMode="auto">
          <a:xfrm rot="-590108">
            <a:off x="199433" y="3448235"/>
            <a:ext cx="1083232" cy="1730440"/>
            <a:chOff x="0" y="0"/>
            <a:chExt cx="480" cy="960"/>
          </a:xfrm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</p:grpSpPr>
        <p:grpSp>
          <p:nvGrpSpPr>
            <p:cNvPr id="9" name="Group 24"/>
            <p:cNvGrpSpPr>
              <a:grpSpLocks/>
            </p:cNvGrpSpPr>
            <p:nvPr/>
          </p:nvGrpSpPr>
          <p:grpSpPr bwMode="auto">
            <a:xfrm>
              <a:off x="0" y="0"/>
              <a:ext cx="482" cy="745"/>
              <a:chOff x="0" y="0"/>
              <a:chExt cx="760" cy="1271"/>
            </a:xfrm>
          </p:grpSpPr>
          <p:grpSp>
            <p:nvGrpSpPr>
              <p:cNvPr id="17" name="Group 25"/>
              <p:cNvGrpSpPr>
                <a:grpSpLocks/>
              </p:cNvGrpSpPr>
              <p:nvPr/>
            </p:nvGrpSpPr>
            <p:grpSpPr bwMode="auto">
              <a:xfrm>
                <a:off x="0" y="575"/>
                <a:ext cx="267" cy="268"/>
                <a:chOff x="0" y="0"/>
                <a:chExt cx="379" cy="412"/>
              </a:xfrm>
            </p:grpSpPr>
            <p:sp>
              <p:nvSpPr>
                <p:cNvPr id="30" name="Unknown Shape"/>
                <p:cNvSpPr>
                  <a:spLocks/>
                </p:cNvSpPr>
                <p:nvPr/>
              </p:nvSpPr>
              <p:spPr bwMode="auto">
                <a:xfrm>
                  <a:off x="0" y="0"/>
                  <a:ext cx="379" cy="412"/>
                </a:xfrm>
                <a:custGeom>
                  <a:avLst/>
                  <a:gdLst/>
                  <a:ahLst/>
                  <a:cxnLst>
                    <a:cxn ang="0">
                      <a:pos x="197" y="14"/>
                    </a:cxn>
                    <a:cxn ang="0">
                      <a:pos x="206" y="25"/>
                    </a:cxn>
                    <a:cxn ang="0">
                      <a:pos x="216" y="37"/>
                    </a:cxn>
                    <a:cxn ang="0">
                      <a:pos x="233" y="52"/>
                    </a:cxn>
                    <a:cxn ang="0">
                      <a:pos x="245" y="65"/>
                    </a:cxn>
                    <a:cxn ang="0">
                      <a:pos x="258" y="79"/>
                    </a:cxn>
                    <a:cxn ang="0">
                      <a:pos x="300" y="119"/>
                    </a:cxn>
                    <a:cxn ang="0">
                      <a:pos x="314" y="132"/>
                    </a:cxn>
                    <a:cxn ang="0">
                      <a:pos x="333" y="153"/>
                    </a:cxn>
                    <a:cxn ang="0">
                      <a:pos x="346" y="173"/>
                    </a:cxn>
                    <a:cxn ang="0">
                      <a:pos x="360" y="198"/>
                    </a:cxn>
                    <a:cxn ang="0">
                      <a:pos x="369" y="222"/>
                    </a:cxn>
                    <a:cxn ang="0">
                      <a:pos x="377" y="249"/>
                    </a:cxn>
                    <a:cxn ang="0">
                      <a:pos x="379" y="284"/>
                    </a:cxn>
                    <a:cxn ang="0">
                      <a:pos x="375" y="303"/>
                    </a:cxn>
                    <a:cxn ang="0">
                      <a:pos x="371" y="320"/>
                    </a:cxn>
                    <a:cxn ang="0">
                      <a:pos x="363" y="337"/>
                    </a:cxn>
                    <a:cxn ang="0">
                      <a:pos x="356" y="353"/>
                    </a:cxn>
                    <a:cxn ang="0">
                      <a:pos x="344" y="368"/>
                    </a:cxn>
                    <a:cxn ang="0">
                      <a:pos x="331" y="381"/>
                    </a:cxn>
                    <a:cxn ang="0">
                      <a:pos x="316" y="393"/>
                    </a:cxn>
                    <a:cxn ang="0">
                      <a:pos x="300" y="399"/>
                    </a:cxn>
                    <a:cxn ang="0">
                      <a:pos x="285" y="404"/>
                    </a:cxn>
                    <a:cxn ang="0">
                      <a:pos x="270" y="408"/>
                    </a:cxn>
                    <a:cxn ang="0">
                      <a:pos x="254" y="412"/>
                    </a:cxn>
                    <a:cxn ang="0">
                      <a:pos x="214" y="410"/>
                    </a:cxn>
                    <a:cxn ang="0">
                      <a:pos x="197" y="406"/>
                    </a:cxn>
                    <a:cxn ang="0">
                      <a:pos x="181" y="401"/>
                    </a:cxn>
                    <a:cxn ang="0">
                      <a:pos x="166" y="393"/>
                    </a:cxn>
                    <a:cxn ang="0">
                      <a:pos x="153" y="383"/>
                    </a:cxn>
                    <a:cxn ang="0">
                      <a:pos x="134" y="366"/>
                    </a:cxn>
                    <a:cxn ang="0">
                      <a:pos x="124" y="353"/>
                    </a:cxn>
                    <a:cxn ang="0">
                      <a:pos x="114" y="339"/>
                    </a:cxn>
                    <a:cxn ang="0">
                      <a:pos x="107" y="324"/>
                    </a:cxn>
                    <a:cxn ang="0">
                      <a:pos x="101" y="309"/>
                    </a:cxn>
                    <a:cxn ang="0">
                      <a:pos x="90" y="291"/>
                    </a:cxn>
                    <a:cxn ang="0">
                      <a:pos x="80" y="274"/>
                    </a:cxn>
                    <a:cxn ang="0">
                      <a:pos x="69" y="257"/>
                    </a:cxn>
                    <a:cxn ang="0">
                      <a:pos x="57" y="240"/>
                    </a:cxn>
                    <a:cxn ang="0">
                      <a:pos x="46" y="224"/>
                    </a:cxn>
                    <a:cxn ang="0">
                      <a:pos x="24" y="201"/>
                    </a:cxn>
                    <a:cxn ang="0">
                      <a:pos x="9" y="190"/>
                    </a:cxn>
                    <a:cxn ang="0">
                      <a:pos x="1" y="180"/>
                    </a:cxn>
                    <a:cxn ang="0">
                      <a:pos x="17" y="173"/>
                    </a:cxn>
                    <a:cxn ang="0">
                      <a:pos x="36" y="171"/>
                    </a:cxn>
                    <a:cxn ang="0">
                      <a:pos x="99" y="173"/>
                    </a:cxn>
                    <a:cxn ang="0">
                      <a:pos x="118" y="175"/>
                    </a:cxn>
                    <a:cxn ang="0">
                      <a:pos x="136" y="178"/>
                    </a:cxn>
                    <a:cxn ang="0">
                      <a:pos x="155" y="182"/>
                    </a:cxn>
                    <a:cxn ang="0">
                      <a:pos x="159" y="142"/>
                    </a:cxn>
                    <a:cxn ang="0">
                      <a:pos x="164" y="104"/>
                    </a:cxn>
                    <a:cxn ang="0">
                      <a:pos x="172" y="67"/>
                    </a:cxn>
                    <a:cxn ang="0">
                      <a:pos x="180" y="29"/>
                    </a:cxn>
                    <a:cxn ang="0">
                      <a:pos x="181" y="18"/>
                    </a:cxn>
                    <a:cxn ang="0">
                      <a:pos x="183" y="6"/>
                    </a:cxn>
                    <a:cxn ang="0">
                      <a:pos x="189" y="0"/>
                    </a:cxn>
                    <a:cxn ang="0">
                      <a:pos x="191" y="4"/>
                    </a:cxn>
                    <a:cxn ang="0">
                      <a:pos x="193" y="8"/>
                    </a:cxn>
                  </a:cxnLst>
                  <a:rect l="0" t="0" r="r" b="b"/>
                  <a:pathLst>
                    <a:path w="379" h="412">
                      <a:moveTo>
                        <a:pt x="193" y="8"/>
                      </a:moveTo>
                      <a:lnTo>
                        <a:pt x="197" y="14"/>
                      </a:lnTo>
                      <a:lnTo>
                        <a:pt x="203" y="19"/>
                      </a:lnTo>
                      <a:lnTo>
                        <a:pt x="206" y="25"/>
                      </a:lnTo>
                      <a:lnTo>
                        <a:pt x="212" y="31"/>
                      </a:lnTo>
                      <a:lnTo>
                        <a:pt x="216" y="37"/>
                      </a:lnTo>
                      <a:lnTo>
                        <a:pt x="226" y="46"/>
                      </a:lnTo>
                      <a:lnTo>
                        <a:pt x="233" y="52"/>
                      </a:lnTo>
                      <a:lnTo>
                        <a:pt x="239" y="58"/>
                      </a:lnTo>
                      <a:lnTo>
                        <a:pt x="245" y="65"/>
                      </a:lnTo>
                      <a:lnTo>
                        <a:pt x="252" y="71"/>
                      </a:lnTo>
                      <a:lnTo>
                        <a:pt x="258" y="79"/>
                      </a:lnTo>
                      <a:lnTo>
                        <a:pt x="266" y="85"/>
                      </a:lnTo>
                      <a:lnTo>
                        <a:pt x="300" y="119"/>
                      </a:lnTo>
                      <a:lnTo>
                        <a:pt x="308" y="125"/>
                      </a:lnTo>
                      <a:lnTo>
                        <a:pt x="314" y="132"/>
                      </a:lnTo>
                      <a:lnTo>
                        <a:pt x="327" y="146"/>
                      </a:lnTo>
                      <a:lnTo>
                        <a:pt x="333" y="153"/>
                      </a:lnTo>
                      <a:lnTo>
                        <a:pt x="339" y="161"/>
                      </a:lnTo>
                      <a:lnTo>
                        <a:pt x="346" y="173"/>
                      </a:lnTo>
                      <a:lnTo>
                        <a:pt x="352" y="184"/>
                      </a:lnTo>
                      <a:lnTo>
                        <a:pt x="360" y="198"/>
                      </a:lnTo>
                      <a:lnTo>
                        <a:pt x="365" y="209"/>
                      </a:lnTo>
                      <a:lnTo>
                        <a:pt x="369" y="222"/>
                      </a:lnTo>
                      <a:lnTo>
                        <a:pt x="375" y="236"/>
                      </a:lnTo>
                      <a:lnTo>
                        <a:pt x="377" y="249"/>
                      </a:lnTo>
                      <a:lnTo>
                        <a:pt x="379" y="265"/>
                      </a:lnTo>
                      <a:lnTo>
                        <a:pt x="379" y="284"/>
                      </a:lnTo>
                      <a:lnTo>
                        <a:pt x="377" y="293"/>
                      </a:lnTo>
                      <a:lnTo>
                        <a:pt x="375" y="303"/>
                      </a:lnTo>
                      <a:lnTo>
                        <a:pt x="375" y="311"/>
                      </a:lnTo>
                      <a:lnTo>
                        <a:pt x="371" y="320"/>
                      </a:lnTo>
                      <a:lnTo>
                        <a:pt x="367" y="330"/>
                      </a:lnTo>
                      <a:lnTo>
                        <a:pt x="363" y="337"/>
                      </a:lnTo>
                      <a:lnTo>
                        <a:pt x="360" y="345"/>
                      </a:lnTo>
                      <a:lnTo>
                        <a:pt x="356" y="353"/>
                      </a:lnTo>
                      <a:lnTo>
                        <a:pt x="350" y="362"/>
                      </a:lnTo>
                      <a:lnTo>
                        <a:pt x="344" y="368"/>
                      </a:lnTo>
                      <a:lnTo>
                        <a:pt x="339" y="376"/>
                      </a:lnTo>
                      <a:lnTo>
                        <a:pt x="331" y="381"/>
                      </a:lnTo>
                      <a:lnTo>
                        <a:pt x="323" y="387"/>
                      </a:lnTo>
                      <a:lnTo>
                        <a:pt x="316" y="393"/>
                      </a:lnTo>
                      <a:lnTo>
                        <a:pt x="308" y="397"/>
                      </a:lnTo>
                      <a:lnTo>
                        <a:pt x="300" y="399"/>
                      </a:lnTo>
                      <a:lnTo>
                        <a:pt x="293" y="402"/>
                      </a:lnTo>
                      <a:lnTo>
                        <a:pt x="285" y="404"/>
                      </a:lnTo>
                      <a:lnTo>
                        <a:pt x="277" y="406"/>
                      </a:lnTo>
                      <a:lnTo>
                        <a:pt x="270" y="408"/>
                      </a:lnTo>
                      <a:lnTo>
                        <a:pt x="262" y="410"/>
                      </a:lnTo>
                      <a:lnTo>
                        <a:pt x="254" y="412"/>
                      </a:lnTo>
                      <a:lnTo>
                        <a:pt x="222" y="412"/>
                      </a:lnTo>
                      <a:lnTo>
                        <a:pt x="214" y="410"/>
                      </a:lnTo>
                      <a:lnTo>
                        <a:pt x="204" y="408"/>
                      </a:lnTo>
                      <a:lnTo>
                        <a:pt x="197" y="406"/>
                      </a:lnTo>
                      <a:lnTo>
                        <a:pt x="189" y="404"/>
                      </a:lnTo>
                      <a:lnTo>
                        <a:pt x="181" y="401"/>
                      </a:lnTo>
                      <a:lnTo>
                        <a:pt x="174" y="397"/>
                      </a:lnTo>
                      <a:lnTo>
                        <a:pt x="166" y="393"/>
                      </a:lnTo>
                      <a:lnTo>
                        <a:pt x="159" y="389"/>
                      </a:lnTo>
                      <a:lnTo>
                        <a:pt x="153" y="383"/>
                      </a:lnTo>
                      <a:lnTo>
                        <a:pt x="145" y="378"/>
                      </a:lnTo>
                      <a:lnTo>
                        <a:pt x="134" y="366"/>
                      </a:lnTo>
                      <a:lnTo>
                        <a:pt x="130" y="360"/>
                      </a:lnTo>
                      <a:lnTo>
                        <a:pt x="124" y="353"/>
                      </a:lnTo>
                      <a:lnTo>
                        <a:pt x="118" y="345"/>
                      </a:lnTo>
                      <a:lnTo>
                        <a:pt x="114" y="339"/>
                      </a:lnTo>
                      <a:lnTo>
                        <a:pt x="111" y="332"/>
                      </a:lnTo>
                      <a:lnTo>
                        <a:pt x="107" y="324"/>
                      </a:lnTo>
                      <a:lnTo>
                        <a:pt x="103" y="316"/>
                      </a:lnTo>
                      <a:lnTo>
                        <a:pt x="101" y="309"/>
                      </a:lnTo>
                      <a:lnTo>
                        <a:pt x="95" y="301"/>
                      </a:lnTo>
                      <a:lnTo>
                        <a:pt x="90" y="291"/>
                      </a:lnTo>
                      <a:lnTo>
                        <a:pt x="84" y="284"/>
                      </a:lnTo>
                      <a:lnTo>
                        <a:pt x="80" y="274"/>
                      </a:lnTo>
                      <a:lnTo>
                        <a:pt x="74" y="266"/>
                      </a:lnTo>
                      <a:lnTo>
                        <a:pt x="69" y="257"/>
                      </a:lnTo>
                      <a:lnTo>
                        <a:pt x="63" y="249"/>
                      </a:lnTo>
                      <a:lnTo>
                        <a:pt x="57" y="240"/>
                      </a:lnTo>
                      <a:lnTo>
                        <a:pt x="51" y="232"/>
                      </a:lnTo>
                      <a:lnTo>
                        <a:pt x="46" y="224"/>
                      </a:lnTo>
                      <a:lnTo>
                        <a:pt x="40" y="217"/>
                      </a:lnTo>
                      <a:lnTo>
                        <a:pt x="24" y="201"/>
                      </a:lnTo>
                      <a:lnTo>
                        <a:pt x="17" y="196"/>
                      </a:lnTo>
                      <a:lnTo>
                        <a:pt x="9" y="190"/>
                      </a:lnTo>
                      <a:lnTo>
                        <a:pt x="0" y="184"/>
                      </a:lnTo>
                      <a:lnTo>
                        <a:pt x="1" y="180"/>
                      </a:lnTo>
                      <a:lnTo>
                        <a:pt x="7" y="175"/>
                      </a:lnTo>
                      <a:lnTo>
                        <a:pt x="17" y="173"/>
                      </a:lnTo>
                      <a:lnTo>
                        <a:pt x="26" y="173"/>
                      </a:lnTo>
                      <a:lnTo>
                        <a:pt x="36" y="171"/>
                      </a:lnTo>
                      <a:lnTo>
                        <a:pt x="90" y="171"/>
                      </a:lnTo>
                      <a:lnTo>
                        <a:pt x="99" y="173"/>
                      </a:lnTo>
                      <a:lnTo>
                        <a:pt x="109" y="173"/>
                      </a:lnTo>
                      <a:lnTo>
                        <a:pt x="118" y="175"/>
                      </a:lnTo>
                      <a:lnTo>
                        <a:pt x="128" y="176"/>
                      </a:lnTo>
                      <a:lnTo>
                        <a:pt x="136" y="178"/>
                      </a:lnTo>
                      <a:lnTo>
                        <a:pt x="145" y="180"/>
                      </a:lnTo>
                      <a:lnTo>
                        <a:pt x="155" y="182"/>
                      </a:lnTo>
                      <a:lnTo>
                        <a:pt x="157" y="161"/>
                      </a:lnTo>
                      <a:lnTo>
                        <a:pt x="159" y="142"/>
                      </a:lnTo>
                      <a:lnTo>
                        <a:pt x="160" y="123"/>
                      </a:lnTo>
                      <a:lnTo>
                        <a:pt x="164" y="104"/>
                      </a:lnTo>
                      <a:lnTo>
                        <a:pt x="168" y="85"/>
                      </a:lnTo>
                      <a:lnTo>
                        <a:pt x="172" y="67"/>
                      </a:lnTo>
                      <a:lnTo>
                        <a:pt x="176" y="48"/>
                      </a:lnTo>
                      <a:lnTo>
                        <a:pt x="180" y="29"/>
                      </a:lnTo>
                      <a:lnTo>
                        <a:pt x="180" y="21"/>
                      </a:lnTo>
                      <a:lnTo>
                        <a:pt x="181" y="18"/>
                      </a:lnTo>
                      <a:lnTo>
                        <a:pt x="181" y="10"/>
                      </a:lnTo>
                      <a:lnTo>
                        <a:pt x="183" y="6"/>
                      </a:lnTo>
                      <a:lnTo>
                        <a:pt x="185" y="2"/>
                      </a:lnTo>
                      <a:lnTo>
                        <a:pt x="189" y="0"/>
                      </a:lnTo>
                      <a:lnTo>
                        <a:pt x="191" y="0"/>
                      </a:lnTo>
                      <a:lnTo>
                        <a:pt x="191" y="4"/>
                      </a:lnTo>
                      <a:lnTo>
                        <a:pt x="193" y="6"/>
                      </a:lnTo>
                      <a:lnTo>
                        <a:pt x="193" y="8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 cap="flat" cmpd="sng">
                  <a:noFill/>
                  <a:round/>
                  <a:headEnd/>
                  <a:tailEnd/>
                </a:ln>
                <a:effectLst>
                  <a:outerShdw blurRad="190500" dist="228600" dir="2700000" algn="ctr">
                    <a:srgbClr val="000000">
                      <a:alpha val="30000"/>
                    </a:srgbClr>
                  </a:outerShdw>
                </a:effectLst>
                <a:sp3d prstMaterial="matte">
                  <a:bevelT w="127000" h="63500"/>
                </a:sp3d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" name="Unknown Shape"/>
                <p:cNvSpPr>
                  <a:spLocks/>
                </p:cNvSpPr>
                <p:nvPr/>
              </p:nvSpPr>
              <p:spPr bwMode="auto">
                <a:xfrm>
                  <a:off x="84" y="21"/>
                  <a:ext cx="80" cy="142"/>
                </a:xfrm>
                <a:custGeom>
                  <a:avLst/>
                  <a:gdLst/>
                  <a:ahLst/>
                  <a:cxnLst>
                    <a:cxn ang="0">
                      <a:pos x="80" y="6"/>
                    </a:cxn>
                    <a:cxn ang="0">
                      <a:pos x="80" y="14"/>
                    </a:cxn>
                    <a:cxn ang="0">
                      <a:pos x="78" y="21"/>
                    </a:cxn>
                    <a:cxn ang="0">
                      <a:pos x="75" y="29"/>
                    </a:cxn>
                    <a:cxn ang="0">
                      <a:pos x="73" y="37"/>
                    </a:cxn>
                    <a:cxn ang="0">
                      <a:pos x="69" y="48"/>
                    </a:cxn>
                    <a:cxn ang="0">
                      <a:pos x="67" y="58"/>
                    </a:cxn>
                    <a:cxn ang="0">
                      <a:pos x="63" y="71"/>
                    </a:cxn>
                    <a:cxn ang="0">
                      <a:pos x="61" y="83"/>
                    </a:cxn>
                    <a:cxn ang="0">
                      <a:pos x="59" y="94"/>
                    </a:cxn>
                    <a:cxn ang="0">
                      <a:pos x="59" y="132"/>
                    </a:cxn>
                    <a:cxn ang="0">
                      <a:pos x="61" y="132"/>
                    </a:cxn>
                    <a:cxn ang="0">
                      <a:pos x="61" y="138"/>
                    </a:cxn>
                    <a:cxn ang="0">
                      <a:pos x="59" y="140"/>
                    </a:cxn>
                    <a:cxn ang="0">
                      <a:pos x="57" y="140"/>
                    </a:cxn>
                    <a:cxn ang="0">
                      <a:pos x="55" y="142"/>
                    </a:cxn>
                    <a:cxn ang="0">
                      <a:pos x="52" y="142"/>
                    </a:cxn>
                    <a:cxn ang="0">
                      <a:pos x="48" y="140"/>
                    </a:cxn>
                    <a:cxn ang="0">
                      <a:pos x="42" y="140"/>
                    </a:cxn>
                    <a:cxn ang="0">
                      <a:pos x="38" y="138"/>
                    </a:cxn>
                    <a:cxn ang="0">
                      <a:pos x="32" y="138"/>
                    </a:cxn>
                    <a:cxn ang="0">
                      <a:pos x="29" y="136"/>
                    </a:cxn>
                    <a:cxn ang="0">
                      <a:pos x="23" y="136"/>
                    </a:cxn>
                    <a:cxn ang="0">
                      <a:pos x="19" y="134"/>
                    </a:cxn>
                    <a:cxn ang="0">
                      <a:pos x="6" y="134"/>
                    </a:cxn>
                    <a:cxn ang="0">
                      <a:pos x="2" y="132"/>
                    </a:cxn>
                    <a:cxn ang="0">
                      <a:pos x="2" y="113"/>
                    </a:cxn>
                    <a:cxn ang="0">
                      <a:pos x="0" y="104"/>
                    </a:cxn>
                    <a:cxn ang="0">
                      <a:pos x="0" y="85"/>
                    </a:cxn>
                    <a:cxn ang="0">
                      <a:pos x="2" y="75"/>
                    </a:cxn>
                    <a:cxn ang="0">
                      <a:pos x="4" y="67"/>
                    </a:cxn>
                    <a:cxn ang="0">
                      <a:pos x="6" y="58"/>
                    </a:cxn>
                    <a:cxn ang="0">
                      <a:pos x="13" y="58"/>
                    </a:cxn>
                    <a:cxn ang="0">
                      <a:pos x="15" y="56"/>
                    </a:cxn>
                    <a:cxn ang="0">
                      <a:pos x="17" y="56"/>
                    </a:cxn>
                    <a:cxn ang="0">
                      <a:pos x="19" y="54"/>
                    </a:cxn>
                    <a:cxn ang="0">
                      <a:pos x="19" y="39"/>
                    </a:cxn>
                    <a:cxn ang="0">
                      <a:pos x="21" y="31"/>
                    </a:cxn>
                    <a:cxn ang="0">
                      <a:pos x="23" y="25"/>
                    </a:cxn>
                    <a:cxn ang="0">
                      <a:pos x="27" y="19"/>
                    </a:cxn>
                    <a:cxn ang="0">
                      <a:pos x="30" y="14"/>
                    </a:cxn>
                    <a:cxn ang="0">
                      <a:pos x="36" y="8"/>
                    </a:cxn>
                    <a:cxn ang="0">
                      <a:pos x="42" y="4"/>
                    </a:cxn>
                    <a:cxn ang="0">
                      <a:pos x="48" y="2"/>
                    </a:cxn>
                    <a:cxn ang="0">
                      <a:pos x="52" y="2"/>
                    </a:cxn>
                    <a:cxn ang="0">
                      <a:pos x="57" y="0"/>
                    </a:cxn>
                    <a:cxn ang="0">
                      <a:pos x="61" y="2"/>
                    </a:cxn>
                    <a:cxn ang="0">
                      <a:pos x="67" y="2"/>
                    </a:cxn>
                    <a:cxn ang="0">
                      <a:pos x="73" y="4"/>
                    </a:cxn>
                    <a:cxn ang="0">
                      <a:pos x="76" y="6"/>
                    </a:cxn>
                    <a:cxn ang="0">
                      <a:pos x="80" y="6"/>
                    </a:cxn>
                  </a:cxnLst>
                  <a:rect l="0" t="0" r="r" b="b"/>
                  <a:pathLst>
                    <a:path w="80" h="142">
                      <a:moveTo>
                        <a:pt x="80" y="6"/>
                      </a:moveTo>
                      <a:lnTo>
                        <a:pt x="80" y="14"/>
                      </a:lnTo>
                      <a:lnTo>
                        <a:pt x="78" y="21"/>
                      </a:lnTo>
                      <a:lnTo>
                        <a:pt x="75" y="29"/>
                      </a:lnTo>
                      <a:lnTo>
                        <a:pt x="73" y="37"/>
                      </a:lnTo>
                      <a:lnTo>
                        <a:pt x="69" y="48"/>
                      </a:lnTo>
                      <a:lnTo>
                        <a:pt x="67" y="58"/>
                      </a:lnTo>
                      <a:lnTo>
                        <a:pt x="63" y="71"/>
                      </a:lnTo>
                      <a:lnTo>
                        <a:pt x="61" y="83"/>
                      </a:lnTo>
                      <a:lnTo>
                        <a:pt x="59" y="94"/>
                      </a:lnTo>
                      <a:lnTo>
                        <a:pt x="59" y="132"/>
                      </a:lnTo>
                      <a:lnTo>
                        <a:pt x="61" y="132"/>
                      </a:lnTo>
                      <a:lnTo>
                        <a:pt x="61" y="138"/>
                      </a:lnTo>
                      <a:lnTo>
                        <a:pt x="59" y="140"/>
                      </a:lnTo>
                      <a:lnTo>
                        <a:pt x="57" y="140"/>
                      </a:lnTo>
                      <a:lnTo>
                        <a:pt x="55" y="142"/>
                      </a:lnTo>
                      <a:lnTo>
                        <a:pt x="52" y="142"/>
                      </a:lnTo>
                      <a:lnTo>
                        <a:pt x="48" y="140"/>
                      </a:lnTo>
                      <a:lnTo>
                        <a:pt x="42" y="140"/>
                      </a:lnTo>
                      <a:lnTo>
                        <a:pt x="38" y="138"/>
                      </a:lnTo>
                      <a:lnTo>
                        <a:pt x="32" y="138"/>
                      </a:lnTo>
                      <a:lnTo>
                        <a:pt x="29" y="136"/>
                      </a:lnTo>
                      <a:lnTo>
                        <a:pt x="23" y="136"/>
                      </a:lnTo>
                      <a:lnTo>
                        <a:pt x="19" y="134"/>
                      </a:lnTo>
                      <a:lnTo>
                        <a:pt x="6" y="134"/>
                      </a:lnTo>
                      <a:lnTo>
                        <a:pt x="2" y="132"/>
                      </a:lnTo>
                      <a:lnTo>
                        <a:pt x="2" y="113"/>
                      </a:lnTo>
                      <a:lnTo>
                        <a:pt x="0" y="104"/>
                      </a:lnTo>
                      <a:lnTo>
                        <a:pt x="0" y="85"/>
                      </a:lnTo>
                      <a:lnTo>
                        <a:pt x="2" y="75"/>
                      </a:lnTo>
                      <a:lnTo>
                        <a:pt x="4" y="67"/>
                      </a:lnTo>
                      <a:lnTo>
                        <a:pt x="6" y="58"/>
                      </a:lnTo>
                      <a:lnTo>
                        <a:pt x="13" y="58"/>
                      </a:lnTo>
                      <a:lnTo>
                        <a:pt x="15" y="56"/>
                      </a:lnTo>
                      <a:lnTo>
                        <a:pt x="17" y="56"/>
                      </a:lnTo>
                      <a:lnTo>
                        <a:pt x="19" y="54"/>
                      </a:lnTo>
                      <a:lnTo>
                        <a:pt x="19" y="39"/>
                      </a:lnTo>
                      <a:lnTo>
                        <a:pt x="21" y="31"/>
                      </a:lnTo>
                      <a:lnTo>
                        <a:pt x="23" y="25"/>
                      </a:lnTo>
                      <a:lnTo>
                        <a:pt x="27" y="19"/>
                      </a:lnTo>
                      <a:lnTo>
                        <a:pt x="30" y="14"/>
                      </a:lnTo>
                      <a:lnTo>
                        <a:pt x="36" y="8"/>
                      </a:lnTo>
                      <a:lnTo>
                        <a:pt x="42" y="4"/>
                      </a:lnTo>
                      <a:lnTo>
                        <a:pt x="48" y="2"/>
                      </a:lnTo>
                      <a:lnTo>
                        <a:pt x="52" y="2"/>
                      </a:lnTo>
                      <a:lnTo>
                        <a:pt x="57" y="0"/>
                      </a:lnTo>
                      <a:lnTo>
                        <a:pt x="61" y="2"/>
                      </a:lnTo>
                      <a:lnTo>
                        <a:pt x="67" y="2"/>
                      </a:lnTo>
                      <a:lnTo>
                        <a:pt x="73" y="4"/>
                      </a:lnTo>
                      <a:lnTo>
                        <a:pt x="76" y="6"/>
                      </a:lnTo>
                      <a:lnTo>
                        <a:pt x="80" y="6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 cap="flat" cmpd="sng">
                  <a:noFill/>
                  <a:round/>
                  <a:headEnd/>
                  <a:tailEnd/>
                </a:ln>
                <a:effectLst>
                  <a:outerShdw blurRad="190500" dist="228600" dir="2700000" algn="ctr">
                    <a:srgbClr val="000000">
                      <a:alpha val="30000"/>
                    </a:srgbClr>
                  </a:outerShdw>
                </a:effectLst>
                <a:sp3d prstMaterial="matte">
                  <a:bevelT w="127000" h="63500"/>
                </a:sp3d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" name="Unknown Shape"/>
                <p:cNvSpPr>
                  <a:spLocks/>
                </p:cNvSpPr>
                <p:nvPr/>
              </p:nvSpPr>
              <p:spPr bwMode="auto">
                <a:xfrm>
                  <a:off x="23" y="35"/>
                  <a:ext cx="68" cy="118"/>
                </a:xfrm>
                <a:custGeom>
                  <a:avLst/>
                  <a:gdLst/>
                  <a:ahLst/>
                  <a:cxnLst>
                    <a:cxn ang="0">
                      <a:pos x="68" y="0"/>
                    </a:cxn>
                    <a:cxn ang="0">
                      <a:pos x="67" y="4"/>
                    </a:cxn>
                    <a:cxn ang="0">
                      <a:pos x="67" y="9"/>
                    </a:cxn>
                    <a:cxn ang="0">
                      <a:pos x="68" y="13"/>
                    </a:cxn>
                    <a:cxn ang="0">
                      <a:pos x="68" y="23"/>
                    </a:cxn>
                    <a:cxn ang="0">
                      <a:pos x="67" y="28"/>
                    </a:cxn>
                    <a:cxn ang="0">
                      <a:pos x="65" y="30"/>
                    </a:cxn>
                    <a:cxn ang="0">
                      <a:pos x="59" y="32"/>
                    </a:cxn>
                    <a:cxn ang="0">
                      <a:pos x="57" y="30"/>
                    </a:cxn>
                    <a:cxn ang="0">
                      <a:pos x="55" y="30"/>
                    </a:cxn>
                    <a:cxn ang="0">
                      <a:pos x="51" y="34"/>
                    </a:cxn>
                    <a:cxn ang="0">
                      <a:pos x="51" y="36"/>
                    </a:cxn>
                    <a:cxn ang="0">
                      <a:pos x="49" y="40"/>
                    </a:cxn>
                    <a:cxn ang="0">
                      <a:pos x="49" y="42"/>
                    </a:cxn>
                    <a:cxn ang="0">
                      <a:pos x="47" y="44"/>
                    </a:cxn>
                    <a:cxn ang="0">
                      <a:pos x="44" y="61"/>
                    </a:cxn>
                    <a:cxn ang="0">
                      <a:pos x="44" y="78"/>
                    </a:cxn>
                    <a:cxn ang="0">
                      <a:pos x="46" y="97"/>
                    </a:cxn>
                    <a:cxn ang="0">
                      <a:pos x="47" y="115"/>
                    </a:cxn>
                    <a:cxn ang="0">
                      <a:pos x="44" y="117"/>
                    </a:cxn>
                    <a:cxn ang="0">
                      <a:pos x="38" y="117"/>
                    </a:cxn>
                    <a:cxn ang="0">
                      <a:pos x="32" y="118"/>
                    </a:cxn>
                    <a:cxn ang="0">
                      <a:pos x="5" y="118"/>
                    </a:cxn>
                    <a:cxn ang="0">
                      <a:pos x="5" y="111"/>
                    </a:cxn>
                    <a:cxn ang="0">
                      <a:pos x="3" y="105"/>
                    </a:cxn>
                    <a:cxn ang="0">
                      <a:pos x="1" y="97"/>
                    </a:cxn>
                    <a:cxn ang="0">
                      <a:pos x="0" y="90"/>
                    </a:cxn>
                    <a:cxn ang="0">
                      <a:pos x="0" y="76"/>
                    </a:cxn>
                    <a:cxn ang="0">
                      <a:pos x="1" y="71"/>
                    </a:cxn>
                    <a:cxn ang="0">
                      <a:pos x="5" y="65"/>
                    </a:cxn>
                    <a:cxn ang="0">
                      <a:pos x="9" y="63"/>
                    </a:cxn>
                    <a:cxn ang="0">
                      <a:pos x="9" y="61"/>
                    </a:cxn>
                    <a:cxn ang="0">
                      <a:pos x="11" y="59"/>
                    </a:cxn>
                    <a:cxn ang="0">
                      <a:pos x="11" y="40"/>
                    </a:cxn>
                    <a:cxn ang="0">
                      <a:pos x="13" y="34"/>
                    </a:cxn>
                    <a:cxn ang="0">
                      <a:pos x="19" y="28"/>
                    </a:cxn>
                    <a:cxn ang="0">
                      <a:pos x="23" y="27"/>
                    </a:cxn>
                    <a:cxn ang="0">
                      <a:pos x="24" y="23"/>
                    </a:cxn>
                    <a:cxn ang="0">
                      <a:pos x="28" y="21"/>
                    </a:cxn>
                    <a:cxn ang="0">
                      <a:pos x="30" y="17"/>
                    </a:cxn>
                    <a:cxn ang="0">
                      <a:pos x="30" y="11"/>
                    </a:cxn>
                    <a:cxn ang="0">
                      <a:pos x="36" y="7"/>
                    </a:cxn>
                    <a:cxn ang="0">
                      <a:pos x="40" y="4"/>
                    </a:cxn>
                    <a:cxn ang="0">
                      <a:pos x="44" y="2"/>
                    </a:cxn>
                    <a:cxn ang="0">
                      <a:pos x="49" y="2"/>
                    </a:cxn>
                    <a:cxn ang="0">
                      <a:pos x="55" y="0"/>
                    </a:cxn>
                    <a:cxn ang="0">
                      <a:pos x="68" y="0"/>
                    </a:cxn>
                  </a:cxnLst>
                  <a:rect l="0" t="0" r="r" b="b"/>
                  <a:pathLst>
                    <a:path w="68" h="118">
                      <a:moveTo>
                        <a:pt x="68" y="0"/>
                      </a:moveTo>
                      <a:lnTo>
                        <a:pt x="67" y="4"/>
                      </a:lnTo>
                      <a:lnTo>
                        <a:pt x="67" y="9"/>
                      </a:lnTo>
                      <a:lnTo>
                        <a:pt x="68" y="13"/>
                      </a:lnTo>
                      <a:lnTo>
                        <a:pt x="68" y="23"/>
                      </a:lnTo>
                      <a:lnTo>
                        <a:pt x="67" y="28"/>
                      </a:lnTo>
                      <a:lnTo>
                        <a:pt x="65" y="30"/>
                      </a:lnTo>
                      <a:lnTo>
                        <a:pt x="59" y="32"/>
                      </a:lnTo>
                      <a:lnTo>
                        <a:pt x="57" y="30"/>
                      </a:lnTo>
                      <a:lnTo>
                        <a:pt x="55" y="30"/>
                      </a:lnTo>
                      <a:lnTo>
                        <a:pt x="51" y="34"/>
                      </a:lnTo>
                      <a:lnTo>
                        <a:pt x="51" y="36"/>
                      </a:lnTo>
                      <a:lnTo>
                        <a:pt x="49" y="40"/>
                      </a:lnTo>
                      <a:lnTo>
                        <a:pt x="49" y="42"/>
                      </a:lnTo>
                      <a:lnTo>
                        <a:pt x="47" y="44"/>
                      </a:lnTo>
                      <a:lnTo>
                        <a:pt x="44" y="61"/>
                      </a:lnTo>
                      <a:lnTo>
                        <a:pt x="44" y="78"/>
                      </a:lnTo>
                      <a:lnTo>
                        <a:pt x="46" y="97"/>
                      </a:lnTo>
                      <a:lnTo>
                        <a:pt x="47" y="115"/>
                      </a:lnTo>
                      <a:lnTo>
                        <a:pt x="44" y="117"/>
                      </a:lnTo>
                      <a:lnTo>
                        <a:pt x="38" y="117"/>
                      </a:lnTo>
                      <a:lnTo>
                        <a:pt x="32" y="118"/>
                      </a:lnTo>
                      <a:lnTo>
                        <a:pt x="5" y="118"/>
                      </a:lnTo>
                      <a:lnTo>
                        <a:pt x="5" y="111"/>
                      </a:lnTo>
                      <a:lnTo>
                        <a:pt x="3" y="105"/>
                      </a:lnTo>
                      <a:lnTo>
                        <a:pt x="1" y="97"/>
                      </a:lnTo>
                      <a:lnTo>
                        <a:pt x="0" y="90"/>
                      </a:lnTo>
                      <a:lnTo>
                        <a:pt x="0" y="76"/>
                      </a:lnTo>
                      <a:lnTo>
                        <a:pt x="1" y="71"/>
                      </a:lnTo>
                      <a:lnTo>
                        <a:pt x="5" y="65"/>
                      </a:lnTo>
                      <a:lnTo>
                        <a:pt x="9" y="63"/>
                      </a:lnTo>
                      <a:lnTo>
                        <a:pt x="9" y="61"/>
                      </a:lnTo>
                      <a:lnTo>
                        <a:pt x="11" y="59"/>
                      </a:lnTo>
                      <a:lnTo>
                        <a:pt x="11" y="40"/>
                      </a:lnTo>
                      <a:lnTo>
                        <a:pt x="13" y="34"/>
                      </a:lnTo>
                      <a:lnTo>
                        <a:pt x="19" y="28"/>
                      </a:lnTo>
                      <a:lnTo>
                        <a:pt x="23" y="27"/>
                      </a:lnTo>
                      <a:lnTo>
                        <a:pt x="24" y="23"/>
                      </a:lnTo>
                      <a:lnTo>
                        <a:pt x="28" y="21"/>
                      </a:lnTo>
                      <a:lnTo>
                        <a:pt x="30" y="17"/>
                      </a:lnTo>
                      <a:lnTo>
                        <a:pt x="30" y="11"/>
                      </a:lnTo>
                      <a:lnTo>
                        <a:pt x="36" y="7"/>
                      </a:lnTo>
                      <a:lnTo>
                        <a:pt x="40" y="4"/>
                      </a:lnTo>
                      <a:lnTo>
                        <a:pt x="44" y="2"/>
                      </a:lnTo>
                      <a:lnTo>
                        <a:pt x="49" y="2"/>
                      </a:lnTo>
                      <a:lnTo>
                        <a:pt x="55" y="0"/>
                      </a:lnTo>
                      <a:lnTo>
                        <a:pt x="68" y="0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 cap="flat" cmpd="sng">
                  <a:noFill/>
                  <a:round/>
                  <a:headEnd/>
                  <a:tailEnd/>
                </a:ln>
                <a:effectLst>
                  <a:outerShdw blurRad="190500" dist="228600" dir="2700000" algn="ctr">
                    <a:srgbClr val="000000">
                      <a:alpha val="30000"/>
                    </a:srgbClr>
                  </a:outerShdw>
                </a:effectLst>
                <a:sp3d prstMaterial="matte">
                  <a:bevelT w="127000" h="63500"/>
                </a:sp3d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8" name="Group 29"/>
              <p:cNvGrpSpPr>
                <a:grpSpLocks/>
              </p:cNvGrpSpPr>
              <p:nvPr/>
            </p:nvGrpSpPr>
            <p:grpSpPr bwMode="auto">
              <a:xfrm>
                <a:off x="218" y="314"/>
                <a:ext cx="337" cy="957"/>
                <a:chOff x="0" y="0"/>
                <a:chExt cx="520" cy="957"/>
              </a:xfrm>
            </p:grpSpPr>
            <p:sp>
              <p:nvSpPr>
                <p:cNvPr id="27" name="Unknown Shape"/>
                <p:cNvSpPr>
                  <a:spLocks/>
                </p:cNvSpPr>
                <p:nvPr/>
              </p:nvSpPr>
              <p:spPr bwMode="auto">
                <a:xfrm>
                  <a:off x="259" y="166"/>
                  <a:ext cx="261" cy="791"/>
                </a:xfrm>
                <a:custGeom>
                  <a:avLst/>
                  <a:gdLst/>
                  <a:ahLst/>
                  <a:cxnLst>
                    <a:cxn ang="0">
                      <a:pos x="615" y="27"/>
                    </a:cxn>
                    <a:cxn ang="0">
                      <a:pos x="581" y="56"/>
                    </a:cxn>
                    <a:cxn ang="0">
                      <a:pos x="544" y="81"/>
                    </a:cxn>
                    <a:cxn ang="0">
                      <a:pos x="508" y="106"/>
                    </a:cxn>
                    <a:cxn ang="0">
                      <a:pos x="460" y="148"/>
                    </a:cxn>
                    <a:cxn ang="0">
                      <a:pos x="393" y="211"/>
                    </a:cxn>
                    <a:cxn ang="0">
                      <a:pos x="339" y="270"/>
                    </a:cxn>
                    <a:cxn ang="0">
                      <a:pos x="307" y="311"/>
                    </a:cxn>
                    <a:cxn ang="0">
                      <a:pos x="274" y="351"/>
                    </a:cxn>
                    <a:cxn ang="0">
                      <a:pos x="244" y="393"/>
                    </a:cxn>
                    <a:cxn ang="0">
                      <a:pos x="207" y="443"/>
                    </a:cxn>
                    <a:cxn ang="0">
                      <a:pos x="161" y="516"/>
                    </a:cxn>
                    <a:cxn ang="0">
                      <a:pos x="125" y="592"/>
                    </a:cxn>
                    <a:cxn ang="0">
                      <a:pos x="92" y="671"/>
                    </a:cxn>
                    <a:cxn ang="0">
                      <a:pos x="67" y="738"/>
                    </a:cxn>
                    <a:cxn ang="0">
                      <a:pos x="62" y="766"/>
                    </a:cxn>
                    <a:cxn ang="0">
                      <a:pos x="54" y="789"/>
                    </a:cxn>
                    <a:cxn ang="0">
                      <a:pos x="39" y="774"/>
                    </a:cxn>
                    <a:cxn ang="0">
                      <a:pos x="23" y="743"/>
                    </a:cxn>
                    <a:cxn ang="0">
                      <a:pos x="14" y="709"/>
                    </a:cxn>
                    <a:cxn ang="0">
                      <a:pos x="4" y="673"/>
                    </a:cxn>
                    <a:cxn ang="0">
                      <a:pos x="0" y="627"/>
                    </a:cxn>
                    <a:cxn ang="0">
                      <a:pos x="6" y="573"/>
                    </a:cxn>
                    <a:cxn ang="0">
                      <a:pos x="23" y="521"/>
                    </a:cxn>
                    <a:cxn ang="0">
                      <a:pos x="44" y="472"/>
                    </a:cxn>
                    <a:cxn ang="0">
                      <a:pos x="67" y="433"/>
                    </a:cxn>
                    <a:cxn ang="0">
                      <a:pos x="92" y="404"/>
                    </a:cxn>
                    <a:cxn ang="0">
                      <a:pos x="117" y="378"/>
                    </a:cxn>
                    <a:cxn ang="0">
                      <a:pos x="140" y="351"/>
                    </a:cxn>
                    <a:cxn ang="0">
                      <a:pos x="155" y="336"/>
                    </a:cxn>
                    <a:cxn ang="0">
                      <a:pos x="169" y="324"/>
                    </a:cxn>
                    <a:cxn ang="0">
                      <a:pos x="198" y="299"/>
                    </a:cxn>
                    <a:cxn ang="0">
                      <a:pos x="224" y="278"/>
                    </a:cxn>
                    <a:cxn ang="0">
                      <a:pos x="249" y="259"/>
                    </a:cxn>
                    <a:cxn ang="0">
                      <a:pos x="274" y="240"/>
                    </a:cxn>
                    <a:cxn ang="0">
                      <a:pos x="301" y="221"/>
                    </a:cxn>
                    <a:cxn ang="0">
                      <a:pos x="328" y="203"/>
                    </a:cxn>
                    <a:cxn ang="0">
                      <a:pos x="353" y="186"/>
                    </a:cxn>
                    <a:cxn ang="0">
                      <a:pos x="379" y="167"/>
                    </a:cxn>
                    <a:cxn ang="0">
                      <a:pos x="410" y="150"/>
                    </a:cxn>
                    <a:cxn ang="0">
                      <a:pos x="441" y="131"/>
                    </a:cxn>
                    <a:cxn ang="0">
                      <a:pos x="469" y="111"/>
                    </a:cxn>
                    <a:cxn ang="0">
                      <a:pos x="500" y="92"/>
                    </a:cxn>
                    <a:cxn ang="0">
                      <a:pos x="525" y="77"/>
                    </a:cxn>
                    <a:cxn ang="0">
                      <a:pos x="550" y="60"/>
                    </a:cxn>
                    <a:cxn ang="0">
                      <a:pos x="573" y="43"/>
                    </a:cxn>
                    <a:cxn ang="0">
                      <a:pos x="598" y="29"/>
                    </a:cxn>
                    <a:cxn ang="0">
                      <a:pos x="619" y="16"/>
                    </a:cxn>
                    <a:cxn ang="0">
                      <a:pos x="636" y="0"/>
                    </a:cxn>
                  </a:cxnLst>
                  <a:rect l="0" t="0" r="r" b="b"/>
                  <a:pathLst>
                    <a:path w="640" h="791">
                      <a:moveTo>
                        <a:pt x="640" y="2"/>
                      </a:moveTo>
                      <a:lnTo>
                        <a:pt x="632" y="12"/>
                      </a:lnTo>
                      <a:lnTo>
                        <a:pt x="625" y="20"/>
                      </a:lnTo>
                      <a:lnTo>
                        <a:pt x="615" y="27"/>
                      </a:lnTo>
                      <a:lnTo>
                        <a:pt x="607" y="35"/>
                      </a:lnTo>
                      <a:lnTo>
                        <a:pt x="598" y="43"/>
                      </a:lnTo>
                      <a:lnTo>
                        <a:pt x="590" y="48"/>
                      </a:lnTo>
                      <a:lnTo>
                        <a:pt x="581" y="56"/>
                      </a:lnTo>
                      <a:lnTo>
                        <a:pt x="571" y="62"/>
                      </a:lnTo>
                      <a:lnTo>
                        <a:pt x="561" y="67"/>
                      </a:lnTo>
                      <a:lnTo>
                        <a:pt x="552" y="73"/>
                      </a:lnTo>
                      <a:lnTo>
                        <a:pt x="544" y="81"/>
                      </a:lnTo>
                      <a:lnTo>
                        <a:pt x="535" y="87"/>
                      </a:lnTo>
                      <a:lnTo>
                        <a:pt x="525" y="92"/>
                      </a:lnTo>
                      <a:lnTo>
                        <a:pt x="515" y="98"/>
                      </a:lnTo>
                      <a:lnTo>
                        <a:pt x="508" y="106"/>
                      </a:lnTo>
                      <a:lnTo>
                        <a:pt x="498" y="111"/>
                      </a:lnTo>
                      <a:lnTo>
                        <a:pt x="489" y="121"/>
                      </a:lnTo>
                      <a:lnTo>
                        <a:pt x="479" y="129"/>
                      </a:lnTo>
                      <a:lnTo>
                        <a:pt x="460" y="148"/>
                      </a:lnTo>
                      <a:lnTo>
                        <a:pt x="450" y="156"/>
                      </a:lnTo>
                      <a:lnTo>
                        <a:pt x="431" y="175"/>
                      </a:lnTo>
                      <a:lnTo>
                        <a:pt x="422" y="182"/>
                      </a:lnTo>
                      <a:lnTo>
                        <a:pt x="393" y="211"/>
                      </a:lnTo>
                      <a:lnTo>
                        <a:pt x="385" y="221"/>
                      </a:lnTo>
                      <a:lnTo>
                        <a:pt x="366" y="240"/>
                      </a:lnTo>
                      <a:lnTo>
                        <a:pt x="358" y="251"/>
                      </a:lnTo>
                      <a:lnTo>
                        <a:pt x="339" y="270"/>
                      </a:lnTo>
                      <a:lnTo>
                        <a:pt x="332" y="280"/>
                      </a:lnTo>
                      <a:lnTo>
                        <a:pt x="322" y="290"/>
                      </a:lnTo>
                      <a:lnTo>
                        <a:pt x="314" y="301"/>
                      </a:lnTo>
                      <a:lnTo>
                        <a:pt x="307" y="311"/>
                      </a:lnTo>
                      <a:lnTo>
                        <a:pt x="297" y="320"/>
                      </a:lnTo>
                      <a:lnTo>
                        <a:pt x="289" y="332"/>
                      </a:lnTo>
                      <a:lnTo>
                        <a:pt x="282" y="341"/>
                      </a:lnTo>
                      <a:lnTo>
                        <a:pt x="274" y="351"/>
                      </a:lnTo>
                      <a:lnTo>
                        <a:pt x="267" y="362"/>
                      </a:lnTo>
                      <a:lnTo>
                        <a:pt x="257" y="372"/>
                      </a:lnTo>
                      <a:lnTo>
                        <a:pt x="249" y="383"/>
                      </a:lnTo>
                      <a:lnTo>
                        <a:pt x="244" y="393"/>
                      </a:lnTo>
                      <a:lnTo>
                        <a:pt x="234" y="404"/>
                      </a:lnTo>
                      <a:lnTo>
                        <a:pt x="228" y="414"/>
                      </a:lnTo>
                      <a:lnTo>
                        <a:pt x="221" y="426"/>
                      </a:lnTo>
                      <a:lnTo>
                        <a:pt x="207" y="443"/>
                      </a:lnTo>
                      <a:lnTo>
                        <a:pt x="196" y="460"/>
                      </a:lnTo>
                      <a:lnTo>
                        <a:pt x="182" y="479"/>
                      </a:lnTo>
                      <a:lnTo>
                        <a:pt x="173" y="496"/>
                      </a:lnTo>
                      <a:lnTo>
                        <a:pt x="161" y="516"/>
                      </a:lnTo>
                      <a:lnTo>
                        <a:pt x="152" y="535"/>
                      </a:lnTo>
                      <a:lnTo>
                        <a:pt x="142" y="554"/>
                      </a:lnTo>
                      <a:lnTo>
                        <a:pt x="132" y="573"/>
                      </a:lnTo>
                      <a:lnTo>
                        <a:pt x="125" y="592"/>
                      </a:lnTo>
                      <a:lnTo>
                        <a:pt x="117" y="611"/>
                      </a:lnTo>
                      <a:lnTo>
                        <a:pt x="108" y="632"/>
                      </a:lnTo>
                      <a:lnTo>
                        <a:pt x="100" y="652"/>
                      </a:lnTo>
                      <a:lnTo>
                        <a:pt x="92" y="671"/>
                      </a:lnTo>
                      <a:lnTo>
                        <a:pt x="86" y="692"/>
                      </a:lnTo>
                      <a:lnTo>
                        <a:pt x="79" y="711"/>
                      </a:lnTo>
                      <a:lnTo>
                        <a:pt x="71" y="730"/>
                      </a:lnTo>
                      <a:lnTo>
                        <a:pt x="67" y="738"/>
                      </a:lnTo>
                      <a:lnTo>
                        <a:pt x="65" y="745"/>
                      </a:lnTo>
                      <a:lnTo>
                        <a:pt x="64" y="753"/>
                      </a:lnTo>
                      <a:lnTo>
                        <a:pt x="62" y="759"/>
                      </a:lnTo>
                      <a:lnTo>
                        <a:pt x="62" y="766"/>
                      </a:lnTo>
                      <a:lnTo>
                        <a:pt x="60" y="774"/>
                      </a:lnTo>
                      <a:lnTo>
                        <a:pt x="58" y="782"/>
                      </a:lnTo>
                      <a:lnTo>
                        <a:pt x="56" y="789"/>
                      </a:lnTo>
                      <a:lnTo>
                        <a:pt x="54" y="789"/>
                      </a:lnTo>
                      <a:lnTo>
                        <a:pt x="52" y="791"/>
                      </a:lnTo>
                      <a:lnTo>
                        <a:pt x="50" y="789"/>
                      </a:lnTo>
                      <a:lnTo>
                        <a:pt x="44" y="782"/>
                      </a:lnTo>
                      <a:lnTo>
                        <a:pt x="39" y="774"/>
                      </a:lnTo>
                      <a:lnTo>
                        <a:pt x="35" y="766"/>
                      </a:lnTo>
                      <a:lnTo>
                        <a:pt x="31" y="759"/>
                      </a:lnTo>
                      <a:lnTo>
                        <a:pt x="27" y="751"/>
                      </a:lnTo>
                      <a:lnTo>
                        <a:pt x="23" y="743"/>
                      </a:lnTo>
                      <a:lnTo>
                        <a:pt x="21" y="734"/>
                      </a:lnTo>
                      <a:lnTo>
                        <a:pt x="18" y="726"/>
                      </a:lnTo>
                      <a:lnTo>
                        <a:pt x="16" y="717"/>
                      </a:lnTo>
                      <a:lnTo>
                        <a:pt x="14" y="709"/>
                      </a:lnTo>
                      <a:lnTo>
                        <a:pt x="10" y="699"/>
                      </a:lnTo>
                      <a:lnTo>
                        <a:pt x="8" y="690"/>
                      </a:lnTo>
                      <a:lnTo>
                        <a:pt x="6" y="682"/>
                      </a:lnTo>
                      <a:lnTo>
                        <a:pt x="4" y="673"/>
                      </a:lnTo>
                      <a:lnTo>
                        <a:pt x="2" y="665"/>
                      </a:lnTo>
                      <a:lnTo>
                        <a:pt x="2" y="655"/>
                      </a:lnTo>
                      <a:lnTo>
                        <a:pt x="0" y="642"/>
                      </a:lnTo>
                      <a:lnTo>
                        <a:pt x="0" y="627"/>
                      </a:lnTo>
                      <a:lnTo>
                        <a:pt x="2" y="613"/>
                      </a:lnTo>
                      <a:lnTo>
                        <a:pt x="2" y="600"/>
                      </a:lnTo>
                      <a:lnTo>
                        <a:pt x="4" y="586"/>
                      </a:lnTo>
                      <a:lnTo>
                        <a:pt x="6" y="573"/>
                      </a:lnTo>
                      <a:lnTo>
                        <a:pt x="10" y="560"/>
                      </a:lnTo>
                      <a:lnTo>
                        <a:pt x="14" y="546"/>
                      </a:lnTo>
                      <a:lnTo>
                        <a:pt x="18" y="533"/>
                      </a:lnTo>
                      <a:lnTo>
                        <a:pt x="23" y="521"/>
                      </a:lnTo>
                      <a:lnTo>
                        <a:pt x="27" y="508"/>
                      </a:lnTo>
                      <a:lnTo>
                        <a:pt x="33" y="494"/>
                      </a:lnTo>
                      <a:lnTo>
                        <a:pt x="39" y="483"/>
                      </a:lnTo>
                      <a:lnTo>
                        <a:pt x="44" y="472"/>
                      </a:lnTo>
                      <a:lnTo>
                        <a:pt x="50" y="460"/>
                      </a:lnTo>
                      <a:lnTo>
                        <a:pt x="58" y="447"/>
                      </a:lnTo>
                      <a:lnTo>
                        <a:pt x="64" y="441"/>
                      </a:lnTo>
                      <a:lnTo>
                        <a:pt x="67" y="433"/>
                      </a:lnTo>
                      <a:lnTo>
                        <a:pt x="75" y="426"/>
                      </a:lnTo>
                      <a:lnTo>
                        <a:pt x="81" y="418"/>
                      </a:lnTo>
                      <a:lnTo>
                        <a:pt x="86" y="412"/>
                      </a:lnTo>
                      <a:lnTo>
                        <a:pt x="92" y="404"/>
                      </a:lnTo>
                      <a:lnTo>
                        <a:pt x="98" y="397"/>
                      </a:lnTo>
                      <a:lnTo>
                        <a:pt x="104" y="391"/>
                      </a:lnTo>
                      <a:lnTo>
                        <a:pt x="109" y="383"/>
                      </a:lnTo>
                      <a:lnTo>
                        <a:pt x="117" y="378"/>
                      </a:lnTo>
                      <a:lnTo>
                        <a:pt x="123" y="370"/>
                      </a:lnTo>
                      <a:lnTo>
                        <a:pt x="129" y="364"/>
                      </a:lnTo>
                      <a:lnTo>
                        <a:pt x="134" y="357"/>
                      </a:lnTo>
                      <a:lnTo>
                        <a:pt x="140" y="351"/>
                      </a:lnTo>
                      <a:lnTo>
                        <a:pt x="146" y="343"/>
                      </a:lnTo>
                      <a:lnTo>
                        <a:pt x="154" y="337"/>
                      </a:lnTo>
                      <a:lnTo>
                        <a:pt x="152" y="336"/>
                      </a:lnTo>
                      <a:lnTo>
                        <a:pt x="155" y="336"/>
                      </a:lnTo>
                      <a:lnTo>
                        <a:pt x="159" y="332"/>
                      </a:lnTo>
                      <a:lnTo>
                        <a:pt x="163" y="330"/>
                      </a:lnTo>
                      <a:lnTo>
                        <a:pt x="165" y="326"/>
                      </a:lnTo>
                      <a:lnTo>
                        <a:pt x="169" y="324"/>
                      </a:lnTo>
                      <a:lnTo>
                        <a:pt x="177" y="316"/>
                      </a:lnTo>
                      <a:lnTo>
                        <a:pt x="180" y="314"/>
                      </a:lnTo>
                      <a:lnTo>
                        <a:pt x="192" y="303"/>
                      </a:lnTo>
                      <a:lnTo>
                        <a:pt x="198" y="299"/>
                      </a:lnTo>
                      <a:lnTo>
                        <a:pt x="205" y="293"/>
                      </a:lnTo>
                      <a:lnTo>
                        <a:pt x="211" y="290"/>
                      </a:lnTo>
                      <a:lnTo>
                        <a:pt x="217" y="284"/>
                      </a:lnTo>
                      <a:lnTo>
                        <a:pt x="224" y="278"/>
                      </a:lnTo>
                      <a:lnTo>
                        <a:pt x="230" y="274"/>
                      </a:lnTo>
                      <a:lnTo>
                        <a:pt x="236" y="269"/>
                      </a:lnTo>
                      <a:lnTo>
                        <a:pt x="244" y="265"/>
                      </a:lnTo>
                      <a:lnTo>
                        <a:pt x="249" y="259"/>
                      </a:lnTo>
                      <a:lnTo>
                        <a:pt x="255" y="255"/>
                      </a:lnTo>
                      <a:lnTo>
                        <a:pt x="263" y="249"/>
                      </a:lnTo>
                      <a:lnTo>
                        <a:pt x="268" y="246"/>
                      </a:lnTo>
                      <a:lnTo>
                        <a:pt x="274" y="240"/>
                      </a:lnTo>
                      <a:lnTo>
                        <a:pt x="282" y="236"/>
                      </a:lnTo>
                      <a:lnTo>
                        <a:pt x="288" y="232"/>
                      </a:lnTo>
                      <a:lnTo>
                        <a:pt x="295" y="226"/>
                      </a:lnTo>
                      <a:lnTo>
                        <a:pt x="301" y="221"/>
                      </a:lnTo>
                      <a:lnTo>
                        <a:pt x="309" y="217"/>
                      </a:lnTo>
                      <a:lnTo>
                        <a:pt x="314" y="213"/>
                      </a:lnTo>
                      <a:lnTo>
                        <a:pt x="320" y="209"/>
                      </a:lnTo>
                      <a:lnTo>
                        <a:pt x="328" y="203"/>
                      </a:lnTo>
                      <a:lnTo>
                        <a:pt x="334" y="200"/>
                      </a:lnTo>
                      <a:lnTo>
                        <a:pt x="339" y="194"/>
                      </a:lnTo>
                      <a:lnTo>
                        <a:pt x="347" y="190"/>
                      </a:lnTo>
                      <a:lnTo>
                        <a:pt x="353" y="186"/>
                      </a:lnTo>
                      <a:lnTo>
                        <a:pt x="360" y="180"/>
                      </a:lnTo>
                      <a:lnTo>
                        <a:pt x="366" y="177"/>
                      </a:lnTo>
                      <a:lnTo>
                        <a:pt x="374" y="171"/>
                      </a:lnTo>
                      <a:lnTo>
                        <a:pt x="379" y="167"/>
                      </a:lnTo>
                      <a:lnTo>
                        <a:pt x="387" y="163"/>
                      </a:lnTo>
                      <a:lnTo>
                        <a:pt x="395" y="157"/>
                      </a:lnTo>
                      <a:lnTo>
                        <a:pt x="402" y="154"/>
                      </a:lnTo>
                      <a:lnTo>
                        <a:pt x="410" y="150"/>
                      </a:lnTo>
                      <a:lnTo>
                        <a:pt x="418" y="144"/>
                      </a:lnTo>
                      <a:lnTo>
                        <a:pt x="425" y="140"/>
                      </a:lnTo>
                      <a:lnTo>
                        <a:pt x="433" y="136"/>
                      </a:lnTo>
                      <a:lnTo>
                        <a:pt x="441" y="131"/>
                      </a:lnTo>
                      <a:lnTo>
                        <a:pt x="447" y="125"/>
                      </a:lnTo>
                      <a:lnTo>
                        <a:pt x="454" y="121"/>
                      </a:lnTo>
                      <a:lnTo>
                        <a:pt x="462" y="115"/>
                      </a:lnTo>
                      <a:lnTo>
                        <a:pt x="469" y="111"/>
                      </a:lnTo>
                      <a:lnTo>
                        <a:pt x="477" y="106"/>
                      </a:lnTo>
                      <a:lnTo>
                        <a:pt x="485" y="100"/>
                      </a:lnTo>
                      <a:lnTo>
                        <a:pt x="492" y="96"/>
                      </a:lnTo>
                      <a:lnTo>
                        <a:pt x="500" y="92"/>
                      </a:lnTo>
                      <a:lnTo>
                        <a:pt x="508" y="87"/>
                      </a:lnTo>
                      <a:lnTo>
                        <a:pt x="514" y="83"/>
                      </a:lnTo>
                      <a:lnTo>
                        <a:pt x="519" y="81"/>
                      </a:lnTo>
                      <a:lnTo>
                        <a:pt x="525" y="77"/>
                      </a:lnTo>
                      <a:lnTo>
                        <a:pt x="531" y="73"/>
                      </a:lnTo>
                      <a:lnTo>
                        <a:pt x="538" y="67"/>
                      </a:lnTo>
                      <a:lnTo>
                        <a:pt x="544" y="64"/>
                      </a:lnTo>
                      <a:lnTo>
                        <a:pt x="550" y="60"/>
                      </a:lnTo>
                      <a:lnTo>
                        <a:pt x="556" y="56"/>
                      </a:lnTo>
                      <a:lnTo>
                        <a:pt x="561" y="52"/>
                      </a:lnTo>
                      <a:lnTo>
                        <a:pt x="567" y="48"/>
                      </a:lnTo>
                      <a:lnTo>
                        <a:pt x="573" y="43"/>
                      </a:lnTo>
                      <a:lnTo>
                        <a:pt x="581" y="39"/>
                      </a:lnTo>
                      <a:lnTo>
                        <a:pt x="586" y="35"/>
                      </a:lnTo>
                      <a:lnTo>
                        <a:pt x="592" y="31"/>
                      </a:lnTo>
                      <a:lnTo>
                        <a:pt x="598" y="29"/>
                      </a:lnTo>
                      <a:lnTo>
                        <a:pt x="604" y="25"/>
                      </a:lnTo>
                      <a:lnTo>
                        <a:pt x="609" y="21"/>
                      </a:lnTo>
                      <a:lnTo>
                        <a:pt x="613" y="20"/>
                      </a:lnTo>
                      <a:lnTo>
                        <a:pt x="619" y="16"/>
                      </a:lnTo>
                      <a:lnTo>
                        <a:pt x="623" y="10"/>
                      </a:lnTo>
                      <a:lnTo>
                        <a:pt x="627" y="8"/>
                      </a:lnTo>
                      <a:lnTo>
                        <a:pt x="632" y="4"/>
                      </a:lnTo>
                      <a:lnTo>
                        <a:pt x="636" y="0"/>
                      </a:lnTo>
                      <a:lnTo>
                        <a:pt x="640" y="0"/>
                      </a:lnTo>
                      <a:lnTo>
                        <a:pt x="640" y="2"/>
                      </a:lnTo>
                      <a:close/>
                    </a:path>
                  </a:pathLst>
                </a:custGeom>
                <a:solidFill>
                  <a:srgbClr val="00FF00"/>
                </a:solidFill>
                <a:ln w="9525" cap="flat" cmpd="sng">
                  <a:noFill/>
                  <a:round/>
                  <a:headEnd/>
                  <a:tailEnd/>
                </a:ln>
                <a:effectLst>
                  <a:outerShdw blurRad="190500" dist="228600" dir="2700000" algn="ctr">
                    <a:srgbClr val="000000">
                      <a:alpha val="30000"/>
                    </a:srgbClr>
                  </a:outerShdw>
                </a:effectLst>
                <a:sp3d prstMaterial="matte">
                  <a:bevelT w="127000" h="63500"/>
                </a:sp3d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8" name="Unknown Shape"/>
                <p:cNvSpPr>
                  <a:spLocks/>
                </p:cNvSpPr>
                <p:nvPr/>
              </p:nvSpPr>
              <p:spPr bwMode="auto">
                <a:xfrm rot="741287">
                  <a:off x="150" y="0"/>
                  <a:ext cx="193" cy="699"/>
                </a:xfrm>
                <a:custGeom>
                  <a:avLst/>
                  <a:gdLst/>
                  <a:ahLst/>
                  <a:cxnLst>
                    <a:cxn ang="0">
                      <a:pos x="44" y="21"/>
                    </a:cxn>
                    <a:cxn ang="0">
                      <a:pos x="53" y="40"/>
                    </a:cxn>
                    <a:cxn ang="0">
                      <a:pos x="63" y="58"/>
                    </a:cxn>
                    <a:cxn ang="0">
                      <a:pos x="72" y="75"/>
                    </a:cxn>
                    <a:cxn ang="0">
                      <a:pos x="82" y="94"/>
                    </a:cxn>
                    <a:cxn ang="0">
                      <a:pos x="92" y="111"/>
                    </a:cxn>
                    <a:cxn ang="0">
                      <a:pos x="101" y="128"/>
                    </a:cxn>
                    <a:cxn ang="0">
                      <a:pos x="109" y="146"/>
                    </a:cxn>
                    <a:cxn ang="0">
                      <a:pos x="118" y="169"/>
                    </a:cxn>
                    <a:cxn ang="0">
                      <a:pos x="128" y="192"/>
                    </a:cxn>
                    <a:cxn ang="0">
                      <a:pos x="138" y="215"/>
                    </a:cxn>
                    <a:cxn ang="0">
                      <a:pos x="147" y="238"/>
                    </a:cxn>
                    <a:cxn ang="0">
                      <a:pos x="157" y="261"/>
                    </a:cxn>
                    <a:cxn ang="0">
                      <a:pos x="166" y="284"/>
                    </a:cxn>
                    <a:cxn ang="0">
                      <a:pos x="176" y="307"/>
                    </a:cxn>
                    <a:cxn ang="0">
                      <a:pos x="184" y="330"/>
                    </a:cxn>
                    <a:cxn ang="0">
                      <a:pos x="189" y="347"/>
                    </a:cxn>
                    <a:cxn ang="0">
                      <a:pos x="193" y="354"/>
                    </a:cxn>
                    <a:cxn ang="0">
                      <a:pos x="191" y="360"/>
                    </a:cxn>
                    <a:cxn ang="0">
                      <a:pos x="185" y="372"/>
                    </a:cxn>
                    <a:cxn ang="0">
                      <a:pos x="180" y="383"/>
                    </a:cxn>
                    <a:cxn ang="0">
                      <a:pos x="174" y="395"/>
                    </a:cxn>
                    <a:cxn ang="0">
                      <a:pos x="170" y="408"/>
                    </a:cxn>
                    <a:cxn ang="0">
                      <a:pos x="164" y="410"/>
                    </a:cxn>
                    <a:cxn ang="0">
                      <a:pos x="161" y="404"/>
                    </a:cxn>
                    <a:cxn ang="0">
                      <a:pos x="157" y="389"/>
                    </a:cxn>
                    <a:cxn ang="0">
                      <a:pos x="153" y="366"/>
                    </a:cxn>
                    <a:cxn ang="0">
                      <a:pos x="145" y="343"/>
                    </a:cxn>
                    <a:cxn ang="0">
                      <a:pos x="136" y="320"/>
                    </a:cxn>
                    <a:cxn ang="0">
                      <a:pos x="126" y="297"/>
                    </a:cxn>
                    <a:cxn ang="0">
                      <a:pos x="115" y="268"/>
                    </a:cxn>
                    <a:cxn ang="0">
                      <a:pos x="103" y="240"/>
                    </a:cxn>
                    <a:cxn ang="0">
                      <a:pos x="92" y="211"/>
                    </a:cxn>
                    <a:cxn ang="0">
                      <a:pos x="80" y="182"/>
                    </a:cxn>
                    <a:cxn ang="0">
                      <a:pos x="69" y="153"/>
                    </a:cxn>
                    <a:cxn ang="0">
                      <a:pos x="55" y="125"/>
                    </a:cxn>
                    <a:cxn ang="0">
                      <a:pos x="44" y="96"/>
                    </a:cxn>
                    <a:cxn ang="0">
                      <a:pos x="30" y="67"/>
                    </a:cxn>
                    <a:cxn ang="0">
                      <a:pos x="23" y="56"/>
                    </a:cxn>
                    <a:cxn ang="0">
                      <a:pos x="17" y="44"/>
                    </a:cxn>
                    <a:cxn ang="0">
                      <a:pos x="9" y="33"/>
                    </a:cxn>
                    <a:cxn ang="0">
                      <a:pos x="0" y="23"/>
                    </a:cxn>
                    <a:cxn ang="0">
                      <a:pos x="2" y="15"/>
                    </a:cxn>
                    <a:cxn ang="0">
                      <a:pos x="11" y="12"/>
                    </a:cxn>
                    <a:cxn ang="0">
                      <a:pos x="19" y="8"/>
                    </a:cxn>
                    <a:cxn ang="0">
                      <a:pos x="27" y="4"/>
                    </a:cxn>
                    <a:cxn ang="0">
                      <a:pos x="32" y="2"/>
                    </a:cxn>
                    <a:cxn ang="0">
                      <a:pos x="34" y="10"/>
                    </a:cxn>
                  </a:cxnLst>
                  <a:rect l="0" t="0" r="r" b="b"/>
                  <a:pathLst>
                    <a:path w="193" h="410">
                      <a:moveTo>
                        <a:pt x="38" y="14"/>
                      </a:moveTo>
                      <a:lnTo>
                        <a:pt x="44" y="21"/>
                      </a:lnTo>
                      <a:lnTo>
                        <a:pt x="48" y="31"/>
                      </a:lnTo>
                      <a:lnTo>
                        <a:pt x="53" y="40"/>
                      </a:lnTo>
                      <a:lnTo>
                        <a:pt x="57" y="48"/>
                      </a:lnTo>
                      <a:lnTo>
                        <a:pt x="63" y="58"/>
                      </a:lnTo>
                      <a:lnTo>
                        <a:pt x="69" y="65"/>
                      </a:lnTo>
                      <a:lnTo>
                        <a:pt x="72" y="75"/>
                      </a:lnTo>
                      <a:lnTo>
                        <a:pt x="78" y="84"/>
                      </a:lnTo>
                      <a:lnTo>
                        <a:pt x="82" y="94"/>
                      </a:lnTo>
                      <a:lnTo>
                        <a:pt x="88" y="102"/>
                      </a:lnTo>
                      <a:lnTo>
                        <a:pt x="92" y="111"/>
                      </a:lnTo>
                      <a:lnTo>
                        <a:pt x="97" y="119"/>
                      </a:lnTo>
                      <a:lnTo>
                        <a:pt x="101" y="128"/>
                      </a:lnTo>
                      <a:lnTo>
                        <a:pt x="105" y="138"/>
                      </a:lnTo>
                      <a:lnTo>
                        <a:pt x="109" y="146"/>
                      </a:lnTo>
                      <a:lnTo>
                        <a:pt x="113" y="157"/>
                      </a:lnTo>
                      <a:lnTo>
                        <a:pt x="118" y="169"/>
                      </a:lnTo>
                      <a:lnTo>
                        <a:pt x="122" y="180"/>
                      </a:lnTo>
                      <a:lnTo>
                        <a:pt x="128" y="192"/>
                      </a:lnTo>
                      <a:lnTo>
                        <a:pt x="132" y="203"/>
                      </a:lnTo>
                      <a:lnTo>
                        <a:pt x="138" y="215"/>
                      </a:lnTo>
                      <a:lnTo>
                        <a:pt x="141" y="226"/>
                      </a:lnTo>
                      <a:lnTo>
                        <a:pt x="147" y="238"/>
                      </a:lnTo>
                      <a:lnTo>
                        <a:pt x="153" y="249"/>
                      </a:lnTo>
                      <a:lnTo>
                        <a:pt x="157" y="261"/>
                      </a:lnTo>
                      <a:lnTo>
                        <a:pt x="162" y="272"/>
                      </a:lnTo>
                      <a:lnTo>
                        <a:pt x="166" y="284"/>
                      </a:lnTo>
                      <a:lnTo>
                        <a:pt x="170" y="295"/>
                      </a:lnTo>
                      <a:lnTo>
                        <a:pt x="176" y="307"/>
                      </a:lnTo>
                      <a:lnTo>
                        <a:pt x="180" y="318"/>
                      </a:lnTo>
                      <a:lnTo>
                        <a:pt x="184" y="330"/>
                      </a:lnTo>
                      <a:lnTo>
                        <a:pt x="189" y="341"/>
                      </a:lnTo>
                      <a:lnTo>
                        <a:pt x="189" y="347"/>
                      </a:lnTo>
                      <a:lnTo>
                        <a:pt x="191" y="351"/>
                      </a:lnTo>
                      <a:lnTo>
                        <a:pt x="193" y="354"/>
                      </a:lnTo>
                      <a:lnTo>
                        <a:pt x="193" y="360"/>
                      </a:lnTo>
                      <a:lnTo>
                        <a:pt x="191" y="360"/>
                      </a:lnTo>
                      <a:lnTo>
                        <a:pt x="189" y="366"/>
                      </a:lnTo>
                      <a:lnTo>
                        <a:pt x="185" y="372"/>
                      </a:lnTo>
                      <a:lnTo>
                        <a:pt x="184" y="377"/>
                      </a:lnTo>
                      <a:lnTo>
                        <a:pt x="180" y="383"/>
                      </a:lnTo>
                      <a:lnTo>
                        <a:pt x="178" y="389"/>
                      </a:lnTo>
                      <a:lnTo>
                        <a:pt x="174" y="395"/>
                      </a:lnTo>
                      <a:lnTo>
                        <a:pt x="172" y="400"/>
                      </a:lnTo>
                      <a:lnTo>
                        <a:pt x="170" y="408"/>
                      </a:lnTo>
                      <a:lnTo>
                        <a:pt x="168" y="410"/>
                      </a:lnTo>
                      <a:lnTo>
                        <a:pt x="164" y="410"/>
                      </a:lnTo>
                      <a:lnTo>
                        <a:pt x="162" y="408"/>
                      </a:lnTo>
                      <a:lnTo>
                        <a:pt x="161" y="404"/>
                      </a:lnTo>
                      <a:lnTo>
                        <a:pt x="161" y="395"/>
                      </a:lnTo>
                      <a:lnTo>
                        <a:pt x="157" y="389"/>
                      </a:lnTo>
                      <a:lnTo>
                        <a:pt x="155" y="377"/>
                      </a:lnTo>
                      <a:lnTo>
                        <a:pt x="153" y="366"/>
                      </a:lnTo>
                      <a:lnTo>
                        <a:pt x="149" y="354"/>
                      </a:lnTo>
                      <a:lnTo>
                        <a:pt x="145" y="343"/>
                      </a:lnTo>
                      <a:lnTo>
                        <a:pt x="140" y="331"/>
                      </a:lnTo>
                      <a:lnTo>
                        <a:pt x="136" y="320"/>
                      </a:lnTo>
                      <a:lnTo>
                        <a:pt x="130" y="308"/>
                      </a:lnTo>
                      <a:lnTo>
                        <a:pt x="126" y="297"/>
                      </a:lnTo>
                      <a:lnTo>
                        <a:pt x="120" y="284"/>
                      </a:lnTo>
                      <a:lnTo>
                        <a:pt x="115" y="268"/>
                      </a:lnTo>
                      <a:lnTo>
                        <a:pt x="109" y="253"/>
                      </a:lnTo>
                      <a:lnTo>
                        <a:pt x="103" y="240"/>
                      </a:lnTo>
                      <a:lnTo>
                        <a:pt x="97" y="224"/>
                      </a:lnTo>
                      <a:lnTo>
                        <a:pt x="92" y="211"/>
                      </a:lnTo>
                      <a:lnTo>
                        <a:pt x="86" y="195"/>
                      </a:lnTo>
                      <a:lnTo>
                        <a:pt x="80" y="182"/>
                      </a:lnTo>
                      <a:lnTo>
                        <a:pt x="74" y="167"/>
                      </a:lnTo>
                      <a:lnTo>
                        <a:pt x="69" y="153"/>
                      </a:lnTo>
                      <a:lnTo>
                        <a:pt x="63" y="138"/>
                      </a:lnTo>
                      <a:lnTo>
                        <a:pt x="55" y="125"/>
                      </a:lnTo>
                      <a:lnTo>
                        <a:pt x="50" y="109"/>
                      </a:lnTo>
                      <a:lnTo>
                        <a:pt x="44" y="96"/>
                      </a:lnTo>
                      <a:lnTo>
                        <a:pt x="38" y="82"/>
                      </a:lnTo>
                      <a:lnTo>
                        <a:pt x="30" y="67"/>
                      </a:lnTo>
                      <a:lnTo>
                        <a:pt x="27" y="61"/>
                      </a:lnTo>
                      <a:lnTo>
                        <a:pt x="23" y="56"/>
                      </a:lnTo>
                      <a:lnTo>
                        <a:pt x="21" y="50"/>
                      </a:lnTo>
                      <a:lnTo>
                        <a:pt x="17" y="44"/>
                      </a:lnTo>
                      <a:lnTo>
                        <a:pt x="13" y="38"/>
                      </a:lnTo>
                      <a:lnTo>
                        <a:pt x="9" y="33"/>
                      </a:lnTo>
                      <a:lnTo>
                        <a:pt x="5" y="27"/>
                      </a:lnTo>
                      <a:lnTo>
                        <a:pt x="0" y="23"/>
                      </a:lnTo>
                      <a:lnTo>
                        <a:pt x="0" y="19"/>
                      </a:lnTo>
                      <a:lnTo>
                        <a:pt x="2" y="15"/>
                      </a:lnTo>
                      <a:lnTo>
                        <a:pt x="7" y="14"/>
                      </a:lnTo>
                      <a:lnTo>
                        <a:pt x="11" y="12"/>
                      </a:lnTo>
                      <a:lnTo>
                        <a:pt x="15" y="10"/>
                      </a:lnTo>
                      <a:lnTo>
                        <a:pt x="19" y="8"/>
                      </a:lnTo>
                      <a:lnTo>
                        <a:pt x="23" y="6"/>
                      </a:lnTo>
                      <a:lnTo>
                        <a:pt x="27" y="4"/>
                      </a:lnTo>
                      <a:lnTo>
                        <a:pt x="30" y="0"/>
                      </a:lnTo>
                      <a:lnTo>
                        <a:pt x="32" y="2"/>
                      </a:lnTo>
                      <a:lnTo>
                        <a:pt x="34" y="6"/>
                      </a:lnTo>
                      <a:lnTo>
                        <a:pt x="34" y="10"/>
                      </a:lnTo>
                      <a:lnTo>
                        <a:pt x="38" y="14"/>
                      </a:lnTo>
                      <a:close/>
                    </a:path>
                  </a:pathLst>
                </a:custGeom>
                <a:solidFill>
                  <a:srgbClr val="00FF00"/>
                </a:solidFill>
                <a:ln w="9525" cap="flat" cmpd="sng">
                  <a:noFill/>
                  <a:round/>
                  <a:headEnd/>
                  <a:tailEnd/>
                </a:ln>
                <a:effectLst>
                  <a:outerShdw blurRad="190500" dist="228600" dir="2700000" algn="ctr">
                    <a:srgbClr val="000000">
                      <a:alpha val="30000"/>
                    </a:srgbClr>
                  </a:outerShdw>
                </a:effectLst>
                <a:sp3d prstMaterial="matte">
                  <a:bevelT w="127000" h="63500"/>
                </a:sp3d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9" name="Unknown Shape"/>
                <p:cNvSpPr>
                  <a:spLocks/>
                </p:cNvSpPr>
                <p:nvPr/>
              </p:nvSpPr>
              <p:spPr bwMode="auto">
                <a:xfrm>
                  <a:off x="0" y="509"/>
                  <a:ext cx="261" cy="397"/>
                </a:xfrm>
                <a:custGeom>
                  <a:avLst/>
                  <a:gdLst/>
                  <a:ahLst/>
                  <a:cxnLst>
                    <a:cxn ang="0">
                      <a:pos x="286" y="90"/>
                    </a:cxn>
                    <a:cxn ang="0">
                      <a:pos x="307" y="111"/>
                    </a:cxn>
                    <a:cxn ang="0">
                      <a:pos x="320" y="130"/>
                    </a:cxn>
                    <a:cxn ang="0">
                      <a:pos x="332" y="150"/>
                    </a:cxn>
                    <a:cxn ang="0">
                      <a:pos x="343" y="169"/>
                    </a:cxn>
                    <a:cxn ang="0">
                      <a:pos x="351" y="176"/>
                    </a:cxn>
                    <a:cxn ang="0">
                      <a:pos x="343" y="217"/>
                    </a:cxn>
                    <a:cxn ang="0">
                      <a:pos x="337" y="293"/>
                    </a:cxn>
                    <a:cxn ang="0">
                      <a:pos x="345" y="341"/>
                    </a:cxn>
                    <a:cxn ang="0">
                      <a:pos x="353" y="364"/>
                    </a:cxn>
                    <a:cxn ang="0">
                      <a:pos x="360" y="387"/>
                    </a:cxn>
                    <a:cxn ang="0">
                      <a:pos x="360" y="397"/>
                    </a:cxn>
                    <a:cxn ang="0">
                      <a:pos x="355" y="393"/>
                    </a:cxn>
                    <a:cxn ang="0">
                      <a:pos x="341" y="379"/>
                    </a:cxn>
                    <a:cxn ang="0">
                      <a:pos x="330" y="364"/>
                    </a:cxn>
                    <a:cxn ang="0">
                      <a:pos x="320" y="347"/>
                    </a:cxn>
                    <a:cxn ang="0">
                      <a:pos x="312" y="332"/>
                    </a:cxn>
                    <a:cxn ang="0">
                      <a:pos x="305" y="314"/>
                    </a:cxn>
                    <a:cxn ang="0">
                      <a:pos x="293" y="291"/>
                    </a:cxn>
                    <a:cxn ang="0">
                      <a:pos x="280" y="263"/>
                    </a:cxn>
                    <a:cxn ang="0">
                      <a:pos x="266" y="238"/>
                    </a:cxn>
                    <a:cxn ang="0">
                      <a:pos x="242" y="196"/>
                    </a:cxn>
                    <a:cxn ang="0">
                      <a:pos x="215" y="153"/>
                    </a:cxn>
                    <a:cxn ang="0">
                      <a:pos x="184" y="115"/>
                    </a:cxn>
                    <a:cxn ang="0">
                      <a:pos x="125" y="61"/>
                    </a:cxn>
                    <a:cxn ang="0">
                      <a:pos x="88" y="44"/>
                    </a:cxn>
                    <a:cxn ang="0">
                      <a:pos x="73" y="38"/>
                    </a:cxn>
                    <a:cxn ang="0">
                      <a:pos x="56" y="31"/>
                    </a:cxn>
                    <a:cxn ang="0">
                      <a:pos x="41" y="25"/>
                    </a:cxn>
                    <a:cxn ang="0">
                      <a:pos x="23" y="21"/>
                    </a:cxn>
                    <a:cxn ang="0">
                      <a:pos x="2" y="16"/>
                    </a:cxn>
                    <a:cxn ang="0">
                      <a:pos x="2" y="10"/>
                    </a:cxn>
                    <a:cxn ang="0">
                      <a:pos x="12" y="6"/>
                    </a:cxn>
                    <a:cxn ang="0">
                      <a:pos x="39" y="2"/>
                    </a:cxn>
                    <a:cxn ang="0">
                      <a:pos x="96" y="2"/>
                    </a:cxn>
                    <a:cxn ang="0">
                      <a:pos x="125" y="6"/>
                    </a:cxn>
                    <a:cxn ang="0">
                      <a:pos x="152" y="14"/>
                    </a:cxn>
                    <a:cxn ang="0">
                      <a:pos x="176" y="21"/>
                    </a:cxn>
                    <a:cxn ang="0">
                      <a:pos x="198" y="31"/>
                    </a:cxn>
                    <a:cxn ang="0">
                      <a:pos x="219" y="42"/>
                    </a:cxn>
                    <a:cxn ang="0">
                      <a:pos x="238" y="54"/>
                    </a:cxn>
                    <a:cxn ang="0">
                      <a:pos x="257" y="67"/>
                    </a:cxn>
                    <a:cxn ang="0">
                      <a:pos x="274" y="81"/>
                    </a:cxn>
                  </a:cxnLst>
                  <a:rect l="0" t="0" r="r" b="b"/>
                  <a:pathLst>
                    <a:path w="362" h="397">
                      <a:moveTo>
                        <a:pt x="274" y="81"/>
                      </a:moveTo>
                      <a:lnTo>
                        <a:pt x="280" y="86"/>
                      </a:lnTo>
                      <a:lnTo>
                        <a:pt x="286" y="90"/>
                      </a:lnTo>
                      <a:lnTo>
                        <a:pt x="297" y="102"/>
                      </a:lnTo>
                      <a:lnTo>
                        <a:pt x="301" y="107"/>
                      </a:lnTo>
                      <a:lnTo>
                        <a:pt x="307" y="111"/>
                      </a:lnTo>
                      <a:lnTo>
                        <a:pt x="311" y="119"/>
                      </a:lnTo>
                      <a:lnTo>
                        <a:pt x="316" y="125"/>
                      </a:lnTo>
                      <a:lnTo>
                        <a:pt x="320" y="130"/>
                      </a:lnTo>
                      <a:lnTo>
                        <a:pt x="324" y="136"/>
                      </a:lnTo>
                      <a:lnTo>
                        <a:pt x="330" y="142"/>
                      </a:lnTo>
                      <a:lnTo>
                        <a:pt x="332" y="150"/>
                      </a:lnTo>
                      <a:lnTo>
                        <a:pt x="335" y="155"/>
                      </a:lnTo>
                      <a:lnTo>
                        <a:pt x="339" y="161"/>
                      </a:lnTo>
                      <a:lnTo>
                        <a:pt x="343" y="169"/>
                      </a:lnTo>
                      <a:lnTo>
                        <a:pt x="347" y="174"/>
                      </a:lnTo>
                      <a:lnTo>
                        <a:pt x="349" y="176"/>
                      </a:lnTo>
                      <a:lnTo>
                        <a:pt x="351" y="176"/>
                      </a:lnTo>
                      <a:lnTo>
                        <a:pt x="355" y="180"/>
                      </a:lnTo>
                      <a:lnTo>
                        <a:pt x="349" y="199"/>
                      </a:lnTo>
                      <a:lnTo>
                        <a:pt x="343" y="217"/>
                      </a:lnTo>
                      <a:lnTo>
                        <a:pt x="339" y="238"/>
                      </a:lnTo>
                      <a:lnTo>
                        <a:pt x="337" y="255"/>
                      </a:lnTo>
                      <a:lnTo>
                        <a:pt x="337" y="293"/>
                      </a:lnTo>
                      <a:lnTo>
                        <a:pt x="341" y="314"/>
                      </a:lnTo>
                      <a:lnTo>
                        <a:pt x="343" y="333"/>
                      </a:lnTo>
                      <a:lnTo>
                        <a:pt x="345" y="341"/>
                      </a:lnTo>
                      <a:lnTo>
                        <a:pt x="347" y="349"/>
                      </a:lnTo>
                      <a:lnTo>
                        <a:pt x="351" y="356"/>
                      </a:lnTo>
                      <a:lnTo>
                        <a:pt x="353" y="364"/>
                      </a:lnTo>
                      <a:lnTo>
                        <a:pt x="355" y="372"/>
                      </a:lnTo>
                      <a:lnTo>
                        <a:pt x="356" y="379"/>
                      </a:lnTo>
                      <a:lnTo>
                        <a:pt x="360" y="387"/>
                      </a:lnTo>
                      <a:lnTo>
                        <a:pt x="362" y="395"/>
                      </a:lnTo>
                      <a:lnTo>
                        <a:pt x="362" y="397"/>
                      </a:lnTo>
                      <a:lnTo>
                        <a:pt x="360" y="397"/>
                      </a:lnTo>
                      <a:lnTo>
                        <a:pt x="358" y="395"/>
                      </a:lnTo>
                      <a:lnTo>
                        <a:pt x="355" y="395"/>
                      </a:lnTo>
                      <a:lnTo>
                        <a:pt x="355" y="393"/>
                      </a:lnTo>
                      <a:lnTo>
                        <a:pt x="349" y="389"/>
                      </a:lnTo>
                      <a:lnTo>
                        <a:pt x="345" y="383"/>
                      </a:lnTo>
                      <a:lnTo>
                        <a:pt x="341" y="379"/>
                      </a:lnTo>
                      <a:lnTo>
                        <a:pt x="337" y="374"/>
                      </a:lnTo>
                      <a:lnTo>
                        <a:pt x="334" y="368"/>
                      </a:lnTo>
                      <a:lnTo>
                        <a:pt x="330" y="364"/>
                      </a:lnTo>
                      <a:lnTo>
                        <a:pt x="328" y="358"/>
                      </a:lnTo>
                      <a:lnTo>
                        <a:pt x="324" y="353"/>
                      </a:lnTo>
                      <a:lnTo>
                        <a:pt x="320" y="347"/>
                      </a:lnTo>
                      <a:lnTo>
                        <a:pt x="318" y="343"/>
                      </a:lnTo>
                      <a:lnTo>
                        <a:pt x="314" y="337"/>
                      </a:lnTo>
                      <a:lnTo>
                        <a:pt x="312" y="332"/>
                      </a:lnTo>
                      <a:lnTo>
                        <a:pt x="311" y="326"/>
                      </a:lnTo>
                      <a:lnTo>
                        <a:pt x="309" y="320"/>
                      </a:lnTo>
                      <a:lnTo>
                        <a:pt x="305" y="314"/>
                      </a:lnTo>
                      <a:lnTo>
                        <a:pt x="303" y="309"/>
                      </a:lnTo>
                      <a:lnTo>
                        <a:pt x="299" y="301"/>
                      </a:lnTo>
                      <a:lnTo>
                        <a:pt x="293" y="291"/>
                      </a:lnTo>
                      <a:lnTo>
                        <a:pt x="289" y="282"/>
                      </a:lnTo>
                      <a:lnTo>
                        <a:pt x="286" y="272"/>
                      </a:lnTo>
                      <a:lnTo>
                        <a:pt x="280" y="263"/>
                      </a:lnTo>
                      <a:lnTo>
                        <a:pt x="276" y="255"/>
                      </a:lnTo>
                      <a:lnTo>
                        <a:pt x="272" y="245"/>
                      </a:lnTo>
                      <a:lnTo>
                        <a:pt x="266" y="238"/>
                      </a:lnTo>
                      <a:lnTo>
                        <a:pt x="259" y="222"/>
                      </a:lnTo>
                      <a:lnTo>
                        <a:pt x="249" y="209"/>
                      </a:lnTo>
                      <a:lnTo>
                        <a:pt x="242" y="196"/>
                      </a:lnTo>
                      <a:lnTo>
                        <a:pt x="232" y="182"/>
                      </a:lnTo>
                      <a:lnTo>
                        <a:pt x="224" y="169"/>
                      </a:lnTo>
                      <a:lnTo>
                        <a:pt x="215" y="153"/>
                      </a:lnTo>
                      <a:lnTo>
                        <a:pt x="205" y="142"/>
                      </a:lnTo>
                      <a:lnTo>
                        <a:pt x="194" y="129"/>
                      </a:lnTo>
                      <a:lnTo>
                        <a:pt x="184" y="115"/>
                      </a:lnTo>
                      <a:lnTo>
                        <a:pt x="150" y="81"/>
                      </a:lnTo>
                      <a:lnTo>
                        <a:pt x="138" y="71"/>
                      </a:lnTo>
                      <a:lnTo>
                        <a:pt x="125" y="61"/>
                      </a:lnTo>
                      <a:lnTo>
                        <a:pt x="109" y="54"/>
                      </a:lnTo>
                      <a:lnTo>
                        <a:pt x="94" y="46"/>
                      </a:lnTo>
                      <a:lnTo>
                        <a:pt x="88" y="44"/>
                      </a:lnTo>
                      <a:lnTo>
                        <a:pt x="85" y="42"/>
                      </a:lnTo>
                      <a:lnTo>
                        <a:pt x="79" y="40"/>
                      </a:lnTo>
                      <a:lnTo>
                        <a:pt x="73" y="38"/>
                      </a:lnTo>
                      <a:lnTo>
                        <a:pt x="67" y="37"/>
                      </a:lnTo>
                      <a:lnTo>
                        <a:pt x="62" y="33"/>
                      </a:lnTo>
                      <a:lnTo>
                        <a:pt x="56" y="31"/>
                      </a:lnTo>
                      <a:lnTo>
                        <a:pt x="50" y="29"/>
                      </a:lnTo>
                      <a:lnTo>
                        <a:pt x="46" y="27"/>
                      </a:lnTo>
                      <a:lnTo>
                        <a:pt x="41" y="25"/>
                      </a:lnTo>
                      <a:lnTo>
                        <a:pt x="35" y="25"/>
                      </a:lnTo>
                      <a:lnTo>
                        <a:pt x="29" y="23"/>
                      </a:lnTo>
                      <a:lnTo>
                        <a:pt x="23" y="21"/>
                      </a:lnTo>
                      <a:lnTo>
                        <a:pt x="18" y="19"/>
                      </a:lnTo>
                      <a:lnTo>
                        <a:pt x="4" y="19"/>
                      </a:lnTo>
                      <a:lnTo>
                        <a:pt x="2" y="16"/>
                      </a:lnTo>
                      <a:lnTo>
                        <a:pt x="0" y="12"/>
                      </a:lnTo>
                      <a:lnTo>
                        <a:pt x="0" y="10"/>
                      </a:lnTo>
                      <a:lnTo>
                        <a:pt x="2" y="10"/>
                      </a:lnTo>
                      <a:lnTo>
                        <a:pt x="4" y="8"/>
                      </a:lnTo>
                      <a:lnTo>
                        <a:pt x="10" y="8"/>
                      </a:lnTo>
                      <a:lnTo>
                        <a:pt x="12" y="6"/>
                      </a:lnTo>
                      <a:lnTo>
                        <a:pt x="19" y="6"/>
                      </a:lnTo>
                      <a:lnTo>
                        <a:pt x="29" y="4"/>
                      </a:lnTo>
                      <a:lnTo>
                        <a:pt x="39" y="2"/>
                      </a:lnTo>
                      <a:lnTo>
                        <a:pt x="46" y="0"/>
                      </a:lnTo>
                      <a:lnTo>
                        <a:pt x="85" y="0"/>
                      </a:lnTo>
                      <a:lnTo>
                        <a:pt x="96" y="2"/>
                      </a:lnTo>
                      <a:lnTo>
                        <a:pt x="106" y="4"/>
                      </a:lnTo>
                      <a:lnTo>
                        <a:pt x="115" y="4"/>
                      </a:lnTo>
                      <a:lnTo>
                        <a:pt x="125" y="6"/>
                      </a:lnTo>
                      <a:lnTo>
                        <a:pt x="134" y="8"/>
                      </a:lnTo>
                      <a:lnTo>
                        <a:pt x="144" y="12"/>
                      </a:lnTo>
                      <a:lnTo>
                        <a:pt x="152" y="14"/>
                      </a:lnTo>
                      <a:lnTo>
                        <a:pt x="161" y="16"/>
                      </a:lnTo>
                      <a:lnTo>
                        <a:pt x="171" y="19"/>
                      </a:lnTo>
                      <a:lnTo>
                        <a:pt x="176" y="21"/>
                      </a:lnTo>
                      <a:lnTo>
                        <a:pt x="184" y="25"/>
                      </a:lnTo>
                      <a:lnTo>
                        <a:pt x="192" y="27"/>
                      </a:lnTo>
                      <a:lnTo>
                        <a:pt x="198" y="31"/>
                      </a:lnTo>
                      <a:lnTo>
                        <a:pt x="203" y="35"/>
                      </a:lnTo>
                      <a:lnTo>
                        <a:pt x="211" y="38"/>
                      </a:lnTo>
                      <a:lnTo>
                        <a:pt x="219" y="42"/>
                      </a:lnTo>
                      <a:lnTo>
                        <a:pt x="224" y="46"/>
                      </a:lnTo>
                      <a:lnTo>
                        <a:pt x="230" y="48"/>
                      </a:lnTo>
                      <a:lnTo>
                        <a:pt x="238" y="54"/>
                      </a:lnTo>
                      <a:lnTo>
                        <a:pt x="244" y="58"/>
                      </a:lnTo>
                      <a:lnTo>
                        <a:pt x="249" y="61"/>
                      </a:lnTo>
                      <a:lnTo>
                        <a:pt x="257" y="67"/>
                      </a:lnTo>
                      <a:lnTo>
                        <a:pt x="263" y="71"/>
                      </a:lnTo>
                      <a:lnTo>
                        <a:pt x="268" y="75"/>
                      </a:lnTo>
                      <a:lnTo>
                        <a:pt x="274" y="81"/>
                      </a:lnTo>
                      <a:close/>
                    </a:path>
                  </a:pathLst>
                </a:custGeom>
                <a:solidFill>
                  <a:srgbClr val="00FF00"/>
                </a:solidFill>
                <a:ln w="9525" cap="flat" cmpd="sng">
                  <a:noFill/>
                  <a:round/>
                  <a:headEnd/>
                  <a:tailEnd/>
                </a:ln>
                <a:effectLst>
                  <a:outerShdw blurRad="190500" dist="228600" dir="2700000" algn="ctr">
                    <a:srgbClr val="000000">
                      <a:alpha val="30000"/>
                    </a:srgbClr>
                  </a:outerShdw>
                </a:effectLst>
                <a:sp3d prstMaterial="matte">
                  <a:bevelT w="127000" h="63500"/>
                </a:sp3d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9" name="Group 33"/>
              <p:cNvGrpSpPr>
                <a:grpSpLocks/>
              </p:cNvGrpSpPr>
              <p:nvPr/>
            </p:nvGrpSpPr>
            <p:grpSpPr bwMode="auto">
              <a:xfrm rot="1834475">
                <a:off x="237" y="0"/>
                <a:ext cx="283" cy="316"/>
                <a:chOff x="0" y="0"/>
                <a:chExt cx="379" cy="412"/>
              </a:xfrm>
            </p:grpSpPr>
            <p:sp>
              <p:nvSpPr>
                <p:cNvPr id="24" name="Unknown Shape"/>
                <p:cNvSpPr>
                  <a:spLocks/>
                </p:cNvSpPr>
                <p:nvPr/>
              </p:nvSpPr>
              <p:spPr bwMode="auto">
                <a:xfrm>
                  <a:off x="0" y="0"/>
                  <a:ext cx="379" cy="412"/>
                </a:xfrm>
                <a:custGeom>
                  <a:avLst/>
                  <a:gdLst/>
                  <a:ahLst/>
                  <a:cxnLst>
                    <a:cxn ang="0">
                      <a:pos x="197" y="14"/>
                    </a:cxn>
                    <a:cxn ang="0">
                      <a:pos x="206" y="25"/>
                    </a:cxn>
                    <a:cxn ang="0">
                      <a:pos x="216" y="37"/>
                    </a:cxn>
                    <a:cxn ang="0">
                      <a:pos x="233" y="52"/>
                    </a:cxn>
                    <a:cxn ang="0">
                      <a:pos x="245" y="65"/>
                    </a:cxn>
                    <a:cxn ang="0">
                      <a:pos x="258" y="79"/>
                    </a:cxn>
                    <a:cxn ang="0">
                      <a:pos x="300" y="119"/>
                    </a:cxn>
                    <a:cxn ang="0">
                      <a:pos x="314" y="132"/>
                    </a:cxn>
                    <a:cxn ang="0">
                      <a:pos x="333" y="153"/>
                    </a:cxn>
                    <a:cxn ang="0">
                      <a:pos x="346" y="173"/>
                    </a:cxn>
                    <a:cxn ang="0">
                      <a:pos x="360" y="198"/>
                    </a:cxn>
                    <a:cxn ang="0">
                      <a:pos x="369" y="222"/>
                    </a:cxn>
                    <a:cxn ang="0">
                      <a:pos x="377" y="249"/>
                    </a:cxn>
                    <a:cxn ang="0">
                      <a:pos x="379" y="284"/>
                    </a:cxn>
                    <a:cxn ang="0">
                      <a:pos x="375" y="303"/>
                    </a:cxn>
                    <a:cxn ang="0">
                      <a:pos x="371" y="320"/>
                    </a:cxn>
                    <a:cxn ang="0">
                      <a:pos x="363" y="337"/>
                    </a:cxn>
                    <a:cxn ang="0">
                      <a:pos x="356" y="353"/>
                    </a:cxn>
                    <a:cxn ang="0">
                      <a:pos x="344" y="368"/>
                    </a:cxn>
                    <a:cxn ang="0">
                      <a:pos x="331" y="381"/>
                    </a:cxn>
                    <a:cxn ang="0">
                      <a:pos x="316" y="393"/>
                    </a:cxn>
                    <a:cxn ang="0">
                      <a:pos x="300" y="399"/>
                    </a:cxn>
                    <a:cxn ang="0">
                      <a:pos x="285" y="404"/>
                    </a:cxn>
                    <a:cxn ang="0">
                      <a:pos x="270" y="408"/>
                    </a:cxn>
                    <a:cxn ang="0">
                      <a:pos x="254" y="412"/>
                    </a:cxn>
                    <a:cxn ang="0">
                      <a:pos x="214" y="410"/>
                    </a:cxn>
                    <a:cxn ang="0">
                      <a:pos x="197" y="406"/>
                    </a:cxn>
                    <a:cxn ang="0">
                      <a:pos x="181" y="401"/>
                    </a:cxn>
                    <a:cxn ang="0">
                      <a:pos x="166" y="393"/>
                    </a:cxn>
                    <a:cxn ang="0">
                      <a:pos x="153" y="383"/>
                    </a:cxn>
                    <a:cxn ang="0">
                      <a:pos x="134" y="366"/>
                    </a:cxn>
                    <a:cxn ang="0">
                      <a:pos x="124" y="353"/>
                    </a:cxn>
                    <a:cxn ang="0">
                      <a:pos x="114" y="339"/>
                    </a:cxn>
                    <a:cxn ang="0">
                      <a:pos x="107" y="324"/>
                    </a:cxn>
                    <a:cxn ang="0">
                      <a:pos x="101" y="309"/>
                    </a:cxn>
                    <a:cxn ang="0">
                      <a:pos x="90" y="291"/>
                    </a:cxn>
                    <a:cxn ang="0">
                      <a:pos x="80" y="274"/>
                    </a:cxn>
                    <a:cxn ang="0">
                      <a:pos x="69" y="257"/>
                    </a:cxn>
                    <a:cxn ang="0">
                      <a:pos x="57" y="240"/>
                    </a:cxn>
                    <a:cxn ang="0">
                      <a:pos x="46" y="224"/>
                    </a:cxn>
                    <a:cxn ang="0">
                      <a:pos x="24" y="201"/>
                    </a:cxn>
                    <a:cxn ang="0">
                      <a:pos x="9" y="190"/>
                    </a:cxn>
                    <a:cxn ang="0">
                      <a:pos x="1" y="180"/>
                    </a:cxn>
                    <a:cxn ang="0">
                      <a:pos x="17" y="173"/>
                    </a:cxn>
                    <a:cxn ang="0">
                      <a:pos x="36" y="171"/>
                    </a:cxn>
                    <a:cxn ang="0">
                      <a:pos x="99" y="173"/>
                    </a:cxn>
                    <a:cxn ang="0">
                      <a:pos x="118" y="175"/>
                    </a:cxn>
                    <a:cxn ang="0">
                      <a:pos x="136" y="178"/>
                    </a:cxn>
                    <a:cxn ang="0">
                      <a:pos x="155" y="182"/>
                    </a:cxn>
                    <a:cxn ang="0">
                      <a:pos x="159" y="142"/>
                    </a:cxn>
                    <a:cxn ang="0">
                      <a:pos x="164" y="104"/>
                    </a:cxn>
                    <a:cxn ang="0">
                      <a:pos x="172" y="67"/>
                    </a:cxn>
                    <a:cxn ang="0">
                      <a:pos x="180" y="29"/>
                    </a:cxn>
                    <a:cxn ang="0">
                      <a:pos x="181" y="18"/>
                    </a:cxn>
                    <a:cxn ang="0">
                      <a:pos x="183" y="6"/>
                    </a:cxn>
                    <a:cxn ang="0">
                      <a:pos x="189" y="0"/>
                    </a:cxn>
                    <a:cxn ang="0">
                      <a:pos x="191" y="4"/>
                    </a:cxn>
                    <a:cxn ang="0">
                      <a:pos x="193" y="8"/>
                    </a:cxn>
                  </a:cxnLst>
                  <a:rect l="0" t="0" r="r" b="b"/>
                  <a:pathLst>
                    <a:path w="379" h="412">
                      <a:moveTo>
                        <a:pt x="193" y="8"/>
                      </a:moveTo>
                      <a:lnTo>
                        <a:pt x="197" y="14"/>
                      </a:lnTo>
                      <a:lnTo>
                        <a:pt x="203" y="19"/>
                      </a:lnTo>
                      <a:lnTo>
                        <a:pt x="206" y="25"/>
                      </a:lnTo>
                      <a:lnTo>
                        <a:pt x="212" y="31"/>
                      </a:lnTo>
                      <a:lnTo>
                        <a:pt x="216" y="37"/>
                      </a:lnTo>
                      <a:lnTo>
                        <a:pt x="226" y="46"/>
                      </a:lnTo>
                      <a:lnTo>
                        <a:pt x="233" y="52"/>
                      </a:lnTo>
                      <a:lnTo>
                        <a:pt x="239" y="58"/>
                      </a:lnTo>
                      <a:lnTo>
                        <a:pt x="245" y="65"/>
                      </a:lnTo>
                      <a:lnTo>
                        <a:pt x="252" y="71"/>
                      </a:lnTo>
                      <a:lnTo>
                        <a:pt x="258" y="79"/>
                      </a:lnTo>
                      <a:lnTo>
                        <a:pt x="266" y="85"/>
                      </a:lnTo>
                      <a:lnTo>
                        <a:pt x="300" y="119"/>
                      </a:lnTo>
                      <a:lnTo>
                        <a:pt x="308" y="125"/>
                      </a:lnTo>
                      <a:lnTo>
                        <a:pt x="314" y="132"/>
                      </a:lnTo>
                      <a:lnTo>
                        <a:pt x="327" y="146"/>
                      </a:lnTo>
                      <a:lnTo>
                        <a:pt x="333" y="153"/>
                      </a:lnTo>
                      <a:lnTo>
                        <a:pt x="339" y="161"/>
                      </a:lnTo>
                      <a:lnTo>
                        <a:pt x="346" y="173"/>
                      </a:lnTo>
                      <a:lnTo>
                        <a:pt x="352" y="184"/>
                      </a:lnTo>
                      <a:lnTo>
                        <a:pt x="360" y="198"/>
                      </a:lnTo>
                      <a:lnTo>
                        <a:pt x="365" y="209"/>
                      </a:lnTo>
                      <a:lnTo>
                        <a:pt x="369" y="222"/>
                      </a:lnTo>
                      <a:lnTo>
                        <a:pt x="375" y="236"/>
                      </a:lnTo>
                      <a:lnTo>
                        <a:pt x="377" y="249"/>
                      </a:lnTo>
                      <a:lnTo>
                        <a:pt x="379" y="265"/>
                      </a:lnTo>
                      <a:lnTo>
                        <a:pt x="379" y="284"/>
                      </a:lnTo>
                      <a:lnTo>
                        <a:pt x="377" y="293"/>
                      </a:lnTo>
                      <a:lnTo>
                        <a:pt x="375" y="303"/>
                      </a:lnTo>
                      <a:lnTo>
                        <a:pt x="375" y="311"/>
                      </a:lnTo>
                      <a:lnTo>
                        <a:pt x="371" y="320"/>
                      </a:lnTo>
                      <a:lnTo>
                        <a:pt x="367" y="330"/>
                      </a:lnTo>
                      <a:lnTo>
                        <a:pt x="363" y="337"/>
                      </a:lnTo>
                      <a:lnTo>
                        <a:pt x="360" y="345"/>
                      </a:lnTo>
                      <a:lnTo>
                        <a:pt x="356" y="353"/>
                      </a:lnTo>
                      <a:lnTo>
                        <a:pt x="350" y="362"/>
                      </a:lnTo>
                      <a:lnTo>
                        <a:pt x="344" y="368"/>
                      </a:lnTo>
                      <a:lnTo>
                        <a:pt x="339" y="376"/>
                      </a:lnTo>
                      <a:lnTo>
                        <a:pt x="331" y="381"/>
                      </a:lnTo>
                      <a:lnTo>
                        <a:pt x="323" y="387"/>
                      </a:lnTo>
                      <a:lnTo>
                        <a:pt x="316" y="393"/>
                      </a:lnTo>
                      <a:lnTo>
                        <a:pt x="308" y="397"/>
                      </a:lnTo>
                      <a:lnTo>
                        <a:pt x="300" y="399"/>
                      </a:lnTo>
                      <a:lnTo>
                        <a:pt x="293" y="402"/>
                      </a:lnTo>
                      <a:lnTo>
                        <a:pt x="285" y="404"/>
                      </a:lnTo>
                      <a:lnTo>
                        <a:pt x="277" y="406"/>
                      </a:lnTo>
                      <a:lnTo>
                        <a:pt x="270" y="408"/>
                      </a:lnTo>
                      <a:lnTo>
                        <a:pt x="262" y="410"/>
                      </a:lnTo>
                      <a:lnTo>
                        <a:pt x="254" y="412"/>
                      </a:lnTo>
                      <a:lnTo>
                        <a:pt x="222" y="412"/>
                      </a:lnTo>
                      <a:lnTo>
                        <a:pt x="214" y="410"/>
                      </a:lnTo>
                      <a:lnTo>
                        <a:pt x="204" y="408"/>
                      </a:lnTo>
                      <a:lnTo>
                        <a:pt x="197" y="406"/>
                      </a:lnTo>
                      <a:lnTo>
                        <a:pt x="189" y="404"/>
                      </a:lnTo>
                      <a:lnTo>
                        <a:pt x="181" y="401"/>
                      </a:lnTo>
                      <a:lnTo>
                        <a:pt x="174" y="397"/>
                      </a:lnTo>
                      <a:lnTo>
                        <a:pt x="166" y="393"/>
                      </a:lnTo>
                      <a:lnTo>
                        <a:pt x="159" y="389"/>
                      </a:lnTo>
                      <a:lnTo>
                        <a:pt x="153" y="383"/>
                      </a:lnTo>
                      <a:lnTo>
                        <a:pt x="145" y="378"/>
                      </a:lnTo>
                      <a:lnTo>
                        <a:pt x="134" y="366"/>
                      </a:lnTo>
                      <a:lnTo>
                        <a:pt x="130" y="360"/>
                      </a:lnTo>
                      <a:lnTo>
                        <a:pt x="124" y="353"/>
                      </a:lnTo>
                      <a:lnTo>
                        <a:pt x="118" y="345"/>
                      </a:lnTo>
                      <a:lnTo>
                        <a:pt x="114" y="339"/>
                      </a:lnTo>
                      <a:lnTo>
                        <a:pt x="111" y="332"/>
                      </a:lnTo>
                      <a:lnTo>
                        <a:pt x="107" y="324"/>
                      </a:lnTo>
                      <a:lnTo>
                        <a:pt x="103" y="316"/>
                      </a:lnTo>
                      <a:lnTo>
                        <a:pt x="101" y="309"/>
                      </a:lnTo>
                      <a:lnTo>
                        <a:pt x="95" y="301"/>
                      </a:lnTo>
                      <a:lnTo>
                        <a:pt x="90" y="291"/>
                      </a:lnTo>
                      <a:lnTo>
                        <a:pt x="84" y="284"/>
                      </a:lnTo>
                      <a:lnTo>
                        <a:pt x="80" y="274"/>
                      </a:lnTo>
                      <a:lnTo>
                        <a:pt x="74" y="266"/>
                      </a:lnTo>
                      <a:lnTo>
                        <a:pt x="69" y="257"/>
                      </a:lnTo>
                      <a:lnTo>
                        <a:pt x="63" y="249"/>
                      </a:lnTo>
                      <a:lnTo>
                        <a:pt x="57" y="240"/>
                      </a:lnTo>
                      <a:lnTo>
                        <a:pt x="51" y="232"/>
                      </a:lnTo>
                      <a:lnTo>
                        <a:pt x="46" y="224"/>
                      </a:lnTo>
                      <a:lnTo>
                        <a:pt x="40" y="217"/>
                      </a:lnTo>
                      <a:lnTo>
                        <a:pt x="24" y="201"/>
                      </a:lnTo>
                      <a:lnTo>
                        <a:pt x="17" y="196"/>
                      </a:lnTo>
                      <a:lnTo>
                        <a:pt x="9" y="190"/>
                      </a:lnTo>
                      <a:lnTo>
                        <a:pt x="0" y="184"/>
                      </a:lnTo>
                      <a:lnTo>
                        <a:pt x="1" y="180"/>
                      </a:lnTo>
                      <a:lnTo>
                        <a:pt x="7" y="175"/>
                      </a:lnTo>
                      <a:lnTo>
                        <a:pt x="17" y="173"/>
                      </a:lnTo>
                      <a:lnTo>
                        <a:pt x="26" y="173"/>
                      </a:lnTo>
                      <a:lnTo>
                        <a:pt x="36" y="171"/>
                      </a:lnTo>
                      <a:lnTo>
                        <a:pt x="90" y="171"/>
                      </a:lnTo>
                      <a:lnTo>
                        <a:pt x="99" y="173"/>
                      </a:lnTo>
                      <a:lnTo>
                        <a:pt x="109" y="173"/>
                      </a:lnTo>
                      <a:lnTo>
                        <a:pt x="118" y="175"/>
                      </a:lnTo>
                      <a:lnTo>
                        <a:pt x="128" y="176"/>
                      </a:lnTo>
                      <a:lnTo>
                        <a:pt x="136" y="178"/>
                      </a:lnTo>
                      <a:lnTo>
                        <a:pt x="145" y="180"/>
                      </a:lnTo>
                      <a:lnTo>
                        <a:pt x="155" y="182"/>
                      </a:lnTo>
                      <a:lnTo>
                        <a:pt x="157" y="161"/>
                      </a:lnTo>
                      <a:lnTo>
                        <a:pt x="159" y="142"/>
                      </a:lnTo>
                      <a:lnTo>
                        <a:pt x="160" y="123"/>
                      </a:lnTo>
                      <a:lnTo>
                        <a:pt x="164" y="104"/>
                      </a:lnTo>
                      <a:lnTo>
                        <a:pt x="168" y="85"/>
                      </a:lnTo>
                      <a:lnTo>
                        <a:pt x="172" y="67"/>
                      </a:lnTo>
                      <a:lnTo>
                        <a:pt x="176" y="48"/>
                      </a:lnTo>
                      <a:lnTo>
                        <a:pt x="180" y="29"/>
                      </a:lnTo>
                      <a:lnTo>
                        <a:pt x="180" y="21"/>
                      </a:lnTo>
                      <a:lnTo>
                        <a:pt x="181" y="18"/>
                      </a:lnTo>
                      <a:lnTo>
                        <a:pt x="181" y="10"/>
                      </a:lnTo>
                      <a:lnTo>
                        <a:pt x="183" y="6"/>
                      </a:lnTo>
                      <a:lnTo>
                        <a:pt x="185" y="2"/>
                      </a:lnTo>
                      <a:lnTo>
                        <a:pt x="189" y="0"/>
                      </a:lnTo>
                      <a:lnTo>
                        <a:pt x="191" y="0"/>
                      </a:lnTo>
                      <a:lnTo>
                        <a:pt x="191" y="4"/>
                      </a:lnTo>
                      <a:lnTo>
                        <a:pt x="193" y="6"/>
                      </a:lnTo>
                      <a:lnTo>
                        <a:pt x="193" y="8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 cap="flat" cmpd="sng">
                  <a:noFill/>
                  <a:round/>
                  <a:headEnd/>
                  <a:tailEnd/>
                </a:ln>
                <a:effectLst>
                  <a:outerShdw blurRad="190500" dist="228600" dir="2700000" algn="ctr">
                    <a:srgbClr val="000000">
                      <a:alpha val="30000"/>
                    </a:srgbClr>
                  </a:outerShdw>
                </a:effectLst>
                <a:sp3d prstMaterial="matte">
                  <a:bevelT w="127000" h="63500"/>
                </a:sp3d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5" name="Unknown Shape"/>
                <p:cNvSpPr>
                  <a:spLocks/>
                </p:cNvSpPr>
                <p:nvPr/>
              </p:nvSpPr>
              <p:spPr bwMode="auto">
                <a:xfrm>
                  <a:off x="84" y="21"/>
                  <a:ext cx="80" cy="142"/>
                </a:xfrm>
                <a:custGeom>
                  <a:avLst/>
                  <a:gdLst/>
                  <a:ahLst/>
                  <a:cxnLst>
                    <a:cxn ang="0">
                      <a:pos x="80" y="6"/>
                    </a:cxn>
                    <a:cxn ang="0">
                      <a:pos x="80" y="14"/>
                    </a:cxn>
                    <a:cxn ang="0">
                      <a:pos x="78" y="21"/>
                    </a:cxn>
                    <a:cxn ang="0">
                      <a:pos x="75" y="29"/>
                    </a:cxn>
                    <a:cxn ang="0">
                      <a:pos x="73" y="37"/>
                    </a:cxn>
                    <a:cxn ang="0">
                      <a:pos x="69" y="48"/>
                    </a:cxn>
                    <a:cxn ang="0">
                      <a:pos x="67" y="58"/>
                    </a:cxn>
                    <a:cxn ang="0">
                      <a:pos x="63" y="71"/>
                    </a:cxn>
                    <a:cxn ang="0">
                      <a:pos x="61" y="83"/>
                    </a:cxn>
                    <a:cxn ang="0">
                      <a:pos x="59" y="94"/>
                    </a:cxn>
                    <a:cxn ang="0">
                      <a:pos x="59" y="132"/>
                    </a:cxn>
                    <a:cxn ang="0">
                      <a:pos x="61" y="132"/>
                    </a:cxn>
                    <a:cxn ang="0">
                      <a:pos x="61" y="138"/>
                    </a:cxn>
                    <a:cxn ang="0">
                      <a:pos x="59" y="140"/>
                    </a:cxn>
                    <a:cxn ang="0">
                      <a:pos x="57" y="140"/>
                    </a:cxn>
                    <a:cxn ang="0">
                      <a:pos x="55" y="142"/>
                    </a:cxn>
                    <a:cxn ang="0">
                      <a:pos x="52" y="142"/>
                    </a:cxn>
                    <a:cxn ang="0">
                      <a:pos x="48" y="140"/>
                    </a:cxn>
                    <a:cxn ang="0">
                      <a:pos x="42" y="140"/>
                    </a:cxn>
                    <a:cxn ang="0">
                      <a:pos x="38" y="138"/>
                    </a:cxn>
                    <a:cxn ang="0">
                      <a:pos x="32" y="138"/>
                    </a:cxn>
                    <a:cxn ang="0">
                      <a:pos x="29" y="136"/>
                    </a:cxn>
                    <a:cxn ang="0">
                      <a:pos x="23" y="136"/>
                    </a:cxn>
                    <a:cxn ang="0">
                      <a:pos x="19" y="134"/>
                    </a:cxn>
                    <a:cxn ang="0">
                      <a:pos x="6" y="134"/>
                    </a:cxn>
                    <a:cxn ang="0">
                      <a:pos x="2" y="132"/>
                    </a:cxn>
                    <a:cxn ang="0">
                      <a:pos x="2" y="113"/>
                    </a:cxn>
                    <a:cxn ang="0">
                      <a:pos x="0" y="104"/>
                    </a:cxn>
                    <a:cxn ang="0">
                      <a:pos x="0" y="85"/>
                    </a:cxn>
                    <a:cxn ang="0">
                      <a:pos x="2" y="75"/>
                    </a:cxn>
                    <a:cxn ang="0">
                      <a:pos x="4" y="67"/>
                    </a:cxn>
                    <a:cxn ang="0">
                      <a:pos x="6" y="58"/>
                    </a:cxn>
                    <a:cxn ang="0">
                      <a:pos x="13" y="58"/>
                    </a:cxn>
                    <a:cxn ang="0">
                      <a:pos x="15" y="56"/>
                    </a:cxn>
                    <a:cxn ang="0">
                      <a:pos x="17" y="56"/>
                    </a:cxn>
                    <a:cxn ang="0">
                      <a:pos x="19" y="54"/>
                    </a:cxn>
                    <a:cxn ang="0">
                      <a:pos x="19" y="39"/>
                    </a:cxn>
                    <a:cxn ang="0">
                      <a:pos x="21" y="31"/>
                    </a:cxn>
                    <a:cxn ang="0">
                      <a:pos x="23" y="25"/>
                    </a:cxn>
                    <a:cxn ang="0">
                      <a:pos x="27" y="19"/>
                    </a:cxn>
                    <a:cxn ang="0">
                      <a:pos x="30" y="14"/>
                    </a:cxn>
                    <a:cxn ang="0">
                      <a:pos x="36" y="8"/>
                    </a:cxn>
                    <a:cxn ang="0">
                      <a:pos x="42" y="4"/>
                    </a:cxn>
                    <a:cxn ang="0">
                      <a:pos x="48" y="2"/>
                    </a:cxn>
                    <a:cxn ang="0">
                      <a:pos x="52" y="2"/>
                    </a:cxn>
                    <a:cxn ang="0">
                      <a:pos x="57" y="0"/>
                    </a:cxn>
                    <a:cxn ang="0">
                      <a:pos x="61" y="2"/>
                    </a:cxn>
                    <a:cxn ang="0">
                      <a:pos x="67" y="2"/>
                    </a:cxn>
                    <a:cxn ang="0">
                      <a:pos x="73" y="4"/>
                    </a:cxn>
                    <a:cxn ang="0">
                      <a:pos x="76" y="6"/>
                    </a:cxn>
                    <a:cxn ang="0">
                      <a:pos x="80" y="6"/>
                    </a:cxn>
                  </a:cxnLst>
                  <a:rect l="0" t="0" r="r" b="b"/>
                  <a:pathLst>
                    <a:path w="80" h="142">
                      <a:moveTo>
                        <a:pt x="80" y="6"/>
                      </a:moveTo>
                      <a:lnTo>
                        <a:pt x="80" y="14"/>
                      </a:lnTo>
                      <a:lnTo>
                        <a:pt x="78" y="21"/>
                      </a:lnTo>
                      <a:lnTo>
                        <a:pt x="75" y="29"/>
                      </a:lnTo>
                      <a:lnTo>
                        <a:pt x="73" y="37"/>
                      </a:lnTo>
                      <a:lnTo>
                        <a:pt x="69" y="48"/>
                      </a:lnTo>
                      <a:lnTo>
                        <a:pt x="67" y="58"/>
                      </a:lnTo>
                      <a:lnTo>
                        <a:pt x="63" y="71"/>
                      </a:lnTo>
                      <a:lnTo>
                        <a:pt x="61" y="83"/>
                      </a:lnTo>
                      <a:lnTo>
                        <a:pt x="59" y="94"/>
                      </a:lnTo>
                      <a:lnTo>
                        <a:pt x="59" y="132"/>
                      </a:lnTo>
                      <a:lnTo>
                        <a:pt x="61" y="132"/>
                      </a:lnTo>
                      <a:lnTo>
                        <a:pt x="61" y="138"/>
                      </a:lnTo>
                      <a:lnTo>
                        <a:pt x="59" y="140"/>
                      </a:lnTo>
                      <a:lnTo>
                        <a:pt x="57" y="140"/>
                      </a:lnTo>
                      <a:lnTo>
                        <a:pt x="55" y="142"/>
                      </a:lnTo>
                      <a:lnTo>
                        <a:pt x="52" y="142"/>
                      </a:lnTo>
                      <a:lnTo>
                        <a:pt x="48" y="140"/>
                      </a:lnTo>
                      <a:lnTo>
                        <a:pt x="42" y="140"/>
                      </a:lnTo>
                      <a:lnTo>
                        <a:pt x="38" y="138"/>
                      </a:lnTo>
                      <a:lnTo>
                        <a:pt x="32" y="138"/>
                      </a:lnTo>
                      <a:lnTo>
                        <a:pt x="29" y="136"/>
                      </a:lnTo>
                      <a:lnTo>
                        <a:pt x="23" y="136"/>
                      </a:lnTo>
                      <a:lnTo>
                        <a:pt x="19" y="134"/>
                      </a:lnTo>
                      <a:lnTo>
                        <a:pt x="6" y="134"/>
                      </a:lnTo>
                      <a:lnTo>
                        <a:pt x="2" y="132"/>
                      </a:lnTo>
                      <a:lnTo>
                        <a:pt x="2" y="113"/>
                      </a:lnTo>
                      <a:lnTo>
                        <a:pt x="0" y="104"/>
                      </a:lnTo>
                      <a:lnTo>
                        <a:pt x="0" y="85"/>
                      </a:lnTo>
                      <a:lnTo>
                        <a:pt x="2" y="75"/>
                      </a:lnTo>
                      <a:lnTo>
                        <a:pt x="4" y="67"/>
                      </a:lnTo>
                      <a:lnTo>
                        <a:pt x="6" y="58"/>
                      </a:lnTo>
                      <a:lnTo>
                        <a:pt x="13" y="58"/>
                      </a:lnTo>
                      <a:lnTo>
                        <a:pt x="15" y="56"/>
                      </a:lnTo>
                      <a:lnTo>
                        <a:pt x="17" y="56"/>
                      </a:lnTo>
                      <a:lnTo>
                        <a:pt x="19" y="54"/>
                      </a:lnTo>
                      <a:lnTo>
                        <a:pt x="19" y="39"/>
                      </a:lnTo>
                      <a:lnTo>
                        <a:pt x="21" y="31"/>
                      </a:lnTo>
                      <a:lnTo>
                        <a:pt x="23" y="25"/>
                      </a:lnTo>
                      <a:lnTo>
                        <a:pt x="27" y="19"/>
                      </a:lnTo>
                      <a:lnTo>
                        <a:pt x="30" y="14"/>
                      </a:lnTo>
                      <a:lnTo>
                        <a:pt x="36" y="8"/>
                      </a:lnTo>
                      <a:lnTo>
                        <a:pt x="42" y="4"/>
                      </a:lnTo>
                      <a:lnTo>
                        <a:pt x="48" y="2"/>
                      </a:lnTo>
                      <a:lnTo>
                        <a:pt x="52" y="2"/>
                      </a:lnTo>
                      <a:lnTo>
                        <a:pt x="57" y="0"/>
                      </a:lnTo>
                      <a:lnTo>
                        <a:pt x="61" y="2"/>
                      </a:lnTo>
                      <a:lnTo>
                        <a:pt x="67" y="2"/>
                      </a:lnTo>
                      <a:lnTo>
                        <a:pt x="73" y="4"/>
                      </a:lnTo>
                      <a:lnTo>
                        <a:pt x="76" y="6"/>
                      </a:lnTo>
                      <a:lnTo>
                        <a:pt x="80" y="6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 cap="flat" cmpd="sng">
                  <a:noFill/>
                  <a:round/>
                  <a:headEnd/>
                  <a:tailEnd/>
                </a:ln>
                <a:effectLst>
                  <a:outerShdw blurRad="190500" dist="228600" dir="2700000" algn="ctr">
                    <a:srgbClr val="000000">
                      <a:alpha val="30000"/>
                    </a:srgbClr>
                  </a:outerShdw>
                </a:effectLst>
                <a:sp3d prstMaterial="matte">
                  <a:bevelT w="127000" h="63500"/>
                </a:sp3d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6" name="Unknown Shape"/>
                <p:cNvSpPr>
                  <a:spLocks/>
                </p:cNvSpPr>
                <p:nvPr/>
              </p:nvSpPr>
              <p:spPr bwMode="auto">
                <a:xfrm>
                  <a:off x="23" y="35"/>
                  <a:ext cx="68" cy="118"/>
                </a:xfrm>
                <a:custGeom>
                  <a:avLst/>
                  <a:gdLst/>
                  <a:ahLst/>
                  <a:cxnLst>
                    <a:cxn ang="0">
                      <a:pos x="68" y="0"/>
                    </a:cxn>
                    <a:cxn ang="0">
                      <a:pos x="67" y="4"/>
                    </a:cxn>
                    <a:cxn ang="0">
                      <a:pos x="67" y="9"/>
                    </a:cxn>
                    <a:cxn ang="0">
                      <a:pos x="68" y="13"/>
                    </a:cxn>
                    <a:cxn ang="0">
                      <a:pos x="68" y="23"/>
                    </a:cxn>
                    <a:cxn ang="0">
                      <a:pos x="67" y="28"/>
                    </a:cxn>
                    <a:cxn ang="0">
                      <a:pos x="65" y="30"/>
                    </a:cxn>
                    <a:cxn ang="0">
                      <a:pos x="59" y="32"/>
                    </a:cxn>
                    <a:cxn ang="0">
                      <a:pos x="57" y="30"/>
                    </a:cxn>
                    <a:cxn ang="0">
                      <a:pos x="55" y="30"/>
                    </a:cxn>
                    <a:cxn ang="0">
                      <a:pos x="51" y="34"/>
                    </a:cxn>
                    <a:cxn ang="0">
                      <a:pos x="51" y="36"/>
                    </a:cxn>
                    <a:cxn ang="0">
                      <a:pos x="49" y="40"/>
                    </a:cxn>
                    <a:cxn ang="0">
                      <a:pos x="49" y="42"/>
                    </a:cxn>
                    <a:cxn ang="0">
                      <a:pos x="47" y="44"/>
                    </a:cxn>
                    <a:cxn ang="0">
                      <a:pos x="44" y="61"/>
                    </a:cxn>
                    <a:cxn ang="0">
                      <a:pos x="44" y="78"/>
                    </a:cxn>
                    <a:cxn ang="0">
                      <a:pos x="46" y="97"/>
                    </a:cxn>
                    <a:cxn ang="0">
                      <a:pos x="47" y="115"/>
                    </a:cxn>
                    <a:cxn ang="0">
                      <a:pos x="44" y="117"/>
                    </a:cxn>
                    <a:cxn ang="0">
                      <a:pos x="38" y="117"/>
                    </a:cxn>
                    <a:cxn ang="0">
                      <a:pos x="32" y="118"/>
                    </a:cxn>
                    <a:cxn ang="0">
                      <a:pos x="5" y="118"/>
                    </a:cxn>
                    <a:cxn ang="0">
                      <a:pos x="5" y="111"/>
                    </a:cxn>
                    <a:cxn ang="0">
                      <a:pos x="3" y="105"/>
                    </a:cxn>
                    <a:cxn ang="0">
                      <a:pos x="1" y="97"/>
                    </a:cxn>
                    <a:cxn ang="0">
                      <a:pos x="0" y="90"/>
                    </a:cxn>
                    <a:cxn ang="0">
                      <a:pos x="0" y="76"/>
                    </a:cxn>
                    <a:cxn ang="0">
                      <a:pos x="1" y="71"/>
                    </a:cxn>
                    <a:cxn ang="0">
                      <a:pos x="5" y="65"/>
                    </a:cxn>
                    <a:cxn ang="0">
                      <a:pos x="9" y="63"/>
                    </a:cxn>
                    <a:cxn ang="0">
                      <a:pos x="9" y="61"/>
                    </a:cxn>
                    <a:cxn ang="0">
                      <a:pos x="11" y="59"/>
                    </a:cxn>
                    <a:cxn ang="0">
                      <a:pos x="11" y="40"/>
                    </a:cxn>
                    <a:cxn ang="0">
                      <a:pos x="13" y="34"/>
                    </a:cxn>
                    <a:cxn ang="0">
                      <a:pos x="19" y="28"/>
                    </a:cxn>
                    <a:cxn ang="0">
                      <a:pos x="23" y="27"/>
                    </a:cxn>
                    <a:cxn ang="0">
                      <a:pos x="24" y="23"/>
                    </a:cxn>
                    <a:cxn ang="0">
                      <a:pos x="28" y="21"/>
                    </a:cxn>
                    <a:cxn ang="0">
                      <a:pos x="30" y="17"/>
                    </a:cxn>
                    <a:cxn ang="0">
                      <a:pos x="30" y="11"/>
                    </a:cxn>
                    <a:cxn ang="0">
                      <a:pos x="36" y="7"/>
                    </a:cxn>
                    <a:cxn ang="0">
                      <a:pos x="40" y="4"/>
                    </a:cxn>
                    <a:cxn ang="0">
                      <a:pos x="44" y="2"/>
                    </a:cxn>
                    <a:cxn ang="0">
                      <a:pos x="49" y="2"/>
                    </a:cxn>
                    <a:cxn ang="0">
                      <a:pos x="55" y="0"/>
                    </a:cxn>
                    <a:cxn ang="0">
                      <a:pos x="68" y="0"/>
                    </a:cxn>
                  </a:cxnLst>
                  <a:rect l="0" t="0" r="r" b="b"/>
                  <a:pathLst>
                    <a:path w="68" h="118">
                      <a:moveTo>
                        <a:pt x="68" y="0"/>
                      </a:moveTo>
                      <a:lnTo>
                        <a:pt x="67" y="4"/>
                      </a:lnTo>
                      <a:lnTo>
                        <a:pt x="67" y="9"/>
                      </a:lnTo>
                      <a:lnTo>
                        <a:pt x="68" y="13"/>
                      </a:lnTo>
                      <a:lnTo>
                        <a:pt x="68" y="23"/>
                      </a:lnTo>
                      <a:lnTo>
                        <a:pt x="67" y="28"/>
                      </a:lnTo>
                      <a:lnTo>
                        <a:pt x="65" y="30"/>
                      </a:lnTo>
                      <a:lnTo>
                        <a:pt x="59" y="32"/>
                      </a:lnTo>
                      <a:lnTo>
                        <a:pt x="57" y="30"/>
                      </a:lnTo>
                      <a:lnTo>
                        <a:pt x="55" y="30"/>
                      </a:lnTo>
                      <a:lnTo>
                        <a:pt x="51" y="34"/>
                      </a:lnTo>
                      <a:lnTo>
                        <a:pt x="51" y="36"/>
                      </a:lnTo>
                      <a:lnTo>
                        <a:pt x="49" y="40"/>
                      </a:lnTo>
                      <a:lnTo>
                        <a:pt x="49" y="42"/>
                      </a:lnTo>
                      <a:lnTo>
                        <a:pt x="47" y="44"/>
                      </a:lnTo>
                      <a:lnTo>
                        <a:pt x="44" y="61"/>
                      </a:lnTo>
                      <a:lnTo>
                        <a:pt x="44" y="78"/>
                      </a:lnTo>
                      <a:lnTo>
                        <a:pt x="46" y="97"/>
                      </a:lnTo>
                      <a:lnTo>
                        <a:pt x="47" y="115"/>
                      </a:lnTo>
                      <a:lnTo>
                        <a:pt x="44" y="117"/>
                      </a:lnTo>
                      <a:lnTo>
                        <a:pt x="38" y="117"/>
                      </a:lnTo>
                      <a:lnTo>
                        <a:pt x="32" y="118"/>
                      </a:lnTo>
                      <a:lnTo>
                        <a:pt x="5" y="118"/>
                      </a:lnTo>
                      <a:lnTo>
                        <a:pt x="5" y="111"/>
                      </a:lnTo>
                      <a:lnTo>
                        <a:pt x="3" y="105"/>
                      </a:lnTo>
                      <a:lnTo>
                        <a:pt x="1" y="97"/>
                      </a:lnTo>
                      <a:lnTo>
                        <a:pt x="0" y="90"/>
                      </a:lnTo>
                      <a:lnTo>
                        <a:pt x="0" y="76"/>
                      </a:lnTo>
                      <a:lnTo>
                        <a:pt x="1" y="71"/>
                      </a:lnTo>
                      <a:lnTo>
                        <a:pt x="5" y="65"/>
                      </a:lnTo>
                      <a:lnTo>
                        <a:pt x="9" y="63"/>
                      </a:lnTo>
                      <a:lnTo>
                        <a:pt x="9" y="61"/>
                      </a:lnTo>
                      <a:lnTo>
                        <a:pt x="11" y="59"/>
                      </a:lnTo>
                      <a:lnTo>
                        <a:pt x="11" y="40"/>
                      </a:lnTo>
                      <a:lnTo>
                        <a:pt x="13" y="34"/>
                      </a:lnTo>
                      <a:lnTo>
                        <a:pt x="19" y="28"/>
                      </a:lnTo>
                      <a:lnTo>
                        <a:pt x="23" y="27"/>
                      </a:lnTo>
                      <a:lnTo>
                        <a:pt x="24" y="23"/>
                      </a:lnTo>
                      <a:lnTo>
                        <a:pt x="28" y="21"/>
                      </a:lnTo>
                      <a:lnTo>
                        <a:pt x="30" y="17"/>
                      </a:lnTo>
                      <a:lnTo>
                        <a:pt x="30" y="11"/>
                      </a:lnTo>
                      <a:lnTo>
                        <a:pt x="36" y="7"/>
                      </a:lnTo>
                      <a:lnTo>
                        <a:pt x="40" y="4"/>
                      </a:lnTo>
                      <a:lnTo>
                        <a:pt x="44" y="2"/>
                      </a:lnTo>
                      <a:lnTo>
                        <a:pt x="49" y="2"/>
                      </a:lnTo>
                      <a:lnTo>
                        <a:pt x="55" y="0"/>
                      </a:lnTo>
                      <a:lnTo>
                        <a:pt x="68" y="0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 cap="flat" cmpd="sng">
                  <a:noFill/>
                  <a:round/>
                  <a:headEnd/>
                  <a:tailEnd/>
                </a:ln>
                <a:effectLst>
                  <a:outerShdw blurRad="190500" dist="228600" dir="2700000" algn="ctr">
                    <a:srgbClr val="000000">
                      <a:alpha val="30000"/>
                    </a:srgbClr>
                  </a:outerShdw>
                </a:effectLst>
                <a:sp3d prstMaterial="matte">
                  <a:bevelT w="127000" h="63500"/>
                </a:sp3d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0" name="Group 37"/>
              <p:cNvGrpSpPr>
                <a:grpSpLocks/>
              </p:cNvGrpSpPr>
              <p:nvPr/>
            </p:nvGrpSpPr>
            <p:grpSpPr bwMode="auto">
              <a:xfrm flipH="1">
                <a:off x="488" y="255"/>
                <a:ext cx="272" cy="316"/>
                <a:chOff x="0" y="0"/>
                <a:chExt cx="379" cy="412"/>
              </a:xfrm>
            </p:grpSpPr>
            <p:sp>
              <p:nvSpPr>
                <p:cNvPr id="21" name="Unknown Shape"/>
                <p:cNvSpPr>
                  <a:spLocks/>
                </p:cNvSpPr>
                <p:nvPr/>
              </p:nvSpPr>
              <p:spPr bwMode="auto">
                <a:xfrm>
                  <a:off x="0" y="0"/>
                  <a:ext cx="379" cy="412"/>
                </a:xfrm>
                <a:custGeom>
                  <a:avLst/>
                  <a:gdLst/>
                  <a:ahLst/>
                  <a:cxnLst>
                    <a:cxn ang="0">
                      <a:pos x="197" y="14"/>
                    </a:cxn>
                    <a:cxn ang="0">
                      <a:pos x="206" y="25"/>
                    </a:cxn>
                    <a:cxn ang="0">
                      <a:pos x="216" y="37"/>
                    </a:cxn>
                    <a:cxn ang="0">
                      <a:pos x="233" y="52"/>
                    </a:cxn>
                    <a:cxn ang="0">
                      <a:pos x="245" y="65"/>
                    </a:cxn>
                    <a:cxn ang="0">
                      <a:pos x="258" y="79"/>
                    </a:cxn>
                    <a:cxn ang="0">
                      <a:pos x="300" y="119"/>
                    </a:cxn>
                    <a:cxn ang="0">
                      <a:pos x="314" y="132"/>
                    </a:cxn>
                    <a:cxn ang="0">
                      <a:pos x="333" y="153"/>
                    </a:cxn>
                    <a:cxn ang="0">
                      <a:pos x="346" y="173"/>
                    </a:cxn>
                    <a:cxn ang="0">
                      <a:pos x="360" y="198"/>
                    </a:cxn>
                    <a:cxn ang="0">
                      <a:pos x="369" y="222"/>
                    </a:cxn>
                    <a:cxn ang="0">
                      <a:pos x="377" y="249"/>
                    </a:cxn>
                    <a:cxn ang="0">
                      <a:pos x="379" y="284"/>
                    </a:cxn>
                    <a:cxn ang="0">
                      <a:pos x="375" y="303"/>
                    </a:cxn>
                    <a:cxn ang="0">
                      <a:pos x="371" y="320"/>
                    </a:cxn>
                    <a:cxn ang="0">
                      <a:pos x="363" y="337"/>
                    </a:cxn>
                    <a:cxn ang="0">
                      <a:pos x="356" y="353"/>
                    </a:cxn>
                    <a:cxn ang="0">
                      <a:pos x="344" y="368"/>
                    </a:cxn>
                    <a:cxn ang="0">
                      <a:pos x="331" y="381"/>
                    </a:cxn>
                    <a:cxn ang="0">
                      <a:pos x="316" y="393"/>
                    </a:cxn>
                    <a:cxn ang="0">
                      <a:pos x="300" y="399"/>
                    </a:cxn>
                    <a:cxn ang="0">
                      <a:pos x="285" y="404"/>
                    </a:cxn>
                    <a:cxn ang="0">
                      <a:pos x="270" y="408"/>
                    </a:cxn>
                    <a:cxn ang="0">
                      <a:pos x="254" y="412"/>
                    </a:cxn>
                    <a:cxn ang="0">
                      <a:pos x="214" y="410"/>
                    </a:cxn>
                    <a:cxn ang="0">
                      <a:pos x="197" y="406"/>
                    </a:cxn>
                    <a:cxn ang="0">
                      <a:pos x="181" y="401"/>
                    </a:cxn>
                    <a:cxn ang="0">
                      <a:pos x="166" y="393"/>
                    </a:cxn>
                    <a:cxn ang="0">
                      <a:pos x="153" y="383"/>
                    </a:cxn>
                    <a:cxn ang="0">
                      <a:pos x="134" y="366"/>
                    </a:cxn>
                    <a:cxn ang="0">
                      <a:pos x="124" y="353"/>
                    </a:cxn>
                    <a:cxn ang="0">
                      <a:pos x="114" y="339"/>
                    </a:cxn>
                    <a:cxn ang="0">
                      <a:pos x="107" y="324"/>
                    </a:cxn>
                    <a:cxn ang="0">
                      <a:pos x="101" y="309"/>
                    </a:cxn>
                    <a:cxn ang="0">
                      <a:pos x="90" y="291"/>
                    </a:cxn>
                    <a:cxn ang="0">
                      <a:pos x="80" y="274"/>
                    </a:cxn>
                    <a:cxn ang="0">
                      <a:pos x="69" y="257"/>
                    </a:cxn>
                    <a:cxn ang="0">
                      <a:pos x="57" y="240"/>
                    </a:cxn>
                    <a:cxn ang="0">
                      <a:pos x="46" y="224"/>
                    </a:cxn>
                    <a:cxn ang="0">
                      <a:pos x="24" y="201"/>
                    </a:cxn>
                    <a:cxn ang="0">
                      <a:pos x="9" y="190"/>
                    </a:cxn>
                    <a:cxn ang="0">
                      <a:pos x="1" y="180"/>
                    </a:cxn>
                    <a:cxn ang="0">
                      <a:pos x="17" y="173"/>
                    </a:cxn>
                    <a:cxn ang="0">
                      <a:pos x="36" y="171"/>
                    </a:cxn>
                    <a:cxn ang="0">
                      <a:pos x="99" y="173"/>
                    </a:cxn>
                    <a:cxn ang="0">
                      <a:pos x="118" y="175"/>
                    </a:cxn>
                    <a:cxn ang="0">
                      <a:pos x="136" y="178"/>
                    </a:cxn>
                    <a:cxn ang="0">
                      <a:pos x="155" y="182"/>
                    </a:cxn>
                    <a:cxn ang="0">
                      <a:pos x="159" y="142"/>
                    </a:cxn>
                    <a:cxn ang="0">
                      <a:pos x="164" y="104"/>
                    </a:cxn>
                    <a:cxn ang="0">
                      <a:pos x="172" y="67"/>
                    </a:cxn>
                    <a:cxn ang="0">
                      <a:pos x="180" y="29"/>
                    </a:cxn>
                    <a:cxn ang="0">
                      <a:pos x="181" y="18"/>
                    </a:cxn>
                    <a:cxn ang="0">
                      <a:pos x="183" y="6"/>
                    </a:cxn>
                    <a:cxn ang="0">
                      <a:pos x="189" y="0"/>
                    </a:cxn>
                    <a:cxn ang="0">
                      <a:pos x="191" y="4"/>
                    </a:cxn>
                    <a:cxn ang="0">
                      <a:pos x="193" y="8"/>
                    </a:cxn>
                  </a:cxnLst>
                  <a:rect l="0" t="0" r="r" b="b"/>
                  <a:pathLst>
                    <a:path w="379" h="412">
                      <a:moveTo>
                        <a:pt x="193" y="8"/>
                      </a:moveTo>
                      <a:lnTo>
                        <a:pt x="197" y="14"/>
                      </a:lnTo>
                      <a:lnTo>
                        <a:pt x="203" y="19"/>
                      </a:lnTo>
                      <a:lnTo>
                        <a:pt x="206" y="25"/>
                      </a:lnTo>
                      <a:lnTo>
                        <a:pt x="212" y="31"/>
                      </a:lnTo>
                      <a:lnTo>
                        <a:pt x="216" y="37"/>
                      </a:lnTo>
                      <a:lnTo>
                        <a:pt x="226" y="46"/>
                      </a:lnTo>
                      <a:lnTo>
                        <a:pt x="233" y="52"/>
                      </a:lnTo>
                      <a:lnTo>
                        <a:pt x="239" y="58"/>
                      </a:lnTo>
                      <a:lnTo>
                        <a:pt x="245" y="65"/>
                      </a:lnTo>
                      <a:lnTo>
                        <a:pt x="252" y="71"/>
                      </a:lnTo>
                      <a:lnTo>
                        <a:pt x="258" y="79"/>
                      </a:lnTo>
                      <a:lnTo>
                        <a:pt x="266" y="85"/>
                      </a:lnTo>
                      <a:lnTo>
                        <a:pt x="300" y="119"/>
                      </a:lnTo>
                      <a:lnTo>
                        <a:pt x="308" y="125"/>
                      </a:lnTo>
                      <a:lnTo>
                        <a:pt x="314" y="132"/>
                      </a:lnTo>
                      <a:lnTo>
                        <a:pt x="327" y="146"/>
                      </a:lnTo>
                      <a:lnTo>
                        <a:pt x="333" y="153"/>
                      </a:lnTo>
                      <a:lnTo>
                        <a:pt x="339" y="161"/>
                      </a:lnTo>
                      <a:lnTo>
                        <a:pt x="346" y="173"/>
                      </a:lnTo>
                      <a:lnTo>
                        <a:pt x="352" y="184"/>
                      </a:lnTo>
                      <a:lnTo>
                        <a:pt x="360" y="198"/>
                      </a:lnTo>
                      <a:lnTo>
                        <a:pt x="365" y="209"/>
                      </a:lnTo>
                      <a:lnTo>
                        <a:pt x="369" y="222"/>
                      </a:lnTo>
                      <a:lnTo>
                        <a:pt x="375" y="236"/>
                      </a:lnTo>
                      <a:lnTo>
                        <a:pt x="377" y="249"/>
                      </a:lnTo>
                      <a:lnTo>
                        <a:pt x="379" y="265"/>
                      </a:lnTo>
                      <a:lnTo>
                        <a:pt x="379" y="284"/>
                      </a:lnTo>
                      <a:lnTo>
                        <a:pt x="377" y="293"/>
                      </a:lnTo>
                      <a:lnTo>
                        <a:pt x="375" y="303"/>
                      </a:lnTo>
                      <a:lnTo>
                        <a:pt x="375" y="311"/>
                      </a:lnTo>
                      <a:lnTo>
                        <a:pt x="371" y="320"/>
                      </a:lnTo>
                      <a:lnTo>
                        <a:pt x="367" y="330"/>
                      </a:lnTo>
                      <a:lnTo>
                        <a:pt x="363" y="337"/>
                      </a:lnTo>
                      <a:lnTo>
                        <a:pt x="360" y="345"/>
                      </a:lnTo>
                      <a:lnTo>
                        <a:pt x="356" y="353"/>
                      </a:lnTo>
                      <a:lnTo>
                        <a:pt x="350" y="362"/>
                      </a:lnTo>
                      <a:lnTo>
                        <a:pt x="344" y="368"/>
                      </a:lnTo>
                      <a:lnTo>
                        <a:pt x="339" y="376"/>
                      </a:lnTo>
                      <a:lnTo>
                        <a:pt x="331" y="381"/>
                      </a:lnTo>
                      <a:lnTo>
                        <a:pt x="323" y="387"/>
                      </a:lnTo>
                      <a:lnTo>
                        <a:pt x="316" y="393"/>
                      </a:lnTo>
                      <a:lnTo>
                        <a:pt x="308" y="397"/>
                      </a:lnTo>
                      <a:lnTo>
                        <a:pt x="300" y="399"/>
                      </a:lnTo>
                      <a:lnTo>
                        <a:pt x="293" y="402"/>
                      </a:lnTo>
                      <a:lnTo>
                        <a:pt x="285" y="404"/>
                      </a:lnTo>
                      <a:lnTo>
                        <a:pt x="277" y="406"/>
                      </a:lnTo>
                      <a:lnTo>
                        <a:pt x="270" y="408"/>
                      </a:lnTo>
                      <a:lnTo>
                        <a:pt x="262" y="410"/>
                      </a:lnTo>
                      <a:lnTo>
                        <a:pt x="254" y="412"/>
                      </a:lnTo>
                      <a:lnTo>
                        <a:pt x="222" y="412"/>
                      </a:lnTo>
                      <a:lnTo>
                        <a:pt x="214" y="410"/>
                      </a:lnTo>
                      <a:lnTo>
                        <a:pt x="204" y="408"/>
                      </a:lnTo>
                      <a:lnTo>
                        <a:pt x="197" y="406"/>
                      </a:lnTo>
                      <a:lnTo>
                        <a:pt x="189" y="404"/>
                      </a:lnTo>
                      <a:lnTo>
                        <a:pt x="181" y="401"/>
                      </a:lnTo>
                      <a:lnTo>
                        <a:pt x="174" y="397"/>
                      </a:lnTo>
                      <a:lnTo>
                        <a:pt x="166" y="393"/>
                      </a:lnTo>
                      <a:lnTo>
                        <a:pt x="159" y="389"/>
                      </a:lnTo>
                      <a:lnTo>
                        <a:pt x="153" y="383"/>
                      </a:lnTo>
                      <a:lnTo>
                        <a:pt x="145" y="378"/>
                      </a:lnTo>
                      <a:lnTo>
                        <a:pt x="134" y="366"/>
                      </a:lnTo>
                      <a:lnTo>
                        <a:pt x="130" y="360"/>
                      </a:lnTo>
                      <a:lnTo>
                        <a:pt x="124" y="353"/>
                      </a:lnTo>
                      <a:lnTo>
                        <a:pt x="118" y="345"/>
                      </a:lnTo>
                      <a:lnTo>
                        <a:pt x="114" y="339"/>
                      </a:lnTo>
                      <a:lnTo>
                        <a:pt x="111" y="332"/>
                      </a:lnTo>
                      <a:lnTo>
                        <a:pt x="107" y="324"/>
                      </a:lnTo>
                      <a:lnTo>
                        <a:pt x="103" y="316"/>
                      </a:lnTo>
                      <a:lnTo>
                        <a:pt x="101" y="309"/>
                      </a:lnTo>
                      <a:lnTo>
                        <a:pt x="95" y="301"/>
                      </a:lnTo>
                      <a:lnTo>
                        <a:pt x="90" y="291"/>
                      </a:lnTo>
                      <a:lnTo>
                        <a:pt x="84" y="284"/>
                      </a:lnTo>
                      <a:lnTo>
                        <a:pt x="80" y="274"/>
                      </a:lnTo>
                      <a:lnTo>
                        <a:pt x="74" y="266"/>
                      </a:lnTo>
                      <a:lnTo>
                        <a:pt x="69" y="257"/>
                      </a:lnTo>
                      <a:lnTo>
                        <a:pt x="63" y="249"/>
                      </a:lnTo>
                      <a:lnTo>
                        <a:pt x="57" y="240"/>
                      </a:lnTo>
                      <a:lnTo>
                        <a:pt x="51" y="232"/>
                      </a:lnTo>
                      <a:lnTo>
                        <a:pt x="46" y="224"/>
                      </a:lnTo>
                      <a:lnTo>
                        <a:pt x="40" y="217"/>
                      </a:lnTo>
                      <a:lnTo>
                        <a:pt x="24" y="201"/>
                      </a:lnTo>
                      <a:lnTo>
                        <a:pt x="17" y="196"/>
                      </a:lnTo>
                      <a:lnTo>
                        <a:pt x="9" y="190"/>
                      </a:lnTo>
                      <a:lnTo>
                        <a:pt x="0" y="184"/>
                      </a:lnTo>
                      <a:lnTo>
                        <a:pt x="1" y="180"/>
                      </a:lnTo>
                      <a:lnTo>
                        <a:pt x="7" y="175"/>
                      </a:lnTo>
                      <a:lnTo>
                        <a:pt x="17" y="173"/>
                      </a:lnTo>
                      <a:lnTo>
                        <a:pt x="26" y="173"/>
                      </a:lnTo>
                      <a:lnTo>
                        <a:pt x="36" y="171"/>
                      </a:lnTo>
                      <a:lnTo>
                        <a:pt x="90" y="171"/>
                      </a:lnTo>
                      <a:lnTo>
                        <a:pt x="99" y="173"/>
                      </a:lnTo>
                      <a:lnTo>
                        <a:pt x="109" y="173"/>
                      </a:lnTo>
                      <a:lnTo>
                        <a:pt x="118" y="175"/>
                      </a:lnTo>
                      <a:lnTo>
                        <a:pt x="128" y="176"/>
                      </a:lnTo>
                      <a:lnTo>
                        <a:pt x="136" y="178"/>
                      </a:lnTo>
                      <a:lnTo>
                        <a:pt x="145" y="180"/>
                      </a:lnTo>
                      <a:lnTo>
                        <a:pt x="155" y="182"/>
                      </a:lnTo>
                      <a:lnTo>
                        <a:pt x="157" y="161"/>
                      </a:lnTo>
                      <a:lnTo>
                        <a:pt x="159" y="142"/>
                      </a:lnTo>
                      <a:lnTo>
                        <a:pt x="160" y="123"/>
                      </a:lnTo>
                      <a:lnTo>
                        <a:pt x="164" y="104"/>
                      </a:lnTo>
                      <a:lnTo>
                        <a:pt x="168" y="85"/>
                      </a:lnTo>
                      <a:lnTo>
                        <a:pt x="172" y="67"/>
                      </a:lnTo>
                      <a:lnTo>
                        <a:pt x="176" y="48"/>
                      </a:lnTo>
                      <a:lnTo>
                        <a:pt x="180" y="29"/>
                      </a:lnTo>
                      <a:lnTo>
                        <a:pt x="180" y="21"/>
                      </a:lnTo>
                      <a:lnTo>
                        <a:pt x="181" y="18"/>
                      </a:lnTo>
                      <a:lnTo>
                        <a:pt x="181" y="10"/>
                      </a:lnTo>
                      <a:lnTo>
                        <a:pt x="183" y="6"/>
                      </a:lnTo>
                      <a:lnTo>
                        <a:pt x="185" y="2"/>
                      </a:lnTo>
                      <a:lnTo>
                        <a:pt x="189" y="0"/>
                      </a:lnTo>
                      <a:lnTo>
                        <a:pt x="191" y="0"/>
                      </a:lnTo>
                      <a:lnTo>
                        <a:pt x="191" y="4"/>
                      </a:lnTo>
                      <a:lnTo>
                        <a:pt x="193" y="6"/>
                      </a:lnTo>
                      <a:lnTo>
                        <a:pt x="193" y="8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 cap="flat" cmpd="sng">
                  <a:noFill/>
                  <a:round/>
                  <a:headEnd/>
                  <a:tailEnd/>
                </a:ln>
                <a:effectLst>
                  <a:outerShdw blurRad="190500" dist="228600" dir="2700000" algn="ctr">
                    <a:srgbClr val="000000">
                      <a:alpha val="30000"/>
                    </a:srgbClr>
                  </a:outerShdw>
                </a:effectLst>
                <a:sp3d prstMaterial="matte">
                  <a:bevelT w="127000" h="63500"/>
                </a:sp3d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2" name="Unknown Shape"/>
                <p:cNvSpPr>
                  <a:spLocks/>
                </p:cNvSpPr>
                <p:nvPr/>
              </p:nvSpPr>
              <p:spPr bwMode="auto">
                <a:xfrm>
                  <a:off x="84" y="21"/>
                  <a:ext cx="80" cy="142"/>
                </a:xfrm>
                <a:custGeom>
                  <a:avLst/>
                  <a:gdLst/>
                  <a:ahLst/>
                  <a:cxnLst>
                    <a:cxn ang="0">
                      <a:pos x="80" y="6"/>
                    </a:cxn>
                    <a:cxn ang="0">
                      <a:pos x="80" y="14"/>
                    </a:cxn>
                    <a:cxn ang="0">
                      <a:pos x="78" y="21"/>
                    </a:cxn>
                    <a:cxn ang="0">
                      <a:pos x="75" y="29"/>
                    </a:cxn>
                    <a:cxn ang="0">
                      <a:pos x="73" y="37"/>
                    </a:cxn>
                    <a:cxn ang="0">
                      <a:pos x="69" y="48"/>
                    </a:cxn>
                    <a:cxn ang="0">
                      <a:pos x="67" y="58"/>
                    </a:cxn>
                    <a:cxn ang="0">
                      <a:pos x="63" y="71"/>
                    </a:cxn>
                    <a:cxn ang="0">
                      <a:pos x="61" y="83"/>
                    </a:cxn>
                    <a:cxn ang="0">
                      <a:pos x="59" y="94"/>
                    </a:cxn>
                    <a:cxn ang="0">
                      <a:pos x="59" y="132"/>
                    </a:cxn>
                    <a:cxn ang="0">
                      <a:pos x="61" y="132"/>
                    </a:cxn>
                    <a:cxn ang="0">
                      <a:pos x="61" y="138"/>
                    </a:cxn>
                    <a:cxn ang="0">
                      <a:pos x="59" y="140"/>
                    </a:cxn>
                    <a:cxn ang="0">
                      <a:pos x="57" y="140"/>
                    </a:cxn>
                    <a:cxn ang="0">
                      <a:pos x="55" y="142"/>
                    </a:cxn>
                    <a:cxn ang="0">
                      <a:pos x="52" y="142"/>
                    </a:cxn>
                    <a:cxn ang="0">
                      <a:pos x="48" y="140"/>
                    </a:cxn>
                    <a:cxn ang="0">
                      <a:pos x="42" y="140"/>
                    </a:cxn>
                    <a:cxn ang="0">
                      <a:pos x="38" y="138"/>
                    </a:cxn>
                    <a:cxn ang="0">
                      <a:pos x="32" y="138"/>
                    </a:cxn>
                    <a:cxn ang="0">
                      <a:pos x="29" y="136"/>
                    </a:cxn>
                    <a:cxn ang="0">
                      <a:pos x="23" y="136"/>
                    </a:cxn>
                    <a:cxn ang="0">
                      <a:pos x="19" y="134"/>
                    </a:cxn>
                    <a:cxn ang="0">
                      <a:pos x="6" y="134"/>
                    </a:cxn>
                    <a:cxn ang="0">
                      <a:pos x="2" y="132"/>
                    </a:cxn>
                    <a:cxn ang="0">
                      <a:pos x="2" y="113"/>
                    </a:cxn>
                    <a:cxn ang="0">
                      <a:pos x="0" y="104"/>
                    </a:cxn>
                    <a:cxn ang="0">
                      <a:pos x="0" y="85"/>
                    </a:cxn>
                    <a:cxn ang="0">
                      <a:pos x="2" y="75"/>
                    </a:cxn>
                    <a:cxn ang="0">
                      <a:pos x="4" y="67"/>
                    </a:cxn>
                    <a:cxn ang="0">
                      <a:pos x="6" y="58"/>
                    </a:cxn>
                    <a:cxn ang="0">
                      <a:pos x="13" y="58"/>
                    </a:cxn>
                    <a:cxn ang="0">
                      <a:pos x="15" y="56"/>
                    </a:cxn>
                    <a:cxn ang="0">
                      <a:pos x="17" y="56"/>
                    </a:cxn>
                    <a:cxn ang="0">
                      <a:pos x="19" y="54"/>
                    </a:cxn>
                    <a:cxn ang="0">
                      <a:pos x="19" y="39"/>
                    </a:cxn>
                    <a:cxn ang="0">
                      <a:pos x="21" y="31"/>
                    </a:cxn>
                    <a:cxn ang="0">
                      <a:pos x="23" y="25"/>
                    </a:cxn>
                    <a:cxn ang="0">
                      <a:pos x="27" y="19"/>
                    </a:cxn>
                    <a:cxn ang="0">
                      <a:pos x="30" y="14"/>
                    </a:cxn>
                    <a:cxn ang="0">
                      <a:pos x="36" y="8"/>
                    </a:cxn>
                    <a:cxn ang="0">
                      <a:pos x="42" y="4"/>
                    </a:cxn>
                    <a:cxn ang="0">
                      <a:pos x="48" y="2"/>
                    </a:cxn>
                    <a:cxn ang="0">
                      <a:pos x="52" y="2"/>
                    </a:cxn>
                    <a:cxn ang="0">
                      <a:pos x="57" y="0"/>
                    </a:cxn>
                    <a:cxn ang="0">
                      <a:pos x="61" y="2"/>
                    </a:cxn>
                    <a:cxn ang="0">
                      <a:pos x="67" y="2"/>
                    </a:cxn>
                    <a:cxn ang="0">
                      <a:pos x="73" y="4"/>
                    </a:cxn>
                    <a:cxn ang="0">
                      <a:pos x="76" y="6"/>
                    </a:cxn>
                    <a:cxn ang="0">
                      <a:pos x="80" y="6"/>
                    </a:cxn>
                  </a:cxnLst>
                  <a:rect l="0" t="0" r="r" b="b"/>
                  <a:pathLst>
                    <a:path w="80" h="142">
                      <a:moveTo>
                        <a:pt x="80" y="6"/>
                      </a:moveTo>
                      <a:lnTo>
                        <a:pt x="80" y="14"/>
                      </a:lnTo>
                      <a:lnTo>
                        <a:pt x="78" y="21"/>
                      </a:lnTo>
                      <a:lnTo>
                        <a:pt x="75" y="29"/>
                      </a:lnTo>
                      <a:lnTo>
                        <a:pt x="73" y="37"/>
                      </a:lnTo>
                      <a:lnTo>
                        <a:pt x="69" y="48"/>
                      </a:lnTo>
                      <a:lnTo>
                        <a:pt x="67" y="58"/>
                      </a:lnTo>
                      <a:lnTo>
                        <a:pt x="63" y="71"/>
                      </a:lnTo>
                      <a:lnTo>
                        <a:pt x="61" y="83"/>
                      </a:lnTo>
                      <a:lnTo>
                        <a:pt x="59" y="94"/>
                      </a:lnTo>
                      <a:lnTo>
                        <a:pt x="59" y="132"/>
                      </a:lnTo>
                      <a:lnTo>
                        <a:pt x="61" y="132"/>
                      </a:lnTo>
                      <a:lnTo>
                        <a:pt x="61" y="138"/>
                      </a:lnTo>
                      <a:lnTo>
                        <a:pt x="59" y="140"/>
                      </a:lnTo>
                      <a:lnTo>
                        <a:pt x="57" y="140"/>
                      </a:lnTo>
                      <a:lnTo>
                        <a:pt x="55" y="142"/>
                      </a:lnTo>
                      <a:lnTo>
                        <a:pt x="52" y="142"/>
                      </a:lnTo>
                      <a:lnTo>
                        <a:pt x="48" y="140"/>
                      </a:lnTo>
                      <a:lnTo>
                        <a:pt x="42" y="140"/>
                      </a:lnTo>
                      <a:lnTo>
                        <a:pt x="38" y="138"/>
                      </a:lnTo>
                      <a:lnTo>
                        <a:pt x="32" y="138"/>
                      </a:lnTo>
                      <a:lnTo>
                        <a:pt x="29" y="136"/>
                      </a:lnTo>
                      <a:lnTo>
                        <a:pt x="23" y="136"/>
                      </a:lnTo>
                      <a:lnTo>
                        <a:pt x="19" y="134"/>
                      </a:lnTo>
                      <a:lnTo>
                        <a:pt x="6" y="134"/>
                      </a:lnTo>
                      <a:lnTo>
                        <a:pt x="2" y="132"/>
                      </a:lnTo>
                      <a:lnTo>
                        <a:pt x="2" y="113"/>
                      </a:lnTo>
                      <a:lnTo>
                        <a:pt x="0" y="104"/>
                      </a:lnTo>
                      <a:lnTo>
                        <a:pt x="0" y="85"/>
                      </a:lnTo>
                      <a:lnTo>
                        <a:pt x="2" y="75"/>
                      </a:lnTo>
                      <a:lnTo>
                        <a:pt x="4" y="67"/>
                      </a:lnTo>
                      <a:lnTo>
                        <a:pt x="6" y="58"/>
                      </a:lnTo>
                      <a:lnTo>
                        <a:pt x="13" y="58"/>
                      </a:lnTo>
                      <a:lnTo>
                        <a:pt x="15" y="56"/>
                      </a:lnTo>
                      <a:lnTo>
                        <a:pt x="17" y="56"/>
                      </a:lnTo>
                      <a:lnTo>
                        <a:pt x="19" y="54"/>
                      </a:lnTo>
                      <a:lnTo>
                        <a:pt x="19" y="39"/>
                      </a:lnTo>
                      <a:lnTo>
                        <a:pt x="21" y="31"/>
                      </a:lnTo>
                      <a:lnTo>
                        <a:pt x="23" y="25"/>
                      </a:lnTo>
                      <a:lnTo>
                        <a:pt x="27" y="19"/>
                      </a:lnTo>
                      <a:lnTo>
                        <a:pt x="30" y="14"/>
                      </a:lnTo>
                      <a:lnTo>
                        <a:pt x="36" y="8"/>
                      </a:lnTo>
                      <a:lnTo>
                        <a:pt x="42" y="4"/>
                      </a:lnTo>
                      <a:lnTo>
                        <a:pt x="48" y="2"/>
                      </a:lnTo>
                      <a:lnTo>
                        <a:pt x="52" y="2"/>
                      </a:lnTo>
                      <a:lnTo>
                        <a:pt x="57" y="0"/>
                      </a:lnTo>
                      <a:lnTo>
                        <a:pt x="61" y="2"/>
                      </a:lnTo>
                      <a:lnTo>
                        <a:pt x="67" y="2"/>
                      </a:lnTo>
                      <a:lnTo>
                        <a:pt x="73" y="4"/>
                      </a:lnTo>
                      <a:lnTo>
                        <a:pt x="76" y="6"/>
                      </a:lnTo>
                      <a:lnTo>
                        <a:pt x="80" y="6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 cap="flat" cmpd="sng">
                  <a:noFill/>
                  <a:round/>
                  <a:headEnd/>
                  <a:tailEnd/>
                </a:ln>
                <a:effectLst>
                  <a:outerShdw blurRad="190500" dist="228600" dir="2700000" algn="ctr">
                    <a:srgbClr val="000000">
                      <a:alpha val="30000"/>
                    </a:srgbClr>
                  </a:outerShdw>
                </a:effectLst>
                <a:sp3d prstMaterial="matte">
                  <a:bevelT w="127000" h="63500"/>
                </a:sp3d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3" name="Unknown Shape"/>
                <p:cNvSpPr>
                  <a:spLocks/>
                </p:cNvSpPr>
                <p:nvPr/>
              </p:nvSpPr>
              <p:spPr bwMode="auto">
                <a:xfrm>
                  <a:off x="23" y="35"/>
                  <a:ext cx="68" cy="118"/>
                </a:xfrm>
                <a:custGeom>
                  <a:avLst/>
                  <a:gdLst/>
                  <a:ahLst/>
                  <a:cxnLst>
                    <a:cxn ang="0">
                      <a:pos x="68" y="0"/>
                    </a:cxn>
                    <a:cxn ang="0">
                      <a:pos x="67" y="4"/>
                    </a:cxn>
                    <a:cxn ang="0">
                      <a:pos x="67" y="9"/>
                    </a:cxn>
                    <a:cxn ang="0">
                      <a:pos x="68" y="13"/>
                    </a:cxn>
                    <a:cxn ang="0">
                      <a:pos x="68" y="23"/>
                    </a:cxn>
                    <a:cxn ang="0">
                      <a:pos x="67" y="28"/>
                    </a:cxn>
                    <a:cxn ang="0">
                      <a:pos x="65" y="30"/>
                    </a:cxn>
                    <a:cxn ang="0">
                      <a:pos x="59" y="32"/>
                    </a:cxn>
                    <a:cxn ang="0">
                      <a:pos x="57" y="30"/>
                    </a:cxn>
                    <a:cxn ang="0">
                      <a:pos x="55" y="30"/>
                    </a:cxn>
                    <a:cxn ang="0">
                      <a:pos x="51" y="34"/>
                    </a:cxn>
                    <a:cxn ang="0">
                      <a:pos x="51" y="36"/>
                    </a:cxn>
                    <a:cxn ang="0">
                      <a:pos x="49" y="40"/>
                    </a:cxn>
                    <a:cxn ang="0">
                      <a:pos x="49" y="42"/>
                    </a:cxn>
                    <a:cxn ang="0">
                      <a:pos x="47" y="44"/>
                    </a:cxn>
                    <a:cxn ang="0">
                      <a:pos x="44" y="61"/>
                    </a:cxn>
                    <a:cxn ang="0">
                      <a:pos x="44" y="78"/>
                    </a:cxn>
                    <a:cxn ang="0">
                      <a:pos x="46" y="97"/>
                    </a:cxn>
                    <a:cxn ang="0">
                      <a:pos x="47" y="115"/>
                    </a:cxn>
                    <a:cxn ang="0">
                      <a:pos x="44" y="117"/>
                    </a:cxn>
                    <a:cxn ang="0">
                      <a:pos x="38" y="117"/>
                    </a:cxn>
                    <a:cxn ang="0">
                      <a:pos x="32" y="118"/>
                    </a:cxn>
                    <a:cxn ang="0">
                      <a:pos x="5" y="118"/>
                    </a:cxn>
                    <a:cxn ang="0">
                      <a:pos x="5" y="111"/>
                    </a:cxn>
                    <a:cxn ang="0">
                      <a:pos x="3" y="105"/>
                    </a:cxn>
                    <a:cxn ang="0">
                      <a:pos x="1" y="97"/>
                    </a:cxn>
                    <a:cxn ang="0">
                      <a:pos x="0" y="90"/>
                    </a:cxn>
                    <a:cxn ang="0">
                      <a:pos x="0" y="76"/>
                    </a:cxn>
                    <a:cxn ang="0">
                      <a:pos x="1" y="71"/>
                    </a:cxn>
                    <a:cxn ang="0">
                      <a:pos x="5" y="65"/>
                    </a:cxn>
                    <a:cxn ang="0">
                      <a:pos x="9" y="63"/>
                    </a:cxn>
                    <a:cxn ang="0">
                      <a:pos x="9" y="61"/>
                    </a:cxn>
                    <a:cxn ang="0">
                      <a:pos x="11" y="59"/>
                    </a:cxn>
                    <a:cxn ang="0">
                      <a:pos x="11" y="40"/>
                    </a:cxn>
                    <a:cxn ang="0">
                      <a:pos x="13" y="34"/>
                    </a:cxn>
                    <a:cxn ang="0">
                      <a:pos x="19" y="28"/>
                    </a:cxn>
                    <a:cxn ang="0">
                      <a:pos x="23" y="27"/>
                    </a:cxn>
                    <a:cxn ang="0">
                      <a:pos x="24" y="23"/>
                    </a:cxn>
                    <a:cxn ang="0">
                      <a:pos x="28" y="21"/>
                    </a:cxn>
                    <a:cxn ang="0">
                      <a:pos x="30" y="17"/>
                    </a:cxn>
                    <a:cxn ang="0">
                      <a:pos x="30" y="11"/>
                    </a:cxn>
                    <a:cxn ang="0">
                      <a:pos x="36" y="7"/>
                    </a:cxn>
                    <a:cxn ang="0">
                      <a:pos x="40" y="4"/>
                    </a:cxn>
                    <a:cxn ang="0">
                      <a:pos x="44" y="2"/>
                    </a:cxn>
                    <a:cxn ang="0">
                      <a:pos x="49" y="2"/>
                    </a:cxn>
                    <a:cxn ang="0">
                      <a:pos x="55" y="0"/>
                    </a:cxn>
                    <a:cxn ang="0">
                      <a:pos x="68" y="0"/>
                    </a:cxn>
                  </a:cxnLst>
                  <a:rect l="0" t="0" r="r" b="b"/>
                  <a:pathLst>
                    <a:path w="68" h="118">
                      <a:moveTo>
                        <a:pt x="68" y="0"/>
                      </a:moveTo>
                      <a:lnTo>
                        <a:pt x="67" y="4"/>
                      </a:lnTo>
                      <a:lnTo>
                        <a:pt x="67" y="9"/>
                      </a:lnTo>
                      <a:lnTo>
                        <a:pt x="68" y="13"/>
                      </a:lnTo>
                      <a:lnTo>
                        <a:pt x="68" y="23"/>
                      </a:lnTo>
                      <a:lnTo>
                        <a:pt x="67" y="28"/>
                      </a:lnTo>
                      <a:lnTo>
                        <a:pt x="65" y="30"/>
                      </a:lnTo>
                      <a:lnTo>
                        <a:pt x="59" y="32"/>
                      </a:lnTo>
                      <a:lnTo>
                        <a:pt x="57" y="30"/>
                      </a:lnTo>
                      <a:lnTo>
                        <a:pt x="55" y="30"/>
                      </a:lnTo>
                      <a:lnTo>
                        <a:pt x="51" y="34"/>
                      </a:lnTo>
                      <a:lnTo>
                        <a:pt x="51" y="36"/>
                      </a:lnTo>
                      <a:lnTo>
                        <a:pt x="49" y="40"/>
                      </a:lnTo>
                      <a:lnTo>
                        <a:pt x="49" y="42"/>
                      </a:lnTo>
                      <a:lnTo>
                        <a:pt x="47" y="44"/>
                      </a:lnTo>
                      <a:lnTo>
                        <a:pt x="44" y="61"/>
                      </a:lnTo>
                      <a:lnTo>
                        <a:pt x="44" y="78"/>
                      </a:lnTo>
                      <a:lnTo>
                        <a:pt x="46" y="97"/>
                      </a:lnTo>
                      <a:lnTo>
                        <a:pt x="47" y="115"/>
                      </a:lnTo>
                      <a:lnTo>
                        <a:pt x="44" y="117"/>
                      </a:lnTo>
                      <a:lnTo>
                        <a:pt x="38" y="117"/>
                      </a:lnTo>
                      <a:lnTo>
                        <a:pt x="32" y="118"/>
                      </a:lnTo>
                      <a:lnTo>
                        <a:pt x="5" y="118"/>
                      </a:lnTo>
                      <a:lnTo>
                        <a:pt x="5" y="111"/>
                      </a:lnTo>
                      <a:lnTo>
                        <a:pt x="3" y="105"/>
                      </a:lnTo>
                      <a:lnTo>
                        <a:pt x="1" y="97"/>
                      </a:lnTo>
                      <a:lnTo>
                        <a:pt x="0" y="90"/>
                      </a:lnTo>
                      <a:lnTo>
                        <a:pt x="0" y="76"/>
                      </a:lnTo>
                      <a:lnTo>
                        <a:pt x="1" y="71"/>
                      </a:lnTo>
                      <a:lnTo>
                        <a:pt x="5" y="65"/>
                      </a:lnTo>
                      <a:lnTo>
                        <a:pt x="9" y="63"/>
                      </a:lnTo>
                      <a:lnTo>
                        <a:pt x="9" y="61"/>
                      </a:lnTo>
                      <a:lnTo>
                        <a:pt x="11" y="59"/>
                      </a:lnTo>
                      <a:lnTo>
                        <a:pt x="11" y="40"/>
                      </a:lnTo>
                      <a:lnTo>
                        <a:pt x="13" y="34"/>
                      </a:lnTo>
                      <a:lnTo>
                        <a:pt x="19" y="28"/>
                      </a:lnTo>
                      <a:lnTo>
                        <a:pt x="23" y="27"/>
                      </a:lnTo>
                      <a:lnTo>
                        <a:pt x="24" y="23"/>
                      </a:lnTo>
                      <a:lnTo>
                        <a:pt x="28" y="21"/>
                      </a:lnTo>
                      <a:lnTo>
                        <a:pt x="30" y="17"/>
                      </a:lnTo>
                      <a:lnTo>
                        <a:pt x="30" y="11"/>
                      </a:lnTo>
                      <a:lnTo>
                        <a:pt x="36" y="7"/>
                      </a:lnTo>
                      <a:lnTo>
                        <a:pt x="40" y="4"/>
                      </a:lnTo>
                      <a:lnTo>
                        <a:pt x="44" y="2"/>
                      </a:lnTo>
                      <a:lnTo>
                        <a:pt x="49" y="2"/>
                      </a:lnTo>
                      <a:lnTo>
                        <a:pt x="55" y="0"/>
                      </a:lnTo>
                      <a:lnTo>
                        <a:pt x="68" y="0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 cap="flat" cmpd="sng">
                  <a:noFill/>
                  <a:round/>
                  <a:headEnd/>
                  <a:tailEnd/>
                </a:ln>
                <a:effectLst>
                  <a:outerShdw blurRad="190500" dist="228600" dir="2700000" algn="ctr">
                    <a:srgbClr val="000000">
                      <a:alpha val="30000"/>
                    </a:srgbClr>
                  </a:outerShdw>
                </a:effectLst>
                <a:sp3d prstMaterial="matte">
                  <a:bevelT w="127000" h="63500"/>
                </a:sp3d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10" name="Group 41"/>
            <p:cNvGrpSpPr>
              <a:grpSpLocks/>
            </p:cNvGrpSpPr>
            <p:nvPr/>
          </p:nvGrpSpPr>
          <p:grpSpPr bwMode="auto">
            <a:xfrm rot="-843529">
              <a:off x="133" y="626"/>
              <a:ext cx="199" cy="338"/>
              <a:chOff x="0" y="0"/>
              <a:chExt cx="341" cy="480"/>
            </a:xfrm>
          </p:grpSpPr>
          <p:sp>
            <p:nvSpPr>
              <p:cNvPr id="11" name="Unknown Shape"/>
              <p:cNvSpPr>
                <a:spLocks/>
              </p:cNvSpPr>
              <p:nvPr/>
            </p:nvSpPr>
            <p:spPr bwMode="auto">
              <a:xfrm flipH="1">
                <a:off x="168" y="96"/>
                <a:ext cx="120" cy="336"/>
              </a:xfrm>
              <a:custGeom>
                <a:avLst/>
                <a:gdLst/>
                <a:ahLst/>
                <a:cxnLst>
                  <a:cxn ang="0">
                    <a:pos x="615" y="27"/>
                  </a:cxn>
                  <a:cxn ang="0">
                    <a:pos x="581" y="56"/>
                  </a:cxn>
                  <a:cxn ang="0">
                    <a:pos x="544" y="81"/>
                  </a:cxn>
                  <a:cxn ang="0">
                    <a:pos x="508" y="106"/>
                  </a:cxn>
                  <a:cxn ang="0">
                    <a:pos x="460" y="148"/>
                  </a:cxn>
                  <a:cxn ang="0">
                    <a:pos x="393" y="211"/>
                  </a:cxn>
                  <a:cxn ang="0">
                    <a:pos x="339" y="270"/>
                  </a:cxn>
                  <a:cxn ang="0">
                    <a:pos x="307" y="311"/>
                  </a:cxn>
                  <a:cxn ang="0">
                    <a:pos x="274" y="351"/>
                  </a:cxn>
                  <a:cxn ang="0">
                    <a:pos x="244" y="393"/>
                  </a:cxn>
                  <a:cxn ang="0">
                    <a:pos x="207" y="443"/>
                  </a:cxn>
                  <a:cxn ang="0">
                    <a:pos x="161" y="516"/>
                  </a:cxn>
                  <a:cxn ang="0">
                    <a:pos x="125" y="592"/>
                  </a:cxn>
                  <a:cxn ang="0">
                    <a:pos x="92" y="671"/>
                  </a:cxn>
                  <a:cxn ang="0">
                    <a:pos x="67" y="738"/>
                  </a:cxn>
                  <a:cxn ang="0">
                    <a:pos x="62" y="766"/>
                  </a:cxn>
                  <a:cxn ang="0">
                    <a:pos x="54" y="789"/>
                  </a:cxn>
                  <a:cxn ang="0">
                    <a:pos x="39" y="774"/>
                  </a:cxn>
                  <a:cxn ang="0">
                    <a:pos x="23" y="743"/>
                  </a:cxn>
                  <a:cxn ang="0">
                    <a:pos x="14" y="709"/>
                  </a:cxn>
                  <a:cxn ang="0">
                    <a:pos x="4" y="673"/>
                  </a:cxn>
                  <a:cxn ang="0">
                    <a:pos x="0" y="627"/>
                  </a:cxn>
                  <a:cxn ang="0">
                    <a:pos x="6" y="573"/>
                  </a:cxn>
                  <a:cxn ang="0">
                    <a:pos x="23" y="521"/>
                  </a:cxn>
                  <a:cxn ang="0">
                    <a:pos x="44" y="472"/>
                  </a:cxn>
                  <a:cxn ang="0">
                    <a:pos x="67" y="433"/>
                  </a:cxn>
                  <a:cxn ang="0">
                    <a:pos x="92" y="404"/>
                  </a:cxn>
                  <a:cxn ang="0">
                    <a:pos x="117" y="378"/>
                  </a:cxn>
                  <a:cxn ang="0">
                    <a:pos x="140" y="351"/>
                  </a:cxn>
                  <a:cxn ang="0">
                    <a:pos x="155" y="336"/>
                  </a:cxn>
                  <a:cxn ang="0">
                    <a:pos x="169" y="324"/>
                  </a:cxn>
                  <a:cxn ang="0">
                    <a:pos x="198" y="299"/>
                  </a:cxn>
                  <a:cxn ang="0">
                    <a:pos x="224" y="278"/>
                  </a:cxn>
                  <a:cxn ang="0">
                    <a:pos x="249" y="259"/>
                  </a:cxn>
                  <a:cxn ang="0">
                    <a:pos x="274" y="240"/>
                  </a:cxn>
                  <a:cxn ang="0">
                    <a:pos x="301" y="221"/>
                  </a:cxn>
                  <a:cxn ang="0">
                    <a:pos x="328" y="203"/>
                  </a:cxn>
                  <a:cxn ang="0">
                    <a:pos x="353" y="186"/>
                  </a:cxn>
                  <a:cxn ang="0">
                    <a:pos x="379" y="167"/>
                  </a:cxn>
                  <a:cxn ang="0">
                    <a:pos x="410" y="150"/>
                  </a:cxn>
                  <a:cxn ang="0">
                    <a:pos x="441" y="131"/>
                  </a:cxn>
                  <a:cxn ang="0">
                    <a:pos x="469" y="111"/>
                  </a:cxn>
                  <a:cxn ang="0">
                    <a:pos x="500" y="92"/>
                  </a:cxn>
                  <a:cxn ang="0">
                    <a:pos x="525" y="77"/>
                  </a:cxn>
                  <a:cxn ang="0">
                    <a:pos x="550" y="60"/>
                  </a:cxn>
                  <a:cxn ang="0">
                    <a:pos x="573" y="43"/>
                  </a:cxn>
                  <a:cxn ang="0">
                    <a:pos x="598" y="29"/>
                  </a:cxn>
                  <a:cxn ang="0">
                    <a:pos x="619" y="16"/>
                  </a:cxn>
                  <a:cxn ang="0">
                    <a:pos x="636" y="0"/>
                  </a:cxn>
                </a:cxnLst>
                <a:rect l="0" t="0" r="r" b="b"/>
                <a:pathLst>
                  <a:path w="640" h="791">
                    <a:moveTo>
                      <a:pt x="640" y="2"/>
                    </a:moveTo>
                    <a:lnTo>
                      <a:pt x="632" y="12"/>
                    </a:lnTo>
                    <a:lnTo>
                      <a:pt x="625" y="20"/>
                    </a:lnTo>
                    <a:lnTo>
                      <a:pt x="615" y="27"/>
                    </a:lnTo>
                    <a:lnTo>
                      <a:pt x="607" y="35"/>
                    </a:lnTo>
                    <a:lnTo>
                      <a:pt x="598" y="43"/>
                    </a:lnTo>
                    <a:lnTo>
                      <a:pt x="590" y="48"/>
                    </a:lnTo>
                    <a:lnTo>
                      <a:pt x="581" y="56"/>
                    </a:lnTo>
                    <a:lnTo>
                      <a:pt x="571" y="62"/>
                    </a:lnTo>
                    <a:lnTo>
                      <a:pt x="561" y="67"/>
                    </a:lnTo>
                    <a:lnTo>
                      <a:pt x="552" y="73"/>
                    </a:lnTo>
                    <a:lnTo>
                      <a:pt x="544" y="81"/>
                    </a:lnTo>
                    <a:lnTo>
                      <a:pt x="535" y="87"/>
                    </a:lnTo>
                    <a:lnTo>
                      <a:pt x="525" y="92"/>
                    </a:lnTo>
                    <a:lnTo>
                      <a:pt x="515" y="98"/>
                    </a:lnTo>
                    <a:lnTo>
                      <a:pt x="508" y="106"/>
                    </a:lnTo>
                    <a:lnTo>
                      <a:pt x="498" y="111"/>
                    </a:lnTo>
                    <a:lnTo>
                      <a:pt x="489" y="121"/>
                    </a:lnTo>
                    <a:lnTo>
                      <a:pt x="479" y="129"/>
                    </a:lnTo>
                    <a:lnTo>
                      <a:pt x="460" y="148"/>
                    </a:lnTo>
                    <a:lnTo>
                      <a:pt x="450" y="156"/>
                    </a:lnTo>
                    <a:lnTo>
                      <a:pt x="431" y="175"/>
                    </a:lnTo>
                    <a:lnTo>
                      <a:pt x="422" y="182"/>
                    </a:lnTo>
                    <a:lnTo>
                      <a:pt x="393" y="211"/>
                    </a:lnTo>
                    <a:lnTo>
                      <a:pt x="385" y="221"/>
                    </a:lnTo>
                    <a:lnTo>
                      <a:pt x="366" y="240"/>
                    </a:lnTo>
                    <a:lnTo>
                      <a:pt x="358" y="251"/>
                    </a:lnTo>
                    <a:lnTo>
                      <a:pt x="339" y="270"/>
                    </a:lnTo>
                    <a:lnTo>
                      <a:pt x="332" y="280"/>
                    </a:lnTo>
                    <a:lnTo>
                      <a:pt x="322" y="290"/>
                    </a:lnTo>
                    <a:lnTo>
                      <a:pt x="314" y="301"/>
                    </a:lnTo>
                    <a:lnTo>
                      <a:pt x="307" y="311"/>
                    </a:lnTo>
                    <a:lnTo>
                      <a:pt x="297" y="320"/>
                    </a:lnTo>
                    <a:lnTo>
                      <a:pt x="289" y="332"/>
                    </a:lnTo>
                    <a:lnTo>
                      <a:pt x="282" y="341"/>
                    </a:lnTo>
                    <a:lnTo>
                      <a:pt x="274" y="351"/>
                    </a:lnTo>
                    <a:lnTo>
                      <a:pt x="267" y="362"/>
                    </a:lnTo>
                    <a:lnTo>
                      <a:pt x="257" y="372"/>
                    </a:lnTo>
                    <a:lnTo>
                      <a:pt x="249" y="383"/>
                    </a:lnTo>
                    <a:lnTo>
                      <a:pt x="244" y="393"/>
                    </a:lnTo>
                    <a:lnTo>
                      <a:pt x="234" y="404"/>
                    </a:lnTo>
                    <a:lnTo>
                      <a:pt x="228" y="414"/>
                    </a:lnTo>
                    <a:lnTo>
                      <a:pt x="221" y="426"/>
                    </a:lnTo>
                    <a:lnTo>
                      <a:pt x="207" y="443"/>
                    </a:lnTo>
                    <a:lnTo>
                      <a:pt x="196" y="460"/>
                    </a:lnTo>
                    <a:lnTo>
                      <a:pt x="182" y="479"/>
                    </a:lnTo>
                    <a:lnTo>
                      <a:pt x="173" y="496"/>
                    </a:lnTo>
                    <a:lnTo>
                      <a:pt x="161" y="516"/>
                    </a:lnTo>
                    <a:lnTo>
                      <a:pt x="152" y="535"/>
                    </a:lnTo>
                    <a:lnTo>
                      <a:pt x="142" y="554"/>
                    </a:lnTo>
                    <a:lnTo>
                      <a:pt x="132" y="573"/>
                    </a:lnTo>
                    <a:lnTo>
                      <a:pt x="125" y="592"/>
                    </a:lnTo>
                    <a:lnTo>
                      <a:pt x="117" y="611"/>
                    </a:lnTo>
                    <a:lnTo>
                      <a:pt x="108" y="632"/>
                    </a:lnTo>
                    <a:lnTo>
                      <a:pt x="100" y="652"/>
                    </a:lnTo>
                    <a:lnTo>
                      <a:pt x="92" y="671"/>
                    </a:lnTo>
                    <a:lnTo>
                      <a:pt x="86" y="692"/>
                    </a:lnTo>
                    <a:lnTo>
                      <a:pt x="79" y="711"/>
                    </a:lnTo>
                    <a:lnTo>
                      <a:pt x="71" y="730"/>
                    </a:lnTo>
                    <a:lnTo>
                      <a:pt x="67" y="738"/>
                    </a:lnTo>
                    <a:lnTo>
                      <a:pt x="65" y="745"/>
                    </a:lnTo>
                    <a:lnTo>
                      <a:pt x="64" y="753"/>
                    </a:lnTo>
                    <a:lnTo>
                      <a:pt x="62" y="759"/>
                    </a:lnTo>
                    <a:lnTo>
                      <a:pt x="62" y="766"/>
                    </a:lnTo>
                    <a:lnTo>
                      <a:pt x="60" y="774"/>
                    </a:lnTo>
                    <a:lnTo>
                      <a:pt x="58" y="782"/>
                    </a:lnTo>
                    <a:lnTo>
                      <a:pt x="56" y="789"/>
                    </a:lnTo>
                    <a:lnTo>
                      <a:pt x="54" y="789"/>
                    </a:lnTo>
                    <a:lnTo>
                      <a:pt x="52" y="791"/>
                    </a:lnTo>
                    <a:lnTo>
                      <a:pt x="50" y="789"/>
                    </a:lnTo>
                    <a:lnTo>
                      <a:pt x="44" y="782"/>
                    </a:lnTo>
                    <a:lnTo>
                      <a:pt x="39" y="774"/>
                    </a:lnTo>
                    <a:lnTo>
                      <a:pt x="35" y="766"/>
                    </a:lnTo>
                    <a:lnTo>
                      <a:pt x="31" y="759"/>
                    </a:lnTo>
                    <a:lnTo>
                      <a:pt x="27" y="751"/>
                    </a:lnTo>
                    <a:lnTo>
                      <a:pt x="23" y="743"/>
                    </a:lnTo>
                    <a:lnTo>
                      <a:pt x="21" y="734"/>
                    </a:lnTo>
                    <a:lnTo>
                      <a:pt x="18" y="726"/>
                    </a:lnTo>
                    <a:lnTo>
                      <a:pt x="16" y="717"/>
                    </a:lnTo>
                    <a:lnTo>
                      <a:pt x="14" y="709"/>
                    </a:lnTo>
                    <a:lnTo>
                      <a:pt x="10" y="699"/>
                    </a:lnTo>
                    <a:lnTo>
                      <a:pt x="8" y="690"/>
                    </a:lnTo>
                    <a:lnTo>
                      <a:pt x="6" y="682"/>
                    </a:lnTo>
                    <a:lnTo>
                      <a:pt x="4" y="673"/>
                    </a:lnTo>
                    <a:lnTo>
                      <a:pt x="2" y="665"/>
                    </a:lnTo>
                    <a:lnTo>
                      <a:pt x="2" y="655"/>
                    </a:lnTo>
                    <a:lnTo>
                      <a:pt x="0" y="642"/>
                    </a:lnTo>
                    <a:lnTo>
                      <a:pt x="0" y="627"/>
                    </a:lnTo>
                    <a:lnTo>
                      <a:pt x="2" y="613"/>
                    </a:lnTo>
                    <a:lnTo>
                      <a:pt x="2" y="600"/>
                    </a:lnTo>
                    <a:lnTo>
                      <a:pt x="4" y="586"/>
                    </a:lnTo>
                    <a:lnTo>
                      <a:pt x="6" y="573"/>
                    </a:lnTo>
                    <a:lnTo>
                      <a:pt x="10" y="560"/>
                    </a:lnTo>
                    <a:lnTo>
                      <a:pt x="14" y="546"/>
                    </a:lnTo>
                    <a:lnTo>
                      <a:pt x="18" y="533"/>
                    </a:lnTo>
                    <a:lnTo>
                      <a:pt x="23" y="521"/>
                    </a:lnTo>
                    <a:lnTo>
                      <a:pt x="27" y="508"/>
                    </a:lnTo>
                    <a:lnTo>
                      <a:pt x="33" y="494"/>
                    </a:lnTo>
                    <a:lnTo>
                      <a:pt x="39" y="483"/>
                    </a:lnTo>
                    <a:lnTo>
                      <a:pt x="44" y="472"/>
                    </a:lnTo>
                    <a:lnTo>
                      <a:pt x="50" y="460"/>
                    </a:lnTo>
                    <a:lnTo>
                      <a:pt x="58" y="447"/>
                    </a:lnTo>
                    <a:lnTo>
                      <a:pt x="64" y="441"/>
                    </a:lnTo>
                    <a:lnTo>
                      <a:pt x="67" y="433"/>
                    </a:lnTo>
                    <a:lnTo>
                      <a:pt x="75" y="426"/>
                    </a:lnTo>
                    <a:lnTo>
                      <a:pt x="81" y="418"/>
                    </a:lnTo>
                    <a:lnTo>
                      <a:pt x="86" y="412"/>
                    </a:lnTo>
                    <a:lnTo>
                      <a:pt x="92" y="404"/>
                    </a:lnTo>
                    <a:lnTo>
                      <a:pt x="98" y="397"/>
                    </a:lnTo>
                    <a:lnTo>
                      <a:pt x="104" y="391"/>
                    </a:lnTo>
                    <a:lnTo>
                      <a:pt x="109" y="383"/>
                    </a:lnTo>
                    <a:lnTo>
                      <a:pt x="117" y="378"/>
                    </a:lnTo>
                    <a:lnTo>
                      <a:pt x="123" y="370"/>
                    </a:lnTo>
                    <a:lnTo>
                      <a:pt x="129" y="364"/>
                    </a:lnTo>
                    <a:lnTo>
                      <a:pt x="134" y="357"/>
                    </a:lnTo>
                    <a:lnTo>
                      <a:pt x="140" y="351"/>
                    </a:lnTo>
                    <a:lnTo>
                      <a:pt x="146" y="343"/>
                    </a:lnTo>
                    <a:lnTo>
                      <a:pt x="154" y="337"/>
                    </a:lnTo>
                    <a:lnTo>
                      <a:pt x="152" y="336"/>
                    </a:lnTo>
                    <a:lnTo>
                      <a:pt x="155" y="336"/>
                    </a:lnTo>
                    <a:lnTo>
                      <a:pt x="159" y="332"/>
                    </a:lnTo>
                    <a:lnTo>
                      <a:pt x="163" y="330"/>
                    </a:lnTo>
                    <a:lnTo>
                      <a:pt x="165" y="326"/>
                    </a:lnTo>
                    <a:lnTo>
                      <a:pt x="169" y="324"/>
                    </a:lnTo>
                    <a:lnTo>
                      <a:pt x="177" y="316"/>
                    </a:lnTo>
                    <a:lnTo>
                      <a:pt x="180" y="314"/>
                    </a:lnTo>
                    <a:lnTo>
                      <a:pt x="192" y="303"/>
                    </a:lnTo>
                    <a:lnTo>
                      <a:pt x="198" y="299"/>
                    </a:lnTo>
                    <a:lnTo>
                      <a:pt x="205" y="293"/>
                    </a:lnTo>
                    <a:lnTo>
                      <a:pt x="211" y="290"/>
                    </a:lnTo>
                    <a:lnTo>
                      <a:pt x="217" y="284"/>
                    </a:lnTo>
                    <a:lnTo>
                      <a:pt x="224" y="278"/>
                    </a:lnTo>
                    <a:lnTo>
                      <a:pt x="230" y="274"/>
                    </a:lnTo>
                    <a:lnTo>
                      <a:pt x="236" y="269"/>
                    </a:lnTo>
                    <a:lnTo>
                      <a:pt x="244" y="265"/>
                    </a:lnTo>
                    <a:lnTo>
                      <a:pt x="249" y="259"/>
                    </a:lnTo>
                    <a:lnTo>
                      <a:pt x="255" y="255"/>
                    </a:lnTo>
                    <a:lnTo>
                      <a:pt x="263" y="249"/>
                    </a:lnTo>
                    <a:lnTo>
                      <a:pt x="268" y="246"/>
                    </a:lnTo>
                    <a:lnTo>
                      <a:pt x="274" y="240"/>
                    </a:lnTo>
                    <a:lnTo>
                      <a:pt x="282" y="236"/>
                    </a:lnTo>
                    <a:lnTo>
                      <a:pt x="288" y="232"/>
                    </a:lnTo>
                    <a:lnTo>
                      <a:pt x="295" y="226"/>
                    </a:lnTo>
                    <a:lnTo>
                      <a:pt x="301" y="221"/>
                    </a:lnTo>
                    <a:lnTo>
                      <a:pt x="309" y="217"/>
                    </a:lnTo>
                    <a:lnTo>
                      <a:pt x="314" y="213"/>
                    </a:lnTo>
                    <a:lnTo>
                      <a:pt x="320" y="209"/>
                    </a:lnTo>
                    <a:lnTo>
                      <a:pt x="328" y="203"/>
                    </a:lnTo>
                    <a:lnTo>
                      <a:pt x="334" y="200"/>
                    </a:lnTo>
                    <a:lnTo>
                      <a:pt x="339" y="194"/>
                    </a:lnTo>
                    <a:lnTo>
                      <a:pt x="347" y="190"/>
                    </a:lnTo>
                    <a:lnTo>
                      <a:pt x="353" y="186"/>
                    </a:lnTo>
                    <a:lnTo>
                      <a:pt x="360" y="180"/>
                    </a:lnTo>
                    <a:lnTo>
                      <a:pt x="366" y="177"/>
                    </a:lnTo>
                    <a:lnTo>
                      <a:pt x="374" y="171"/>
                    </a:lnTo>
                    <a:lnTo>
                      <a:pt x="379" y="167"/>
                    </a:lnTo>
                    <a:lnTo>
                      <a:pt x="387" y="163"/>
                    </a:lnTo>
                    <a:lnTo>
                      <a:pt x="395" y="157"/>
                    </a:lnTo>
                    <a:lnTo>
                      <a:pt x="402" y="154"/>
                    </a:lnTo>
                    <a:lnTo>
                      <a:pt x="410" y="150"/>
                    </a:lnTo>
                    <a:lnTo>
                      <a:pt x="418" y="144"/>
                    </a:lnTo>
                    <a:lnTo>
                      <a:pt x="425" y="140"/>
                    </a:lnTo>
                    <a:lnTo>
                      <a:pt x="433" y="136"/>
                    </a:lnTo>
                    <a:lnTo>
                      <a:pt x="441" y="131"/>
                    </a:lnTo>
                    <a:lnTo>
                      <a:pt x="447" y="125"/>
                    </a:lnTo>
                    <a:lnTo>
                      <a:pt x="454" y="121"/>
                    </a:lnTo>
                    <a:lnTo>
                      <a:pt x="462" y="115"/>
                    </a:lnTo>
                    <a:lnTo>
                      <a:pt x="469" y="111"/>
                    </a:lnTo>
                    <a:lnTo>
                      <a:pt x="477" y="106"/>
                    </a:lnTo>
                    <a:lnTo>
                      <a:pt x="485" y="100"/>
                    </a:lnTo>
                    <a:lnTo>
                      <a:pt x="492" y="96"/>
                    </a:lnTo>
                    <a:lnTo>
                      <a:pt x="500" y="92"/>
                    </a:lnTo>
                    <a:lnTo>
                      <a:pt x="508" y="87"/>
                    </a:lnTo>
                    <a:lnTo>
                      <a:pt x="514" y="83"/>
                    </a:lnTo>
                    <a:lnTo>
                      <a:pt x="519" y="81"/>
                    </a:lnTo>
                    <a:lnTo>
                      <a:pt x="525" y="77"/>
                    </a:lnTo>
                    <a:lnTo>
                      <a:pt x="531" y="73"/>
                    </a:lnTo>
                    <a:lnTo>
                      <a:pt x="538" y="67"/>
                    </a:lnTo>
                    <a:lnTo>
                      <a:pt x="544" y="64"/>
                    </a:lnTo>
                    <a:lnTo>
                      <a:pt x="550" y="60"/>
                    </a:lnTo>
                    <a:lnTo>
                      <a:pt x="556" y="56"/>
                    </a:lnTo>
                    <a:lnTo>
                      <a:pt x="561" y="52"/>
                    </a:lnTo>
                    <a:lnTo>
                      <a:pt x="567" y="48"/>
                    </a:lnTo>
                    <a:lnTo>
                      <a:pt x="573" y="43"/>
                    </a:lnTo>
                    <a:lnTo>
                      <a:pt x="581" y="39"/>
                    </a:lnTo>
                    <a:lnTo>
                      <a:pt x="586" y="35"/>
                    </a:lnTo>
                    <a:lnTo>
                      <a:pt x="592" y="31"/>
                    </a:lnTo>
                    <a:lnTo>
                      <a:pt x="598" y="29"/>
                    </a:lnTo>
                    <a:lnTo>
                      <a:pt x="604" y="25"/>
                    </a:lnTo>
                    <a:lnTo>
                      <a:pt x="609" y="21"/>
                    </a:lnTo>
                    <a:lnTo>
                      <a:pt x="613" y="20"/>
                    </a:lnTo>
                    <a:lnTo>
                      <a:pt x="619" y="16"/>
                    </a:lnTo>
                    <a:lnTo>
                      <a:pt x="623" y="10"/>
                    </a:lnTo>
                    <a:lnTo>
                      <a:pt x="627" y="8"/>
                    </a:lnTo>
                    <a:lnTo>
                      <a:pt x="632" y="4"/>
                    </a:lnTo>
                    <a:lnTo>
                      <a:pt x="636" y="0"/>
                    </a:lnTo>
                    <a:lnTo>
                      <a:pt x="640" y="0"/>
                    </a:lnTo>
                    <a:lnTo>
                      <a:pt x="640" y="2"/>
                    </a:lnTo>
                    <a:close/>
                  </a:path>
                </a:pathLst>
              </a:custGeom>
              <a:solidFill>
                <a:srgbClr val="00FF00"/>
              </a:solidFill>
              <a:ln w="9525" cap="flat" cmpd="sng">
                <a:noFill/>
                <a:round/>
                <a:headEnd/>
                <a:tailEnd/>
              </a:ln>
              <a:effectLst>
                <a:outerShdw blurRad="190500" dist="228600" dir="2700000" algn="ctr">
                  <a:srgbClr val="000000">
                    <a:alpha val="30000"/>
                  </a:srgbClr>
                </a:outerShdw>
              </a:effectLst>
              <a:sp3d prstMaterial="matte">
                <a:bevelT w="127000" h="63500"/>
              </a:sp3d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" name="Unknown Shape"/>
              <p:cNvSpPr>
                <a:spLocks/>
              </p:cNvSpPr>
              <p:nvPr/>
            </p:nvSpPr>
            <p:spPr bwMode="auto">
              <a:xfrm flipH="1">
                <a:off x="124" y="96"/>
                <a:ext cx="96" cy="384"/>
              </a:xfrm>
              <a:custGeom>
                <a:avLst/>
                <a:gdLst/>
                <a:ahLst/>
                <a:cxnLst>
                  <a:cxn ang="0">
                    <a:pos x="286" y="90"/>
                  </a:cxn>
                  <a:cxn ang="0">
                    <a:pos x="307" y="111"/>
                  </a:cxn>
                  <a:cxn ang="0">
                    <a:pos x="320" y="130"/>
                  </a:cxn>
                  <a:cxn ang="0">
                    <a:pos x="332" y="150"/>
                  </a:cxn>
                  <a:cxn ang="0">
                    <a:pos x="343" y="169"/>
                  </a:cxn>
                  <a:cxn ang="0">
                    <a:pos x="351" y="176"/>
                  </a:cxn>
                  <a:cxn ang="0">
                    <a:pos x="343" y="217"/>
                  </a:cxn>
                  <a:cxn ang="0">
                    <a:pos x="337" y="293"/>
                  </a:cxn>
                  <a:cxn ang="0">
                    <a:pos x="345" y="341"/>
                  </a:cxn>
                  <a:cxn ang="0">
                    <a:pos x="353" y="364"/>
                  </a:cxn>
                  <a:cxn ang="0">
                    <a:pos x="360" y="387"/>
                  </a:cxn>
                  <a:cxn ang="0">
                    <a:pos x="360" y="397"/>
                  </a:cxn>
                  <a:cxn ang="0">
                    <a:pos x="355" y="393"/>
                  </a:cxn>
                  <a:cxn ang="0">
                    <a:pos x="341" y="379"/>
                  </a:cxn>
                  <a:cxn ang="0">
                    <a:pos x="330" y="364"/>
                  </a:cxn>
                  <a:cxn ang="0">
                    <a:pos x="320" y="347"/>
                  </a:cxn>
                  <a:cxn ang="0">
                    <a:pos x="312" y="332"/>
                  </a:cxn>
                  <a:cxn ang="0">
                    <a:pos x="305" y="314"/>
                  </a:cxn>
                  <a:cxn ang="0">
                    <a:pos x="293" y="291"/>
                  </a:cxn>
                  <a:cxn ang="0">
                    <a:pos x="280" y="263"/>
                  </a:cxn>
                  <a:cxn ang="0">
                    <a:pos x="266" y="238"/>
                  </a:cxn>
                  <a:cxn ang="0">
                    <a:pos x="242" y="196"/>
                  </a:cxn>
                  <a:cxn ang="0">
                    <a:pos x="215" y="153"/>
                  </a:cxn>
                  <a:cxn ang="0">
                    <a:pos x="184" y="115"/>
                  </a:cxn>
                  <a:cxn ang="0">
                    <a:pos x="125" y="61"/>
                  </a:cxn>
                  <a:cxn ang="0">
                    <a:pos x="88" y="44"/>
                  </a:cxn>
                  <a:cxn ang="0">
                    <a:pos x="73" y="38"/>
                  </a:cxn>
                  <a:cxn ang="0">
                    <a:pos x="56" y="31"/>
                  </a:cxn>
                  <a:cxn ang="0">
                    <a:pos x="41" y="25"/>
                  </a:cxn>
                  <a:cxn ang="0">
                    <a:pos x="23" y="21"/>
                  </a:cxn>
                  <a:cxn ang="0">
                    <a:pos x="2" y="16"/>
                  </a:cxn>
                  <a:cxn ang="0">
                    <a:pos x="2" y="10"/>
                  </a:cxn>
                  <a:cxn ang="0">
                    <a:pos x="12" y="6"/>
                  </a:cxn>
                  <a:cxn ang="0">
                    <a:pos x="39" y="2"/>
                  </a:cxn>
                  <a:cxn ang="0">
                    <a:pos x="96" y="2"/>
                  </a:cxn>
                  <a:cxn ang="0">
                    <a:pos x="125" y="6"/>
                  </a:cxn>
                  <a:cxn ang="0">
                    <a:pos x="152" y="14"/>
                  </a:cxn>
                  <a:cxn ang="0">
                    <a:pos x="176" y="21"/>
                  </a:cxn>
                  <a:cxn ang="0">
                    <a:pos x="198" y="31"/>
                  </a:cxn>
                  <a:cxn ang="0">
                    <a:pos x="219" y="42"/>
                  </a:cxn>
                  <a:cxn ang="0">
                    <a:pos x="238" y="54"/>
                  </a:cxn>
                  <a:cxn ang="0">
                    <a:pos x="257" y="67"/>
                  </a:cxn>
                  <a:cxn ang="0">
                    <a:pos x="274" y="81"/>
                  </a:cxn>
                </a:cxnLst>
                <a:rect l="0" t="0" r="r" b="b"/>
                <a:pathLst>
                  <a:path w="362" h="397">
                    <a:moveTo>
                      <a:pt x="274" y="81"/>
                    </a:moveTo>
                    <a:lnTo>
                      <a:pt x="280" y="86"/>
                    </a:lnTo>
                    <a:lnTo>
                      <a:pt x="286" y="90"/>
                    </a:lnTo>
                    <a:lnTo>
                      <a:pt x="297" y="102"/>
                    </a:lnTo>
                    <a:lnTo>
                      <a:pt x="301" y="107"/>
                    </a:lnTo>
                    <a:lnTo>
                      <a:pt x="307" y="111"/>
                    </a:lnTo>
                    <a:lnTo>
                      <a:pt x="311" y="119"/>
                    </a:lnTo>
                    <a:lnTo>
                      <a:pt x="316" y="125"/>
                    </a:lnTo>
                    <a:lnTo>
                      <a:pt x="320" y="130"/>
                    </a:lnTo>
                    <a:lnTo>
                      <a:pt x="324" y="136"/>
                    </a:lnTo>
                    <a:lnTo>
                      <a:pt x="330" y="142"/>
                    </a:lnTo>
                    <a:lnTo>
                      <a:pt x="332" y="150"/>
                    </a:lnTo>
                    <a:lnTo>
                      <a:pt x="335" y="155"/>
                    </a:lnTo>
                    <a:lnTo>
                      <a:pt x="339" y="161"/>
                    </a:lnTo>
                    <a:lnTo>
                      <a:pt x="343" y="169"/>
                    </a:lnTo>
                    <a:lnTo>
                      <a:pt x="347" y="174"/>
                    </a:lnTo>
                    <a:lnTo>
                      <a:pt x="349" y="176"/>
                    </a:lnTo>
                    <a:lnTo>
                      <a:pt x="351" y="176"/>
                    </a:lnTo>
                    <a:lnTo>
                      <a:pt x="355" y="180"/>
                    </a:lnTo>
                    <a:lnTo>
                      <a:pt x="349" y="199"/>
                    </a:lnTo>
                    <a:lnTo>
                      <a:pt x="343" y="217"/>
                    </a:lnTo>
                    <a:lnTo>
                      <a:pt x="339" y="238"/>
                    </a:lnTo>
                    <a:lnTo>
                      <a:pt x="337" y="255"/>
                    </a:lnTo>
                    <a:lnTo>
                      <a:pt x="337" y="293"/>
                    </a:lnTo>
                    <a:lnTo>
                      <a:pt x="341" y="314"/>
                    </a:lnTo>
                    <a:lnTo>
                      <a:pt x="343" y="333"/>
                    </a:lnTo>
                    <a:lnTo>
                      <a:pt x="345" y="341"/>
                    </a:lnTo>
                    <a:lnTo>
                      <a:pt x="347" y="349"/>
                    </a:lnTo>
                    <a:lnTo>
                      <a:pt x="351" y="356"/>
                    </a:lnTo>
                    <a:lnTo>
                      <a:pt x="353" y="364"/>
                    </a:lnTo>
                    <a:lnTo>
                      <a:pt x="355" y="372"/>
                    </a:lnTo>
                    <a:lnTo>
                      <a:pt x="356" y="379"/>
                    </a:lnTo>
                    <a:lnTo>
                      <a:pt x="360" y="387"/>
                    </a:lnTo>
                    <a:lnTo>
                      <a:pt x="362" y="395"/>
                    </a:lnTo>
                    <a:lnTo>
                      <a:pt x="362" y="397"/>
                    </a:lnTo>
                    <a:lnTo>
                      <a:pt x="360" y="397"/>
                    </a:lnTo>
                    <a:lnTo>
                      <a:pt x="358" y="395"/>
                    </a:lnTo>
                    <a:lnTo>
                      <a:pt x="355" y="395"/>
                    </a:lnTo>
                    <a:lnTo>
                      <a:pt x="355" y="393"/>
                    </a:lnTo>
                    <a:lnTo>
                      <a:pt x="349" y="389"/>
                    </a:lnTo>
                    <a:lnTo>
                      <a:pt x="345" y="383"/>
                    </a:lnTo>
                    <a:lnTo>
                      <a:pt x="341" y="379"/>
                    </a:lnTo>
                    <a:lnTo>
                      <a:pt x="337" y="374"/>
                    </a:lnTo>
                    <a:lnTo>
                      <a:pt x="334" y="368"/>
                    </a:lnTo>
                    <a:lnTo>
                      <a:pt x="330" y="364"/>
                    </a:lnTo>
                    <a:lnTo>
                      <a:pt x="328" y="358"/>
                    </a:lnTo>
                    <a:lnTo>
                      <a:pt x="324" y="353"/>
                    </a:lnTo>
                    <a:lnTo>
                      <a:pt x="320" y="347"/>
                    </a:lnTo>
                    <a:lnTo>
                      <a:pt x="318" y="343"/>
                    </a:lnTo>
                    <a:lnTo>
                      <a:pt x="314" y="337"/>
                    </a:lnTo>
                    <a:lnTo>
                      <a:pt x="312" y="332"/>
                    </a:lnTo>
                    <a:lnTo>
                      <a:pt x="311" y="326"/>
                    </a:lnTo>
                    <a:lnTo>
                      <a:pt x="309" y="320"/>
                    </a:lnTo>
                    <a:lnTo>
                      <a:pt x="305" y="314"/>
                    </a:lnTo>
                    <a:lnTo>
                      <a:pt x="303" y="309"/>
                    </a:lnTo>
                    <a:lnTo>
                      <a:pt x="299" y="301"/>
                    </a:lnTo>
                    <a:lnTo>
                      <a:pt x="293" y="291"/>
                    </a:lnTo>
                    <a:lnTo>
                      <a:pt x="289" y="282"/>
                    </a:lnTo>
                    <a:lnTo>
                      <a:pt x="286" y="272"/>
                    </a:lnTo>
                    <a:lnTo>
                      <a:pt x="280" y="263"/>
                    </a:lnTo>
                    <a:lnTo>
                      <a:pt x="276" y="255"/>
                    </a:lnTo>
                    <a:lnTo>
                      <a:pt x="272" y="245"/>
                    </a:lnTo>
                    <a:lnTo>
                      <a:pt x="266" y="238"/>
                    </a:lnTo>
                    <a:lnTo>
                      <a:pt x="259" y="222"/>
                    </a:lnTo>
                    <a:lnTo>
                      <a:pt x="249" y="209"/>
                    </a:lnTo>
                    <a:lnTo>
                      <a:pt x="242" y="196"/>
                    </a:lnTo>
                    <a:lnTo>
                      <a:pt x="232" y="182"/>
                    </a:lnTo>
                    <a:lnTo>
                      <a:pt x="224" y="169"/>
                    </a:lnTo>
                    <a:lnTo>
                      <a:pt x="215" y="153"/>
                    </a:lnTo>
                    <a:lnTo>
                      <a:pt x="205" y="142"/>
                    </a:lnTo>
                    <a:lnTo>
                      <a:pt x="194" y="129"/>
                    </a:lnTo>
                    <a:lnTo>
                      <a:pt x="184" y="115"/>
                    </a:lnTo>
                    <a:lnTo>
                      <a:pt x="150" y="81"/>
                    </a:lnTo>
                    <a:lnTo>
                      <a:pt x="138" y="71"/>
                    </a:lnTo>
                    <a:lnTo>
                      <a:pt x="125" y="61"/>
                    </a:lnTo>
                    <a:lnTo>
                      <a:pt x="109" y="54"/>
                    </a:lnTo>
                    <a:lnTo>
                      <a:pt x="94" y="46"/>
                    </a:lnTo>
                    <a:lnTo>
                      <a:pt x="88" y="44"/>
                    </a:lnTo>
                    <a:lnTo>
                      <a:pt x="85" y="42"/>
                    </a:lnTo>
                    <a:lnTo>
                      <a:pt x="79" y="40"/>
                    </a:lnTo>
                    <a:lnTo>
                      <a:pt x="73" y="38"/>
                    </a:lnTo>
                    <a:lnTo>
                      <a:pt x="67" y="37"/>
                    </a:lnTo>
                    <a:lnTo>
                      <a:pt x="62" y="33"/>
                    </a:lnTo>
                    <a:lnTo>
                      <a:pt x="56" y="31"/>
                    </a:lnTo>
                    <a:lnTo>
                      <a:pt x="50" y="29"/>
                    </a:lnTo>
                    <a:lnTo>
                      <a:pt x="46" y="27"/>
                    </a:lnTo>
                    <a:lnTo>
                      <a:pt x="41" y="25"/>
                    </a:lnTo>
                    <a:lnTo>
                      <a:pt x="35" y="25"/>
                    </a:lnTo>
                    <a:lnTo>
                      <a:pt x="29" y="23"/>
                    </a:lnTo>
                    <a:lnTo>
                      <a:pt x="23" y="21"/>
                    </a:lnTo>
                    <a:lnTo>
                      <a:pt x="18" y="19"/>
                    </a:lnTo>
                    <a:lnTo>
                      <a:pt x="4" y="19"/>
                    </a:lnTo>
                    <a:lnTo>
                      <a:pt x="2" y="16"/>
                    </a:lnTo>
                    <a:lnTo>
                      <a:pt x="0" y="12"/>
                    </a:lnTo>
                    <a:lnTo>
                      <a:pt x="0" y="10"/>
                    </a:lnTo>
                    <a:lnTo>
                      <a:pt x="2" y="10"/>
                    </a:lnTo>
                    <a:lnTo>
                      <a:pt x="4" y="8"/>
                    </a:lnTo>
                    <a:lnTo>
                      <a:pt x="10" y="8"/>
                    </a:lnTo>
                    <a:lnTo>
                      <a:pt x="12" y="6"/>
                    </a:lnTo>
                    <a:lnTo>
                      <a:pt x="19" y="6"/>
                    </a:lnTo>
                    <a:lnTo>
                      <a:pt x="29" y="4"/>
                    </a:lnTo>
                    <a:lnTo>
                      <a:pt x="39" y="2"/>
                    </a:lnTo>
                    <a:lnTo>
                      <a:pt x="46" y="0"/>
                    </a:lnTo>
                    <a:lnTo>
                      <a:pt x="85" y="0"/>
                    </a:lnTo>
                    <a:lnTo>
                      <a:pt x="96" y="2"/>
                    </a:lnTo>
                    <a:lnTo>
                      <a:pt x="106" y="4"/>
                    </a:lnTo>
                    <a:lnTo>
                      <a:pt x="115" y="4"/>
                    </a:lnTo>
                    <a:lnTo>
                      <a:pt x="125" y="6"/>
                    </a:lnTo>
                    <a:lnTo>
                      <a:pt x="134" y="8"/>
                    </a:lnTo>
                    <a:lnTo>
                      <a:pt x="144" y="12"/>
                    </a:lnTo>
                    <a:lnTo>
                      <a:pt x="152" y="14"/>
                    </a:lnTo>
                    <a:lnTo>
                      <a:pt x="161" y="16"/>
                    </a:lnTo>
                    <a:lnTo>
                      <a:pt x="171" y="19"/>
                    </a:lnTo>
                    <a:lnTo>
                      <a:pt x="176" y="21"/>
                    </a:lnTo>
                    <a:lnTo>
                      <a:pt x="184" y="25"/>
                    </a:lnTo>
                    <a:lnTo>
                      <a:pt x="192" y="27"/>
                    </a:lnTo>
                    <a:lnTo>
                      <a:pt x="198" y="31"/>
                    </a:lnTo>
                    <a:lnTo>
                      <a:pt x="203" y="35"/>
                    </a:lnTo>
                    <a:lnTo>
                      <a:pt x="211" y="38"/>
                    </a:lnTo>
                    <a:lnTo>
                      <a:pt x="219" y="42"/>
                    </a:lnTo>
                    <a:lnTo>
                      <a:pt x="224" y="46"/>
                    </a:lnTo>
                    <a:lnTo>
                      <a:pt x="230" y="48"/>
                    </a:lnTo>
                    <a:lnTo>
                      <a:pt x="238" y="54"/>
                    </a:lnTo>
                    <a:lnTo>
                      <a:pt x="244" y="58"/>
                    </a:lnTo>
                    <a:lnTo>
                      <a:pt x="249" y="61"/>
                    </a:lnTo>
                    <a:lnTo>
                      <a:pt x="257" y="67"/>
                    </a:lnTo>
                    <a:lnTo>
                      <a:pt x="263" y="71"/>
                    </a:lnTo>
                    <a:lnTo>
                      <a:pt x="268" y="75"/>
                    </a:lnTo>
                    <a:lnTo>
                      <a:pt x="274" y="81"/>
                    </a:lnTo>
                    <a:close/>
                  </a:path>
                </a:pathLst>
              </a:custGeom>
              <a:solidFill>
                <a:srgbClr val="00FF00"/>
              </a:solidFill>
              <a:ln w="9525" cap="flat" cmpd="sng">
                <a:noFill/>
                <a:round/>
                <a:headEnd/>
                <a:tailEnd/>
              </a:ln>
              <a:effectLst>
                <a:outerShdw blurRad="190500" dist="228600" dir="2700000" algn="ctr">
                  <a:srgbClr val="000000">
                    <a:alpha val="30000"/>
                  </a:srgbClr>
                </a:outerShdw>
              </a:effectLst>
              <a:sp3d prstMaterial="matte">
                <a:bevelT w="127000" h="63500"/>
              </a:sp3d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3" name="Group 44"/>
              <p:cNvGrpSpPr>
                <a:grpSpLocks/>
              </p:cNvGrpSpPr>
              <p:nvPr/>
            </p:nvGrpSpPr>
            <p:grpSpPr bwMode="auto">
              <a:xfrm>
                <a:off x="52" y="0"/>
                <a:ext cx="289" cy="226"/>
                <a:chOff x="0" y="0"/>
                <a:chExt cx="386" cy="289"/>
              </a:xfrm>
            </p:grpSpPr>
            <p:sp>
              <p:nvSpPr>
                <p:cNvPr id="15" name="Unknown Shape"/>
                <p:cNvSpPr>
                  <a:spLocks/>
                </p:cNvSpPr>
                <p:nvPr/>
              </p:nvSpPr>
              <p:spPr bwMode="auto">
                <a:xfrm rot="17402457">
                  <a:off x="192" y="95"/>
                  <a:ext cx="193" cy="195"/>
                </a:xfrm>
                <a:custGeom>
                  <a:avLst/>
                  <a:gdLst/>
                  <a:ahLst/>
                  <a:cxnLst>
                    <a:cxn ang="0">
                      <a:pos x="185" y="119"/>
                    </a:cxn>
                    <a:cxn ang="0">
                      <a:pos x="193" y="165"/>
                    </a:cxn>
                    <a:cxn ang="0">
                      <a:pos x="191" y="209"/>
                    </a:cxn>
                    <a:cxn ang="0">
                      <a:pos x="180" y="253"/>
                    </a:cxn>
                    <a:cxn ang="0">
                      <a:pos x="166" y="280"/>
                    </a:cxn>
                    <a:cxn ang="0">
                      <a:pos x="153" y="289"/>
                    </a:cxn>
                    <a:cxn ang="0">
                      <a:pos x="141" y="291"/>
                    </a:cxn>
                    <a:cxn ang="0">
                      <a:pos x="128" y="293"/>
                    </a:cxn>
                    <a:cxn ang="0">
                      <a:pos x="109" y="295"/>
                    </a:cxn>
                    <a:cxn ang="0">
                      <a:pos x="97" y="293"/>
                    </a:cxn>
                    <a:cxn ang="0">
                      <a:pos x="72" y="291"/>
                    </a:cxn>
                    <a:cxn ang="0">
                      <a:pos x="53" y="289"/>
                    </a:cxn>
                    <a:cxn ang="0">
                      <a:pos x="40" y="287"/>
                    </a:cxn>
                    <a:cxn ang="0">
                      <a:pos x="28" y="285"/>
                    </a:cxn>
                    <a:cxn ang="0">
                      <a:pos x="21" y="281"/>
                    </a:cxn>
                    <a:cxn ang="0">
                      <a:pos x="15" y="280"/>
                    </a:cxn>
                    <a:cxn ang="0">
                      <a:pos x="9" y="278"/>
                    </a:cxn>
                    <a:cxn ang="0">
                      <a:pos x="3" y="274"/>
                    </a:cxn>
                    <a:cxn ang="0">
                      <a:pos x="0" y="199"/>
                    </a:cxn>
                    <a:cxn ang="0">
                      <a:pos x="5" y="167"/>
                    </a:cxn>
                    <a:cxn ang="0">
                      <a:pos x="11" y="147"/>
                    </a:cxn>
                    <a:cxn ang="0">
                      <a:pos x="17" y="128"/>
                    </a:cxn>
                    <a:cxn ang="0">
                      <a:pos x="22" y="109"/>
                    </a:cxn>
                    <a:cxn ang="0">
                      <a:pos x="30" y="90"/>
                    </a:cxn>
                    <a:cxn ang="0">
                      <a:pos x="40" y="71"/>
                    </a:cxn>
                    <a:cxn ang="0">
                      <a:pos x="49" y="54"/>
                    </a:cxn>
                    <a:cxn ang="0">
                      <a:pos x="61" y="36"/>
                    </a:cxn>
                    <a:cxn ang="0">
                      <a:pos x="72" y="25"/>
                    </a:cxn>
                    <a:cxn ang="0">
                      <a:pos x="82" y="13"/>
                    </a:cxn>
                    <a:cxn ang="0">
                      <a:pos x="93" y="4"/>
                    </a:cxn>
                    <a:cxn ang="0">
                      <a:pos x="107" y="0"/>
                    </a:cxn>
                    <a:cxn ang="0">
                      <a:pos x="122" y="4"/>
                    </a:cxn>
                    <a:cxn ang="0">
                      <a:pos x="135" y="13"/>
                    </a:cxn>
                    <a:cxn ang="0">
                      <a:pos x="149" y="29"/>
                    </a:cxn>
                    <a:cxn ang="0">
                      <a:pos x="158" y="42"/>
                    </a:cxn>
                    <a:cxn ang="0">
                      <a:pos x="166" y="55"/>
                    </a:cxn>
                    <a:cxn ang="0">
                      <a:pos x="170" y="69"/>
                    </a:cxn>
                    <a:cxn ang="0">
                      <a:pos x="176" y="82"/>
                    </a:cxn>
                    <a:cxn ang="0">
                      <a:pos x="180" y="98"/>
                    </a:cxn>
                  </a:cxnLst>
                  <a:rect l="0" t="0" r="r" b="b"/>
                  <a:pathLst>
                    <a:path w="193" h="295">
                      <a:moveTo>
                        <a:pt x="180" y="98"/>
                      </a:moveTo>
                      <a:lnTo>
                        <a:pt x="185" y="119"/>
                      </a:lnTo>
                      <a:lnTo>
                        <a:pt x="189" y="142"/>
                      </a:lnTo>
                      <a:lnTo>
                        <a:pt x="193" y="165"/>
                      </a:lnTo>
                      <a:lnTo>
                        <a:pt x="193" y="188"/>
                      </a:lnTo>
                      <a:lnTo>
                        <a:pt x="191" y="209"/>
                      </a:lnTo>
                      <a:lnTo>
                        <a:pt x="187" y="232"/>
                      </a:lnTo>
                      <a:lnTo>
                        <a:pt x="180" y="253"/>
                      </a:lnTo>
                      <a:lnTo>
                        <a:pt x="168" y="272"/>
                      </a:lnTo>
                      <a:lnTo>
                        <a:pt x="166" y="280"/>
                      </a:lnTo>
                      <a:lnTo>
                        <a:pt x="158" y="287"/>
                      </a:lnTo>
                      <a:lnTo>
                        <a:pt x="153" y="289"/>
                      </a:lnTo>
                      <a:lnTo>
                        <a:pt x="147" y="289"/>
                      </a:lnTo>
                      <a:lnTo>
                        <a:pt x="141" y="291"/>
                      </a:lnTo>
                      <a:lnTo>
                        <a:pt x="135" y="291"/>
                      </a:lnTo>
                      <a:lnTo>
                        <a:pt x="128" y="293"/>
                      </a:lnTo>
                      <a:lnTo>
                        <a:pt x="116" y="293"/>
                      </a:lnTo>
                      <a:lnTo>
                        <a:pt x="109" y="295"/>
                      </a:lnTo>
                      <a:lnTo>
                        <a:pt x="103" y="295"/>
                      </a:lnTo>
                      <a:lnTo>
                        <a:pt x="97" y="293"/>
                      </a:lnTo>
                      <a:lnTo>
                        <a:pt x="78" y="293"/>
                      </a:lnTo>
                      <a:lnTo>
                        <a:pt x="72" y="291"/>
                      </a:lnTo>
                      <a:lnTo>
                        <a:pt x="59" y="291"/>
                      </a:lnTo>
                      <a:lnTo>
                        <a:pt x="53" y="289"/>
                      </a:lnTo>
                      <a:lnTo>
                        <a:pt x="45" y="289"/>
                      </a:lnTo>
                      <a:lnTo>
                        <a:pt x="40" y="287"/>
                      </a:lnTo>
                      <a:lnTo>
                        <a:pt x="34" y="285"/>
                      </a:lnTo>
                      <a:lnTo>
                        <a:pt x="28" y="285"/>
                      </a:lnTo>
                      <a:lnTo>
                        <a:pt x="24" y="283"/>
                      </a:lnTo>
                      <a:lnTo>
                        <a:pt x="21" y="281"/>
                      </a:lnTo>
                      <a:lnTo>
                        <a:pt x="19" y="281"/>
                      </a:lnTo>
                      <a:lnTo>
                        <a:pt x="15" y="280"/>
                      </a:lnTo>
                      <a:lnTo>
                        <a:pt x="13" y="280"/>
                      </a:lnTo>
                      <a:lnTo>
                        <a:pt x="9" y="278"/>
                      </a:lnTo>
                      <a:lnTo>
                        <a:pt x="7" y="276"/>
                      </a:lnTo>
                      <a:lnTo>
                        <a:pt x="3" y="274"/>
                      </a:lnTo>
                      <a:lnTo>
                        <a:pt x="0" y="249"/>
                      </a:lnTo>
                      <a:lnTo>
                        <a:pt x="0" y="199"/>
                      </a:lnTo>
                      <a:lnTo>
                        <a:pt x="1" y="176"/>
                      </a:lnTo>
                      <a:lnTo>
                        <a:pt x="5" y="167"/>
                      </a:lnTo>
                      <a:lnTo>
                        <a:pt x="7" y="157"/>
                      </a:lnTo>
                      <a:lnTo>
                        <a:pt x="11" y="147"/>
                      </a:lnTo>
                      <a:lnTo>
                        <a:pt x="13" y="138"/>
                      </a:lnTo>
                      <a:lnTo>
                        <a:pt x="17" y="128"/>
                      </a:lnTo>
                      <a:lnTo>
                        <a:pt x="21" y="119"/>
                      </a:lnTo>
                      <a:lnTo>
                        <a:pt x="22" y="109"/>
                      </a:lnTo>
                      <a:lnTo>
                        <a:pt x="26" y="100"/>
                      </a:lnTo>
                      <a:lnTo>
                        <a:pt x="30" y="90"/>
                      </a:lnTo>
                      <a:lnTo>
                        <a:pt x="36" y="80"/>
                      </a:lnTo>
                      <a:lnTo>
                        <a:pt x="40" y="71"/>
                      </a:lnTo>
                      <a:lnTo>
                        <a:pt x="44" y="63"/>
                      </a:lnTo>
                      <a:lnTo>
                        <a:pt x="49" y="54"/>
                      </a:lnTo>
                      <a:lnTo>
                        <a:pt x="55" y="46"/>
                      </a:lnTo>
                      <a:lnTo>
                        <a:pt x="61" y="36"/>
                      </a:lnTo>
                      <a:lnTo>
                        <a:pt x="67" y="29"/>
                      </a:lnTo>
                      <a:lnTo>
                        <a:pt x="72" y="25"/>
                      </a:lnTo>
                      <a:lnTo>
                        <a:pt x="76" y="17"/>
                      </a:lnTo>
                      <a:lnTo>
                        <a:pt x="82" y="13"/>
                      </a:lnTo>
                      <a:lnTo>
                        <a:pt x="88" y="8"/>
                      </a:lnTo>
                      <a:lnTo>
                        <a:pt x="93" y="4"/>
                      </a:lnTo>
                      <a:lnTo>
                        <a:pt x="99" y="2"/>
                      </a:lnTo>
                      <a:lnTo>
                        <a:pt x="107" y="0"/>
                      </a:lnTo>
                      <a:lnTo>
                        <a:pt x="114" y="2"/>
                      </a:lnTo>
                      <a:lnTo>
                        <a:pt x="122" y="4"/>
                      </a:lnTo>
                      <a:lnTo>
                        <a:pt x="128" y="8"/>
                      </a:lnTo>
                      <a:lnTo>
                        <a:pt x="135" y="13"/>
                      </a:lnTo>
                      <a:lnTo>
                        <a:pt x="145" y="23"/>
                      </a:lnTo>
                      <a:lnTo>
                        <a:pt x="149" y="29"/>
                      </a:lnTo>
                      <a:lnTo>
                        <a:pt x="155" y="34"/>
                      </a:lnTo>
                      <a:lnTo>
                        <a:pt x="158" y="42"/>
                      </a:lnTo>
                      <a:lnTo>
                        <a:pt x="162" y="48"/>
                      </a:lnTo>
                      <a:lnTo>
                        <a:pt x="166" y="55"/>
                      </a:lnTo>
                      <a:lnTo>
                        <a:pt x="168" y="61"/>
                      </a:lnTo>
                      <a:lnTo>
                        <a:pt x="170" y="69"/>
                      </a:lnTo>
                      <a:lnTo>
                        <a:pt x="174" y="77"/>
                      </a:lnTo>
                      <a:lnTo>
                        <a:pt x="176" y="82"/>
                      </a:lnTo>
                      <a:lnTo>
                        <a:pt x="178" y="90"/>
                      </a:lnTo>
                      <a:lnTo>
                        <a:pt x="180" y="98"/>
                      </a:lnTo>
                      <a:close/>
                    </a:path>
                  </a:pathLst>
                </a:custGeom>
                <a:solidFill>
                  <a:srgbClr val="FFC97F"/>
                </a:solidFill>
                <a:ln w="9525" cap="flat" cmpd="sng">
                  <a:noFill/>
                  <a:round/>
                  <a:headEnd/>
                  <a:tailEnd/>
                </a:ln>
                <a:effectLst>
                  <a:outerShdw blurRad="190500" dist="228600" dir="2700000" algn="ctr">
                    <a:srgbClr val="000000">
                      <a:alpha val="30000"/>
                    </a:srgbClr>
                  </a:outerShdw>
                </a:effectLst>
                <a:sp3d prstMaterial="matte">
                  <a:bevelT w="127000" h="63500"/>
                </a:sp3d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" name="Unknown Shape"/>
                <p:cNvSpPr>
                  <a:spLocks/>
                </p:cNvSpPr>
                <p:nvPr/>
              </p:nvSpPr>
              <p:spPr bwMode="auto">
                <a:xfrm rot="14358594">
                  <a:off x="1" y="-1"/>
                  <a:ext cx="193" cy="195"/>
                </a:xfrm>
                <a:custGeom>
                  <a:avLst/>
                  <a:gdLst/>
                  <a:ahLst/>
                  <a:cxnLst>
                    <a:cxn ang="0">
                      <a:pos x="185" y="119"/>
                    </a:cxn>
                    <a:cxn ang="0">
                      <a:pos x="193" y="165"/>
                    </a:cxn>
                    <a:cxn ang="0">
                      <a:pos x="191" y="209"/>
                    </a:cxn>
                    <a:cxn ang="0">
                      <a:pos x="180" y="253"/>
                    </a:cxn>
                    <a:cxn ang="0">
                      <a:pos x="166" y="280"/>
                    </a:cxn>
                    <a:cxn ang="0">
                      <a:pos x="153" y="289"/>
                    </a:cxn>
                    <a:cxn ang="0">
                      <a:pos x="141" y="291"/>
                    </a:cxn>
                    <a:cxn ang="0">
                      <a:pos x="128" y="293"/>
                    </a:cxn>
                    <a:cxn ang="0">
                      <a:pos x="109" y="295"/>
                    </a:cxn>
                    <a:cxn ang="0">
                      <a:pos x="97" y="293"/>
                    </a:cxn>
                    <a:cxn ang="0">
                      <a:pos x="72" y="291"/>
                    </a:cxn>
                    <a:cxn ang="0">
                      <a:pos x="53" y="289"/>
                    </a:cxn>
                    <a:cxn ang="0">
                      <a:pos x="40" y="287"/>
                    </a:cxn>
                    <a:cxn ang="0">
                      <a:pos x="28" y="285"/>
                    </a:cxn>
                    <a:cxn ang="0">
                      <a:pos x="21" y="281"/>
                    </a:cxn>
                    <a:cxn ang="0">
                      <a:pos x="15" y="280"/>
                    </a:cxn>
                    <a:cxn ang="0">
                      <a:pos x="9" y="278"/>
                    </a:cxn>
                    <a:cxn ang="0">
                      <a:pos x="3" y="274"/>
                    </a:cxn>
                    <a:cxn ang="0">
                      <a:pos x="0" y="199"/>
                    </a:cxn>
                    <a:cxn ang="0">
                      <a:pos x="5" y="167"/>
                    </a:cxn>
                    <a:cxn ang="0">
                      <a:pos x="11" y="147"/>
                    </a:cxn>
                    <a:cxn ang="0">
                      <a:pos x="17" y="128"/>
                    </a:cxn>
                    <a:cxn ang="0">
                      <a:pos x="22" y="109"/>
                    </a:cxn>
                    <a:cxn ang="0">
                      <a:pos x="30" y="90"/>
                    </a:cxn>
                    <a:cxn ang="0">
                      <a:pos x="40" y="71"/>
                    </a:cxn>
                    <a:cxn ang="0">
                      <a:pos x="49" y="54"/>
                    </a:cxn>
                    <a:cxn ang="0">
                      <a:pos x="61" y="36"/>
                    </a:cxn>
                    <a:cxn ang="0">
                      <a:pos x="72" y="25"/>
                    </a:cxn>
                    <a:cxn ang="0">
                      <a:pos x="82" y="13"/>
                    </a:cxn>
                    <a:cxn ang="0">
                      <a:pos x="93" y="4"/>
                    </a:cxn>
                    <a:cxn ang="0">
                      <a:pos x="107" y="0"/>
                    </a:cxn>
                    <a:cxn ang="0">
                      <a:pos x="122" y="4"/>
                    </a:cxn>
                    <a:cxn ang="0">
                      <a:pos x="135" y="13"/>
                    </a:cxn>
                    <a:cxn ang="0">
                      <a:pos x="149" y="29"/>
                    </a:cxn>
                    <a:cxn ang="0">
                      <a:pos x="158" y="42"/>
                    </a:cxn>
                    <a:cxn ang="0">
                      <a:pos x="166" y="55"/>
                    </a:cxn>
                    <a:cxn ang="0">
                      <a:pos x="170" y="69"/>
                    </a:cxn>
                    <a:cxn ang="0">
                      <a:pos x="176" y="82"/>
                    </a:cxn>
                    <a:cxn ang="0">
                      <a:pos x="180" y="98"/>
                    </a:cxn>
                  </a:cxnLst>
                  <a:rect l="0" t="0" r="r" b="b"/>
                  <a:pathLst>
                    <a:path w="193" h="295">
                      <a:moveTo>
                        <a:pt x="180" y="98"/>
                      </a:moveTo>
                      <a:lnTo>
                        <a:pt x="185" y="119"/>
                      </a:lnTo>
                      <a:lnTo>
                        <a:pt x="189" y="142"/>
                      </a:lnTo>
                      <a:lnTo>
                        <a:pt x="193" y="165"/>
                      </a:lnTo>
                      <a:lnTo>
                        <a:pt x="193" y="188"/>
                      </a:lnTo>
                      <a:lnTo>
                        <a:pt x="191" y="209"/>
                      </a:lnTo>
                      <a:lnTo>
                        <a:pt x="187" y="232"/>
                      </a:lnTo>
                      <a:lnTo>
                        <a:pt x="180" y="253"/>
                      </a:lnTo>
                      <a:lnTo>
                        <a:pt x="168" y="272"/>
                      </a:lnTo>
                      <a:lnTo>
                        <a:pt x="166" y="280"/>
                      </a:lnTo>
                      <a:lnTo>
                        <a:pt x="158" y="287"/>
                      </a:lnTo>
                      <a:lnTo>
                        <a:pt x="153" y="289"/>
                      </a:lnTo>
                      <a:lnTo>
                        <a:pt x="147" y="289"/>
                      </a:lnTo>
                      <a:lnTo>
                        <a:pt x="141" y="291"/>
                      </a:lnTo>
                      <a:lnTo>
                        <a:pt x="135" y="291"/>
                      </a:lnTo>
                      <a:lnTo>
                        <a:pt x="128" y="293"/>
                      </a:lnTo>
                      <a:lnTo>
                        <a:pt x="116" y="293"/>
                      </a:lnTo>
                      <a:lnTo>
                        <a:pt x="109" y="295"/>
                      </a:lnTo>
                      <a:lnTo>
                        <a:pt x="103" y="295"/>
                      </a:lnTo>
                      <a:lnTo>
                        <a:pt x="97" y="293"/>
                      </a:lnTo>
                      <a:lnTo>
                        <a:pt x="78" y="293"/>
                      </a:lnTo>
                      <a:lnTo>
                        <a:pt x="72" y="291"/>
                      </a:lnTo>
                      <a:lnTo>
                        <a:pt x="59" y="291"/>
                      </a:lnTo>
                      <a:lnTo>
                        <a:pt x="53" y="289"/>
                      </a:lnTo>
                      <a:lnTo>
                        <a:pt x="45" y="289"/>
                      </a:lnTo>
                      <a:lnTo>
                        <a:pt x="40" y="287"/>
                      </a:lnTo>
                      <a:lnTo>
                        <a:pt x="34" y="285"/>
                      </a:lnTo>
                      <a:lnTo>
                        <a:pt x="28" y="285"/>
                      </a:lnTo>
                      <a:lnTo>
                        <a:pt x="24" y="283"/>
                      </a:lnTo>
                      <a:lnTo>
                        <a:pt x="21" y="281"/>
                      </a:lnTo>
                      <a:lnTo>
                        <a:pt x="19" y="281"/>
                      </a:lnTo>
                      <a:lnTo>
                        <a:pt x="15" y="280"/>
                      </a:lnTo>
                      <a:lnTo>
                        <a:pt x="13" y="280"/>
                      </a:lnTo>
                      <a:lnTo>
                        <a:pt x="9" y="278"/>
                      </a:lnTo>
                      <a:lnTo>
                        <a:pt x="7" y="276"/>
                      </a:lnTo>
                      <a:lnTo>
                        <a:pt x="3" y="274"/>
                      </a:lnTo>
                      <a:lnTo>
                        <a:pt x="0" y="249"/>
                      </a:lnTo>
                      <a:lnTo>
                        <a:pt x="0" y="199"/>
                      </a:lnTo>
                      <a:lnTo>
                        <a:pt x="1" y="176"/>
                      </a:lnTo>
                      <a:lnTo>
                        <a:pt x="5" y="167"/>
                      </a:lnTo>
                      <a:lnTo>
                        <a:pt x="7" y="157"/>
                      </a:lnTo>
                      <a:lnTo>
                        <a:pt x="11" y="147"/>
                      </a:lnTo>
                      <a:lnTo>
                        <a:pt x="13" y="138"/>
                      </a:lnTo>
                      <a:lnTo>
                        <a:pt x="17" y="128"/>
                      </a:lnTo>
                      <a:lnTo>
                        <a:pt x="21" y="119"/>
                      </a:lnTo>
                      <a:lnTo>
                        <a:pt x="22" y="109"/>
                      </a:lnTo>
                      <a:lnTo>
                        <a:pt x="26" y="100"/>
                      </a:lnTo>
                      <a:lnTo>
                        <a:pt x="30" y="90"/>
                      </a:lnTo>
                      <a:lnTo>
                        <a:pt x="36" y="80"/>
                      </a:lnTo>
                      <a:lnTo>
                        <a:pt x="40" y="71"/>
                      </a:lnTo>
                      <a:lnTo>
                        <a:pt x="44" y="63"/>
                      </a:lnTo>
                      <a:lnTo>
                        <a:pt x="49" y="54"/>
                      </a:lnTo>
                      <a:lnTo>
                        <a:pt x="55" y="46"/>
                      </a:lnTo>
                      <a:lnTo>
                        <a:pt x="61" y="36"/>
                      </a:lnTo>
                      <a:lnTo>
                        <a:pt x="67" y="29"/>
                      </a:lnTo>
                      <a:lnTo>
                        <a:pt x="72" y="25"/>
                      </a:lnTo>
                      <a:lnTo>
                        <a:pt x="76" y="17"/>
                      </a:lnTo>
                      <a:lnTo>
                        <a:pt x="82" y="13"/>
                      </a:lnTo>
                      <a:lnTo>
                        <a:pt x="88" y="8"/>
                      </a:lnTo>
                      <a:lnTo>
                        <a:pt x="93" y="4"/>
                      </a:lnTo>
                      <a:lnTo>
                        <a:pt x="99" y="2"/>
                      </a:lnTo>
                      <a:lnTo>
                        <a:pt x="107" y="0"/>
                      </a:lnTo>
                      <a:lnTo>
                        <a:pt x="114" y="2"/>
                      </a:lnTo>
                      <a:lnTo>
                        <a:pt x="122" y="4"/>
                      </a:lnTo>
                      <a:lnTo>
                        <a:pt x="128" y="8"/>
                      </a:lnTo>
                      <a:lnTo>
                        <a:pt x="135" y="13"/>
                      </a:lnTo>
                      <a:lnTo>
                        <a:pt x="145" y="23"/>
                      </a:lnTo>
                      <a:lnTo>
                        <a:pt x="149" y="29"/>
                      </a:lnTo>
                      <a:lnTo>
                        <a:pt x="155" y="34"/>
                      </a:lnTo>
                      <a:lnTo>
                        <a:pt x="158" y="42"/>
                      </a:lnTo>
                      <a:lnTo>
                        <a:pt x="162" y="48"/>
                      </a:lnTo>
                      <a:lnTo>
                        <a:pt x="166" y="55"/>
                      </a:lnTo>
                      <a:lnTo>
                        <a:pt x="168" y="61"/>
                      </a:lnTo>
                      <a:lnTo>
                        <a:pt x="170" y="69"/>
                      </a:lnTo>
                      <a:lnTo>
                        <a:pt x="174" y="77"/>
                      </a:lnTo>
                      <a:lnTo>
                        <a:pt x="176" y="82"/>
                      </a:lnTo>
                      <a:lnTo>
                        <a:pt x="178" y="90"/>
                      </a:lnTo>
                      <a:lnTo>
                        <a:pt x="180" y="98"/>
                      </a:lnTo>
                      <a:close/>
                    </a:path>
                  </a:pathLst>
                </a:custGeom>
                <a:solidFill>
                  <a:srgbClr val="FFC97F"/>
                </a:solidFill>
                <a:ln w="9525" cap="flat" cmpd="sng">
                  <a:noFill/>
                  <a:round/>
                  <a:headEnd/>
                  <a:tailEnd/>
                </a:ln>
                <a:effectLst>
                  <a:outerShdw blurRad="190500" dist="228600" dir="2700000" algn="ctr">
                    <a:srgbClr val="000000">
                      <a:alpha val="30000"/>
                    </a:srgbClr>
                  </a:outerShdw>
                </a:effectLst>
                <a:sp3d prstMaterial="matte">
                  <a:bevelT w="127000" h="63500"/>
                </a:sp3d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4" name="Unknown Shape"/>
              <p:cNvSpPr>
                <a:spLocks/>
              </p:cNvSpPr>
              <p:nvPr/>
            </p:nvSpPr>
            <p:spPr bwMode="auto">
              <a:xfrm rot="14073898" flipH="1">
                <a:off x="48" y="148"/>
                <a:ext cx="120" cy="216"/>
              </a:xfrm>
              <a:custGeom>
                <a:avLst/>
                <a:gdLst/>
                <a:ahLst/>
                <a:cxnLst>
                  <a:cxn ang="0">
                    <a:pos x="615" y="27"/>
                  </a:cxn>
                  <a:cxn ang="0">
                    <a:pos x="581" y="56"/>
                  </a:cxn>
                  <a:cxn ang="0">
                    <a:pos x="544" y="81"/>
                  </a:cxn>
                  <a:cxn ang="0">
                    <a:pos x="508" y="106"/>
                  </a:cxn>
                  <a:cxn ang="0">
                    <a:pos x="460" y="148"/>
                  </a:cxn>
                  <a:cxn ang="0">
                    <a:pos x="393" y="211"/>
                  </a:cxn>
                  <a:cxn ang="0">
                    <a:pos x="339" y="270"/>
                  </a:cxn>
                  <a:cxn ang="0">
                    <a:pos x="307" y="311"/>
                  </a:cxn>
                  <a:cxn ang="0">
                    <a:pos x="274" y="351"/>
                  </a:cxn>
                  <a:cxn ang="0">
                    <a:pos x="244" y="393"/>
                  </a:cxn>
                  <a:cxn ang="0">
                    <a:pos x="207" y="443"/>
                  </a:cxn>
                  <a:cxn ang="0">
                    <a:pos x="161" y="516"/>
                  </a:cxn>
                  <a:cxn ang="0">
                    <a:pos x="125" y="592"/>
                  </a:cxn>
                  <a:cxn ang="0">
                    <a:pos x="92" y="671"/>
                  </a:cxn>
                  <a:cxn ang="0">
                    <a:pos x="67" y="738"/>
                  </a:cxn>
                  <a:cxn ang="0">
                    <a:pos x="62" y="766"/>
                  </a:cxn>
                  <a:cxn ang="0">
                    <a:pos x="54" y="789"/>
                  </a:cxn>
                  <a:cxn ang="0">
                    <a:pos x="39" y="774"/>
                  </a:cxn>
                  <a:cxn ang="0">
                    <a:pos x="23" y="743"/>
                  </a:cxn>
                  <a:cxn ang="0">
                    <a:pos x="14" y="709"/>
                  </a:cxn>
                  <a:cxn ang="0">
                    <a:pos x="4" y="673"/>
                  </a:cxn>
                  <a:cxn ang="0">
                    <a:pos x="0" y="627"/>
                  </a:cxn>
                  <a:cxn ang="0">
                    <a:pos x="6" y="573"/>
                  </a:cxn>
                  <a:cxn ang="0">
                    <a:pos x="23" y="521"/>
                  </a:cxn>
                  <a:cxn ang="0">
                    <a:pos x="44" y="472"/>
                  </a:cxn>
                  <a:cxn ang="0">
                    <a:pos x="67" y="433"/>
                  </a:cxn>
                  <a:cxn ang="0">
                    <a:pos x="92" y="404"/>
                  </a:cxn>
                  <a:cxn ang="0">
                    <a:pos x="117" y="378"/>
                  </a:cxn>
                  <a:cxn ang="0">
                    <a:pos x="140" y="351"/>
                  </a:cxn>
                  <a:cxn ang="0">
                    <a:pos x="155" y="336"/>
                  </a:cxn>
                  <a:cxn ang="0">
                    <a:pos x="169" y="324"/>
                  </a:cxn>
                  <a:cxn ang="0">
                    <a:pos x="198" y="299"/>
                  </a:cxn>
                  <a:cxn ang="0">
                    <a:pos x="224" y="278"/>
                  </a:cxn>
                  <a:cxn ang="0">
                    <a:pos x="249" y="259"/>
                  </a:cxn>
                  <a:cxn ang="0">
                    <a:pos x="274" y="240"/>
                  </a:cxn>
                  <a:cxn ang="0">
                    <a:pos x="301" y="221"/>
                  </a:cxn>
                  <a:cxn ang="0">
                    <a:pos x="328" y="203"/>
                  </a:cxn>
                  <a:cxn ang="0">
                    <a:pos x="353" y="186"/>
                  </a:cxn>
                  <a:cxn ang="0">
                    <a:pos x="379" y="167"/>
                  </a:cxn>
                  <a:cxn ang="0">
                    <a:pos x="410" y="150"/>
                  </a:cxn>
                  <a:cxn ang="0">
                    <a:pos x="441" y="131"/>
                  </a:cxn>
                  <a:cxn ang="0">
                    <a:pos x="469" y="111"/>
                  </a:cxn>
                  <a:cxn ang="0">
                    <a:pos x="500" y="92"/>
                  </a:cxn>
                  <a:cxn ang="0">
                    <a:pos x="525" y="77"/>
                  </a:cxn>
                  <a:cxn ang="0">
                    <a:pos x="550" y="60"/>
                  </a:cxn>
                  <a:cxn ang="0">
                    <a:pos x="573" y="43"/>
                  </a:cxn>
                  <a:cxn ang="0">
                    <a:pos x="598" y="29"/>
                  </a:cxn>
                  <a:cxn ang="0">
                    <a:pos x="619" y="16"/>
                  </a:cxn>
                  <a:cxn ang="0">
                    <a:pos x="636" y="0"/>
                  </a:cxn>
                </a:cxnLst>
                <a:rect l="0" t="0" r="r" b="b"/>
                <a:pathLst>
                  <a:path w="640" h="791">
                    <a:moveTo>
                      <a:pt x="640" y="2"/>
                    </a:moveTo>
                    <a:lnTo>
                      <a:pt x="632" y="12"/>
                    </a:lnTo>
                    <a:lnTo>
                      <a:pt x="625" y="20"/>
                    </a:lnTo>
                    <a:lnTo>
                      <a:pt x="615" y="27"/>
                    </a:lnTo>
                    <a:lnTo>
                      <a:pt x="607" y="35"/>
                    </a:lnTo>
                    <a:lnTo>
                      <a:pt x="598" y="43"/>
                    </a:lnTo>
                    <a:lnTo>
                      <a:pt x="590" y="48"/>
                    </a:lnTo>
                    <a:lnTo>
                      <a:pt x="581" y="56"/>
                    </a:lnTo>
                    <a:lnTo>
                      <a:pt x="571" y="62"/>
                    </a:lnTo>
                    <a:lnTo>
                      <a:pt x="561" y="67"/>
                    </a:lnTo>
                    <a:lnTo>
                      <a:pt x="552" y="73"/>
                    </a:lnTo>
                    <a:lnTo>
                      <a:pt x="544" y="81"/>
                    </a:lnTo>
                    <a:lnTo>
                      <a:pt x="535" y="87"/>
                    </a:lnTo>
                    <a:lnTo>
                      <a:pt x="525" y="92"/>
                    </a:lnTo>
                    <a:lnTo>
                      <a:pt x="515" y="98"/>
                    </a:lnTo>
                    <a:lnTo>
                      <a:pt x="508" y="106"/>
                    </a:lnTo>
                    <a:lnTo>
                      <a:pt x="498" y="111"/>
                    </a:lnTo>
                    <a:lnTo>
                      <a:pt x="489" y="121"/>
                    </a:lnTo>
                    <a:lnTo>
                      <a:pt x="479" y="129"/>
                    </a:lnTo>
                    <a:lnTo>
                      <a:pt x="460" y="148"/>
                    </a:lnTo>
                    <a:lnTo>
                      <a:pt x="450" y="156"/>
                    </a:lnTo>
                    <a:lnTo>
                      <a:pt x="431" y="175"/>
                    </a:lnTo>
                    <a:lnTo>
                      <a:pt x="422" y="182"/>
                    </a:lnTo>
                    <a:lnTo>
                      <a:pt x="393" y="211"/>
                    </a:lnTo>
                    <a:lnTo>
                      <a:pt x="385" y="221"/>
                    </a:lnTo>
                    <a:lnTo>
                      <a:pt x="366" y="240"/>
                    </a:lnTo>
                    <a:lnTo>
                      <a:pt x="358" y="251"/>
                    </a:lnTo>
                    <a:lnTo>
                      <a:pt x="339" y="270"/>
                    </a:lnTo>
                    <a:lnTo>
                      <a:pt x="332" y="280"/>
                    </a:lnTo>
                    <a:lnTo>
                      <a:pt x="322" y="290"/>
                    </a:lnTo>
                    <a:lnTo>
                      <a:pt x="314" y="301"/>
                    </a:lnTo>
                    <a:lnTo>
                      <a:pt x="307" y="311"/>
                    </a:lnTo>
                    <a:lnTo>
                      <a:pt x="297" y="320"/>
                    </a:lnTo>
                    <a:lnTo>
                      <a:pt x="289" y="332"/>
                    </a:lnTo>
                    <a:lnTo>
                      <a:pt x="282" y="341"/>
                    </a:lnTo>
                    <a:lnTo>
                      <a:pt x="274" y="351"/>
                    </a:lnTo>
                    <a:lnTo>
                      <a:pt x="267" y="362"/>
                    </a:lnTo>
                    <a:lnTo>
                      <a:pt x="257" y="372"/>
                    </a:lnTo>
                    <a:lnTo>
                      <a:pt x="249" y="383"/>
                    </a:lnTo>
                    <a:lnTo>
                      <a:pt x="244" y="393"/>
                    </a:lnTo>
                    <a:lnTo>
                      <a:pt x="234" y="404"/>
                    </a:lnTo>
                    <a:lnTo>
                      <a:pt x="228" y="414"/>
                    </a:lnTo>
                    <a:lnTo>
                      <a:pt x="221" y="426"/>
                    </a:lnTo>
                    <a:lnTo>
                      <a:pt x="207" y="443"/>
                    </a:lnTo>
                    <a:lnTo>
                      <a:pt x="196" y="460"/>
                    </a:lnTo>
                    <a:lnTo>
                      <a:pt x="182" y="479"/>
                    </a:lnTo>
                    <a:lnTo>
                      <a:pt x="173" y="496"/>
                    </a:lnTo>
                    <a:lnTo>
                      <a:pt x="161" y="516"/>
                    </a:lnTo>
                    <a:lnTo>
                      <a:pt x="152" y="535"/>
                    </a:lnTo>
                    <a:lnTo>
                      <a:pt x="142" y="554"/>
                    </a:lnTo>
                    <a:lnTo>
                      <a:pt x="132" y="573"/>
                    </a:lnTo>
                    <a:lnTo>
                      <a:pt x="125" y="592"/>
                    </a:lnTo>
                    <a:lnTo>
                      <a:pt x="117" y="611"/>
                    </a:lnTo>
                    <a:lnTo>
                      <a:pt x="108" y="632"/>
                    </a:lnTo>
                    <a:lnTo>
                      <a:pt x="100" y="652"/>
                    </a:lnTo>
                    <a:lnTo>
                      <a:pt x="92" y="671"/>
                    </a:lnTo>
                    <a:lnTo>
                      <a:pt x="86" y="692"/>
                    </a:lnTo>
                    <a:lnTo>
                      <a:pt x="79" y="711"/>
                    </a:lnTo>
                    <a:lnTo>
                      <a:pt x="71" y="730"/>
                    </a:lnTo>
                    <a:lnTo>
                      <a:pt x="67" y="738"/>
                    </a:lnTo>
                    <a:lnTo>
                      <a:pt x="65" y="745"/>
                    </a:lnTo>
                    <a:lnTo>
                      <a:pt x="64" y="753"/>
                    </a:lnTo>
                    <a:lnTo>
                      <a:pt x="62" y="759"/>
                    </a:lnTo>
                    <a:lnTo>
                      <a:pt x="62" y="766"/>
                    </a:lnTo>
                    <a:lnTo>
                      <a:pt x="60" y="774"/>
                    </a:lnTo>
                    <a:lnTo>
                      <a:pt x="58" y="782"/>
                    </a:lnTo>
                    <a:lnTo>
                      <a:pt x="56" y="789"/>
                    </a:lnTo>
                    <a:lnTo>
                      <a:pt x="54" y="789"/>
                    </a:lnTo>
                    <a:lnTo>
                      <a:pt x="52" y="791"/>
                    </a:lnTo>
                    <a:lnTo>
                      <a:pt x="50" y="789"/>
                    </a:lnTo>
                    <a:lnTo>
                      <a:pt x="44" y="782"/>
                    </a:lnTo>
                    <a:lnTo>
                      <a:pt x="39" y="774"/>
                    </a:lnTo>
                    <a:lnTo>
                      <a:pt x="35" y="766"/>
                    </a:lnTo>
                    <a:lnTo>
                      <a:pt x="31" y="759"/>
                    </a:lnTo>
                    <a:lnTo>
                      <a:pt x="27" y="751"/>
                    </a:lnTo>
                    <a:lnTo>
                      <a:pt x="23" y="743"/>
                    </a:lnTo>
                    <a:lnTo>
                      <a:pt x="21" y="734"/>
                    </a:lnTo>
                    <a:lnTo>
                      <a:pt x="18" y="726"/>
                    </a:lnTo>
                    <a:lnTo>
                      <a:pt x="16" y="717"/>
                    </a:lnTo>
                    <a:lnTo>
                      <a:pt x="14" y="709"/>
                    </a:lnTo>
                    <a:lnTo>
                      <a:pt x="10" y="699"/>
                    </a:lnTo>
                    <a:lnTo>
                      <a:pt x="8" y="690"/>
                    </a:lnTo>
                    <a:lnTo>
                      <a:pt x="6" y="682"/>
                    </a:lnTo>
                    <a:lnTo>
                      <a:pt x="4" y="673"/>
                    </a:lnTo>
                    <a:lnTo>
                      <a:pt x="2" y="665"/>
                    </a:lnTo>
                    <a:lnTo>
                      <a:pt x="2" y="655"/>
                    </a:lnTo>
                    <a:lnTo>
                      <a:pt x="0" y="642"/>
                    </a:lnTo>
                    <a:lnTo>
                      <a:pt x="0" y="627"/>
                    </a:lnTo>
                    <a:lnTo>
                      <a:pt x="2" y="613"/>
                    </a:lnTo>
                    <a:lnTo>
                      <a:pt x="2" y="600"/>
                    </a:lnTo>
                    <a:lnTo>
                      <a:pt x="4" y="586"/>
                    </a:lnTo>
                    <a:lnTo>
                      <a:pt x="6" y="573"/>
                    </a:lnTo>
                    <a:lnTo>
                      <a:pt x="10" y="560"/>
                    </a:lnTo>
                    <a:lnTo>
                      <a:pt x="14" y="546"/>
                    </a:lnTo>
                    <a:lnTo>
                      <a:pt x="18" y="533"/>
                    </a:lnTo>
                    <a:lnTo>
                      <a:pt x="23" y="521"/>
                    </a:lnTo>
                    <a:lnTo>
                      <a:pt x="27" y="508"/>
                    </a:lnTo>
                    <a:lnTo>
                      <a:pt x="33" y="494"/>
                    </a:lnTo>
                    <a:lnTo>
                      <a:pt x="39" y="483"/>
                    </a:lnTo>
                    <a:lnTo>
                      <a:pt x="44" y="472"/>
                    </a:lnTo>
                    <a:lnTo>
                      <a:pt x="50" y="460"/>
                    </a:lnTo>
                    <a:lnTo>
                      <a:pt x="58" y="447"/>
                    </a:lnTo>
                    <a:lnTo>
                      <a:pt x="64" y="441"/>
                    </a:lnTo>
                    <a:lnTo>
                      <a:pt x="67" y="433"/>
                    </a:lnTo>
                    <a:lnTo>
                      <a:pt x="75" y="426"/>
                    </a:lnTo>
                    <a:lnTo>
                      <a:pt x="81" y="418"/>
                    </a:lnTo>
                    <a:lnTo>
                      <a:pt x="86" y="412"/>
                    </a:lnTo>
                    <a:lnTo>
                      <a:pt x="92" y="404"/>
                    </a:lnTo>
                    <a:lnTo>
                      <a:pt x="98" y="397"/>
                    </a:lnTo>
                    <a:lnTo>
                      <a:pt x="104" y="391"/>
                    </a:lnTo>
                    <a:lnTo>
                      <a:pt x="109" y="383"/>
                    </a:lnTo>
                    <a:lnTo>
                      <a:pt x="117" y="378"/>
                    </a:lnTo>
                    <a:lnTo>
                      <a:pt x="123" y="370"/>
                    </a:lnTo>
                    <a:lnTo>
                      <a:pt x="129" y="364"/>
                    </a:lnTo>
                    <a:lnTo>
                      <a:pt x="134" y="357"/>
                    </a:lnTo>
                    <a:lnTo>
                      <a:pt x="140" y="351"/>
                    </a:lnTo>
                    <a:lnTo>
                      <a:pt x="146" y="343"/>
                    </a:lnTo>
                    <a:lnTo>
                      <a:pt x="154" y="337"/>
                    </a:lnTo>
                    <a:lnTo>
                      <a:pt x="152" y="336"/>
                    </a:lnTo>
                    <a:lnTo>
                      <a:pt x="155" y="336"/>
                    </a:lnTo>
                    <a:lnTo>
                      <a:pt x="159" y="332"/>
                    </a:lnTo>
                    <a:lnTo>
                      <a:pt x="163" y="330"/>
                    </a:lnTo>
                    <a:lnTo>
                      <a:pt x="165" y="326"/>
                    </a:lnTo>
                    <a:lnTo>
                      <a:pt x="169" y="324"/>
                    </a:lnTo>
                    <a:lnTo>
                      <a:pt x="177" y="316"/>
                    </a:lnTo>
                    <a:lnTo>
                      <a:pt x="180" y="314"/>
                    </a:lnTo>
                    <a:lnTo>
                      <a:pt x="192" y="303"/>
                    </a:lnTo>
                    <a:lnTo>
                      <a:pt x="198" y="299"/>
                    </a:lnTo>
                    <a:lnTo>
                      <a:pt x="205" y="293"/>
                    </a:lnTo>
                    <a:lnTo>
                      <a:pt x="211" y="290"/>
                    </a:lnTo>
                    <a:lnTo>
                      <a:pt x="217" y="284"/>
                    </a:lnTo>
                    <a:lnTo>
                      <a:pt x="224" y="278"/>
                    </a:lnTo>
                    <a:lnTo>
                      <a:pt x="230" y="274"/>
                    </a:lnTo>
                    <a:lnTo>
                      <a:pt x="236" y="269"/>
                    </a:lnTo>
                    <a:lnTo>
                      <a:pt x="244" y="265"/>
                    </a:lnTo>
                    <a:lnTo>
                      <a:pt x="249" y="259"/>
                    </a:lnTo>
                    <a:lnTo>
                      <a:pt x="255" y="255"/>
                    </a:lnTo>
                    <a:lnTo>
                      <a:pt x="263" y="249"/>
                    </a:lnTo>
                    <a:lnTo>
                      <a:pt x="268" y="246"/>
                    </a:lnTo>
                    <a:lnTo>
                      <a:pt x="274" y="240"/>
                    </a:lnTo>
                    <a:lnTo>
                      <a:pt x="282" y="236"/>
                    </a:lnTo>
                    <a:lnTo>
                      <a:pt x="288" y="232"/>
                    </a:lnTo>
                    <a:lnTo>
                      <a:pt x="295" y="226"/>
                    </a:lnTo>
                    <a:lnTo>
                      <a:pt x="301" y="221"/>
                    </a:lnTo>
                    <a:lnTo>
                      <a:pt x="309" y="217"/>
                    </a:lnTo>
                    <a:lnTo>
                      <a:pt x="314" y="213"/>
                    </a:lnTo>
                    <a:lnTo>
                      <a:pt x="320" y="209"/>
                    </a:lnTo>
                    <a:lnTo>
                      <a:pt x="328" y="203"/>
                    </a:lnTo>
                    <a:lnTo>
                      <a:pt x="334" y="200"/>
                    </a:lnTo>
                    <a:lnTo>
                      <a:pt x="339" y="194"/>
                    </a:lnTo>
                    <a:lnTo>
                      <a:pt x="347" y="190"/>
                    </a:lnTo>
                    <a:lnTo>
                      <a:pt x="353" y="186"/>
                    </a:lnTo>
                    <a:lnTo>
                      <a:pt x="360" y="180"/>
                    </a:lnTo>
                    <a:lnTo>
                      <a:pt x="366" y="177"/>
                    </a:lnTo>
                    <a:lnTo>
                      <a:pt x="374" y="171"/>
                    </a:lnTo>
                    <a:lnTo>
                      <a:pt x="379" y="167"/>
                    </a:lnTo>
                    <a:lnTo>
                      <a:pt x="387" y="163"/>
                    </a:lnTo>
                    <a:lnTo>
                      <a:pt x="395" y="157"/>
                    </a:lnTo>
                    <a:lnTo>
                      <a:pt x="402" y="154"/>
                    </a:lnTo>
                    <a:lnTo>
                      <a:pt x="410" y="150"/>
                    </a:lnTo>
                    <a:lnTo>
                      <a:pt x="418" y="144"/>
                    </a:lnTo>
                    <a:lnTo>
                      <a:pt x="425" y="140"/>
                    </a:lnTo>
                    <a:lnTo>
                      <a:pt x="433" y="136"/>
                    </a:lnTo>
                    <a:lnTo>
                      <a:pt x="441" y="131"/>
                    </a:lnTo>
                    <a:lnTo>
                      <a:pt x="447" y="125"/>
                    </a:lnTo>
                    <a:lnTo>
                      <a:pt x="454" y="121"/>
                    </a:lnTo>
                    <a:lnTo>
                      <a:pt x="462" y="115"/>
                    </a:lnTo>
                    <a:lnTo>
                      <a:pt x="469" y="111"/>
                    </a:lnTo>
                    <a:lnTo>
                      <a:pt x="477" y="106"/>
                    </a:lnTo>
                    <a:lnTo>
                      <a:pt x="485" y="100"/>
                    </a:lnTo>
                    <a:lnTo>
                      <a:pt x="492" y="96"/>
                    </a:lnTo>
                    <a:lnTo>
                      <a:pt x="500" y="92"/>
                    </a:lnTo>
                    <a:lnTo>
                      <a:pt x="508" y="87"/>
                    </a:lnTo>
                    <a:lnTo>
                      <a:pt x="514" y="83"/>
                    </a:lnTo>
                    <a:lnTo>
                      <a:pt x="519" y="81"/>
                    </a:lnTo>
                    <a:lnTo>
                      <a:pt x="525" y="77"/>
                    </a:lnTo>
                    <a:lnTo>
                      <a:pt x="531" y="73"/>
                    </a:lnTo>
                    <a:lnTo>
                      <a:pt x="538" y="67"/>
                    </a:lnTo>
                    <a:lnTo>
                      <a:pt x="544" y="64"/>
                    </a:lnTo>
                    <a:lnTo>
                      <a:pt x="550" y="60"/>
                    </a:lnTo>
                    <a:lnTo>
                      <a:pt x="556" y="56"/>
                    </a:lnTo>
                    <a:lnTo>
                      <a:pt x="561" y="52"/>
                    </a:lnTo>
                    <a:lnTo>
                      <a:pt x="567" y="48"/>
                    </a:lnTo>
                    <a:lnTo>
                      <a:pt x="573" y="43"/>
                    </a:lnTo>
                    <a:lnTo>
                      <a:pt x="581" y="39"/>
                    </a:lnTo>
                    <a:lnTo>
                      <a:pt x="586" y="35"/>
                    </a:lnTo>
                    <a:lnTo>
                      <a:pt x="592" y="31"/>
                    </a:lnTo>
                    <a:lnTo>
                      <a:pt x="598" y="29"/>
                    </a:lnTo>
                    <a:lnTo>
                      <a:pt x="604" y="25"/>
                    </a:lnTo>
                    <a:lnTo>
                      <a:pt x="609" y="21"/>
                    </a:lnTo>
                    <a:lnTo>
                      <a:pt x="613" y="20"/>
                    </a:lnTo>
                    <a:lnTo>
                      <a:pt x="619" y="16"/>
                    </a:lnTo>
                    <a:lnTo>
                      <a:pt x="623" y="10"/>
                    </a:lnTo>
                    <a:lnTo>
                      <a:pt x="627" y="8"/>
                    </a:lnTo>
                    <a:lnTo>
                      <a:pt x="632" y="4"/>
                    </a:lnTo>
                    <a:lnTo>
                      <a:pt x="636" y="0"/>
                    </a:lnTo>
                    <a:lnTo>
                      <a:pt x="640" y="0"/>
                    </a:lnTo>
                    <a:lnTo>
                      <a:pt x="640" y="2"/>
                    </a:lnTo>
                    <a:close/>
                  </a:path>
                </a:pathLst>
              </a:custGeom>
              <a:solidFill>
                <a:srgbClr val="00FF00"/>
              </a:solidFill>
              <a:ln w="9525" cap="flat" cmpd="sng">
                <a:noFill/>
                <a:round/>
                <a:headEnd/>
                <a:tailEnd/>
              </a:ln>
              <a:effectLst>
                <a:outerShdw blurRad="190500" dist="228600" dir="2700000" algn="ctr">
                  <a:srgbClr val="000000">
                    <a:alpha val="30000"/>
                  </a:srgbClr>
                </a:outerShdw>
              </a:effectLst>
              <a:sp3d prstMaterial="matte">
                <a:bevelT w="127000" h="63500"/>
              </a:sp3d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33" name="Group 48"/>
          <p:cNvGrpSpPr>
            <a:grpSpLocks/>
          </p:cNvGrpSpPr>
          <p:nvPr/>
        </p:nvGrpSpPr>
        <p:grpSpPr bwMode="auto">
          <a:xfrm rot="-590108">
            <a:off x="1223069" y="3527026"/>
            <a:ext cx="1109896" cy="1747080"/>
            <a:chOff x="0" y="0"/>
            <a:chExt cx="480" cy="960"/>
          </a:xfrm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</p:grpSpPr>
        <p:grpSp>
          <p:nvGrpSpPr>
            <p:cNvPr id="34" name="Group 49"/>
            <p:cNvGrpSpPr>
              <a:grpSpLocks/>
            </p:cNvGrpSpPr>
            <p:nvPr/>
          </p:nvGrpSpPr>
          <p:grpSpPr bwMode="auto">
            <a:xfrm>
              <a:off x="0" y="0"/>
              <a:ext cx="482" cy="745"/>
              <a:chOff x="0" y="0"/>
              <a:chExt cx="760" cy="1271"/>
            </a:xfrm>
          </p:grpSpPr>
          <p:grpSp>
            <p:nvGrpSpPr>
              <p:cNvPr id="42" name="Group 50"/>
              <p:cNvGrpSpPr>
                <a:grpSpLocks/>
              </p:cNvGrpSpPr>
              <p:nvPr/>
            </p:nvGrpSpPr>
            <p:grpSpPr bwMode="auto">
              <a:xfrm>
                <a:off x="0" y="575"/>
                <a:ext cx="267" cy="268"/>
                <a:chOff x="0" y="0"/>
                <a:chExt cx="379" cy="412"/>
              </a:xfrm>
            </p:grpSpPr>
            <p:sp>
              <p:nvSpPr>
                <p:cNvPr id="55" name="Unknown Shape"/>
                <p:cNvSpPr>
                  <a:spLocks/>
                </p:cNvSpPr>
                <p:nvPr/>
              </p:nvSpPr>
              <p:spPr bwMode="auto">
                <a:xfrm>
                  <a:off x="0" y="0"/>
                  <a:ext cx="379" cy="412"/>
                </a:xfrm>
                <a:custGeom>
                  <a:avLst/>
                  <a:gdLst/>
                  <a:ahLst/>
                  <a:cxnLst>
                    <a:cxn ang="0">
                      <a:pos x="197" y="14"/>
                    </a:cxn>
                    <a:cxn ang="0">
                      <a:pos x="206" y="25"/>
                    </a:cxn>
                    <a:cxn ang="0">
                      <a:pos x="216" y="37"/>
                    </a:cxn>
                    <a:cxn ang="0">
                      <a:pos x="233" y="52"/>
                    </a:cxn>
                    <a:cxn ang="0">
                      <a:pos x="245" y="65"/>
                    </a:cxn>
                    <a:cxn ang="0">
                      <a:pos x="258" y="79"/>
                    </a:cxn>
                    <a:cxn ang="0">
                      <a:pos x="300" y="119"/>
                    </a:cxn>
                    <a:cxn ang="0">
                      <a:pos x="314" y="132"/>
                    </a:cxn>
                    <a:cxn ang="0">
                      <a:pos x="333" y="153"/>
                    </a:cxn>
                    <a:cxn ang="0">
                      <a:pos x="346" y="173"/>
                    </a:cxn>
                    <a:cxn ang="0">
                      <a:pos x="360" y="198"/>
                    </a:cxn>
                    <a:cxn ang="0">
                      <a:pos x="369" y="222"/>
                    </a:cxn>
                    <a:cxn ang="0">
                      <a:pos x="377" y="249"/>
                    </a:cxn>
                    <a:cxn ang="0">
                      <a:pos x="379" y="284"/>
                    </a:cxn>
                    <a:cxn ang="0">
                      <a:pos x="375" y="303"/>
                    </a:cxn>
                    <a:cxn ang="0">
                      <a:pos x="371" y="320"/>
                    </a:cxn>
                    <a:cxn ang="0">
                      <a:pos x="363" y="337"/>
                    </a:cxn>
                    <a:cxn ang="0">
                      <a:pos x="356" y="353"/>
                    </a:cxn>
                    <a:cxn ang="0">
                      <a:pos x="344" y="368"/>
                    </a:cxn>
                    <a:cxn ang="0">
                      <a:pos x="331" y="381"/>
                    </a:cxn>
                    <a:cxn ang="0">
                      <a:pos x="316" y="393"/>
                    </a:cxn>
                    <a:cxn ang="0">
                      <a:pos x="300" y="399"/>
                    </a:cxn>
                    <a:cxn ang="0">
                      <a:pos x="285" y="404"/>
                    </a:cxn>
                    <a:cxn ang="0">
                      <a:pos x="270" y="408"/>
                    </a:cxn>
                    <a:cxn ang="0">
                      <a:pos x="254" y="412"/>
                    </a:cxn>
                    <a:cxn ang="0">
                      <a:pos x="214" y="410"/>
                    </a:cxn>
                    <a:cxn ang="0">
                      <a:pos x="197" y="406"/>
                    </a:cxn>
                    <a:cxn ang="0">
                      <a:pos x="181" y="401"/>
                    </a:cxn>
                    <a:cxn ang="0">
                      <a:pos x="166" y="393"/>
                    </a:cxn>
                    <a:cxn ang="0">
                      <a:pos x="153" y="383"/>
                    </a:cxn>
                    <a:cxn ang="0">
                      <a:pos x="134" y="366"/>
                    </a:cxn>
                    <a:cxn ang="0">
                      <a:pos x="124" y="353"/>
                    </a:cxn>
                    <a:cxn ang="0">
                      <a:pos x="114" y="339"/>
                    </a:cxn>
                    <a:cxn ang="0">
                      <a:pos x="107" y="324"/>
                    </a:cxn>
                    <a:cxn ang="0">
                      <a:pos x="101" y="309"/>
                    </a:cxn>
                    <a:cxn ang="0">
                      <a:pos x="90" y="291"/>
                    </a:cxn>
                    <a:cxn ang="0">
                      <a:pos x="80" y="274"/>
                    </a:cxn>
                    <a:cxn ang="0">
                      <a:pos x="69" y="257"/>
                    </a:cxn>
                    <a:cxn ang="0">
                      <a:pos x="57" y="240"/>
                    </a:cxn>
                    <a:cxn ang="0">
                      <a:pos x="46" y="224"/>
                    </a:cxn>
                    <a:cxn ang="0">
                      <a:pos x="24" y="201"/>
                    </a:cxn>
                    <a:cxn ang="0">
                      <a:pos x="9" y="190"/>
                    </a:cxn>
                    <a:cxn ang="0">
                      <a:pos x="1" y="180"/>
                    </a:cxn>
                    <a:cxn ang="0">
                      <a:pos x="17" y="173"/>
                    </a:cxn>
                    <a:cxn ang="0">
                      <a:pos x="36" y="171"/>
                    </a:cxn>
                    <a:cxn ang="0">
                      <a:pos x="99" y="173"/>
                    </a:cxn>
                    <a:cxn ang="0">
                      <a:pos x="118" y="175"/>
                    </a:cxn>
                    <a:cxn ang="0">
                      <a:pos x="136" y="178"/>
                    </a:cxn>
                    <a:cxn ang="0">
                      <a:pos x="155" y="182"/>
                    </a:cxn>
                    <a:cxn ang="0">
                      <a:pos x="159" y="142"/>
                    </a:cxn>
                    <a:cxn ang="0">
                      <a:pos x="164" y="104"/>
                    </a:cxn>
                    <a:cxn ang="0">
                      <a:pos x="172" y="67"/>
                    </a:cxn>
                    <a:cxn ang="0">
                      <a:pos x="180" y="29"/>
                    </a:cxn>
                    <a:cxn ang="0">
                      <a:pos x="181" y="18"/>
                    </a:cxn>
                    <a:cxn ang="0">
                      <a:pos x="183" y="6"/>
                    </a:cxn>
                    <a:cxn ang="0">
                      <a:pos x="189" y="0"/>
                    </a:cxn>
                    <a:cxn ang="0">
                      <a:pos x="191" y="4"/>
                    </a:cxn>
                    <a:cxn ang="0">
                      <a:pos x="193" y="8"/>
                    </a:cxn>
                  </a:cxnLst>
                  <a:rect l="0" t="0" r="r" b="b"/>
                  <a:pathLst>
                    <a:path w="379" h="412">
                      <a:moveTo>
                        <a:pt x="193" y="8"/>
                      </a:moveTo>
                      <a:lnTo>
                        <a:pt x="197" y="14"/>
                      </a:lnTo>
                      <a:lnTo>
                        <a:pt x="203" y="19"/>
                      </a:lnTo>
                      <a:lnTo>
                        <a:pt x="206" y="25"/>
                      </a:lnTo>
                      <a:lnTo>
                        <a:pt x="212" y="31"/>
                      </a:lnTo>
                      <a:lnTo>
                        <a:pt x="216" y="37"/>
                      </a:lnTo>
                      <a:lnTo>
                        <a:pt x="226" y="46"/>
                      </a:lnTo>
                      <a:lnTo>
                        <a:pt x="233" y="52"/>
                      </a:lnTo>
                      <a:lnTo>
                        <a:pt x="239" y="58"/>
                      </a:lnTo>
                      <a:lnTo>
                        <a:pt x="245" y="65"/>
                      </a:lnTo>
                      <a:lnTo>
                        <a:pt x="252" y="71"/>
                      </a:lnTo>
                      <a:lnTo>
                        <a:pt x="258" y="79"/>
                      </a:lnTo>
                      <a:lnTo>
                        <a:pt x="266" y="85"/>
                      </a:lnTo>
                      <a:lnTo>
                        <a:pt x="300" y="119"/>
                      </a:lnTo>
                      <a:lnTo>
                        <a:pt x="308" y="125"/>
                      </a:lnTo>
                      <a:lnTo>
                        <a:pt x="314" y="132"/>
                      </a:lnTo>
                      <a:lnTo>
                        <a:pt x="327" y="146"/>
                      </a:lnTo>
                      <a:lnTo>
                        <a:pt x="333" y="153"/>
                      </a:lnTo>
                      <a:lnTo>
                        <a:pt x="339" y="161"/>
                      </a:lnTo>
                      <a:lnTo>
                        <a:pt x="346" y="173"/>
                      </a:lnTo>
                      <a:lnTo>
                        <a:pt x="352" y="184"/>
                      </a:lnTo>
                      <a:lnTo>
                        <a:pt x="360" y="198"/>
                      </a:lnTo>
                      <a:lnTo>
                        <a:pt x="365" y="209"/>
                      </a:lnTo>
                      <a:lnTo>
                        <a:pt x="369" y="222"/>
                      </a:lnTo>
                      <a:lnTo>
                        <a:pt x="375" y="236"/>
                      </a:lnTo>
                      <a:lnTo>
                        <a:pt x="377" y="249"/>
                      </a:lnTo>
                      <a:lnTo>
                        <a:pt x="379" y="265"/>
                      </a:lnTo>
                      <a:lnTo>
                        <a:pt x="379" y="284"/>
                      </a:lnTo>
                      <a:lnTo>
                        <a:pt x="377" y="293"/>
                      </a:lnTo>
                      <a:lnTo>
                        <a:pt x="375" y="303"/>
                      </a:lnTo>
                      <a:lnTo>
                        <a:pt x="375" y="311"/>
                      </a:lnTo>
                      <a:lnTo>
                        <a:pt x="371" y="320"/>
                      </a:lnTo>
                      <a:lnTo>
                        <a:pt x="367" y="330"/>
                      </a:lnTo>
                      <a:lnTo>
                        <a:pt x="363" y="337"/>
                      </a:lnTo>
                      <a:lnTo>
                        <a:pt x="360" y="345"/>
                      </a:lnTo>
                      <a:lnTo>
                        <a:pt x="356" y="353"/>
                      </a:lnTo>
                      <a:lnTo>
                        <a:pt x="350" y="362"/>
                      </a:lnTo>
                      <a:lnTo>
                        <a:pt x="344" y="368"/>
                      </a:lnTo>
                      <a:lnTo>
                        <a:pt x="339" y="376"/>
                      </a:lnTo>
                      <a:lnTo>
                        <a:pt x="331" y="381"/>
                      </a:lnTo>
                      <a:lnTo>
                        <a:pt x="323" y="387"/>
                      </a:lnTo>
                      <a:lnTo>
                        <a:pt x="316" y="393"/>
                      </a:lnTo>
                      <a:lnTo>
                        <a:pt x="308" y="397"/>
                      </a:lnTo>
                      <a:lnTo>
                        <a:pt x="300" y="399"/>
                      </a:lnTo>
                      <a:lnTo>
                        <a:pt x="293" y="402"/>
                      </a:lnTo>
                      <a:lnTo>
                        <a:pt x="285" y="404"/>
                      </a:lnTo>
                      <a:lnTo>
                        <a:pt x="277" y="406"/>
                      </a:lnTo>
                      <a:lnTo>
                        <a:pt x="270" y="408"/>
                      </a:lnTo>
                      <a:lnTo>
                        <a:pt x="262" y="410"/>
                      </a:lnTo>
                      <a:lnTo>
                        <a:pt x="254" y="412"/>
                      </a:lnTo>
                      <a:lnTo>
                        <a:pt x="222" y="412"/>
                      </a:lnTo>
                      <a:lnTo>
                        <a:pt x="214" y="410"/>
                      </a:lnTo>
                      <a:lnTo>
                        <a:pt x="204" y="408"/>
                      </a:lnTo>
                      <a:lnTo>
                        <a:pt x="197" y="406"/>
                      </a:lnTo>
                      <a:lnTo>
                        <a:pt x="189" y="404"/>
                      </a:lnTo>
                      <a:lnTo>
                        <a:pt x="181" y="401"/>
                      </a:lnTo>
                      <a:lnTo>
                        <a:pt x="174" y="397"/>
                      </a:lnTo>
                      <a:lnTo>
                        <a:pt x="166" y="393"/>
                      </a:lnTo>
                      <a:lnTo>
                        <a:pt x="159" y="389"/>
                      </a:lnTo>
                      <a:lnTo>
                        <a:pt x="153" y="383"/>
                      </a:lnTo>
                      <a:lnTo>
                        <a:pt x="145" y="378"/>
                      </a:lnTo>
                      <a:lnTo>
                        <a:pt x="134" y="366"/>
                      </a:lnTo>
                      <a:lnTo>
                        <a:pt x="130" y="360"/>
                      </a:lnTo>
                      <a:lnTo>
                        <a:pt x="124" y="353"/>
                      </a:lnTo>
                      <a:lnTo>
                        <a:pt x="118" y="345"/>
                      </a:lnTo>
                      <a:lnTo>
                        <a:pt x="114" y="339"/>
                      </a:lnTo>
                      <a:lnTo>
                        <a:pt x="111" y="332"/>
                      </a:lnTo>
                      <a:lnTo>
                        <a:pt x="107" y="324"/>
                      </a:lnTo>
                      <a:lnTo>
                        <a:pt x="103" y="316"/>
                      </a:lnTo>
                      <a:lnTo>
                        <a:pt x="101" y="309"/>
                      </a:lnTo>
                      <a:lnTo>
                        <a:pt x="95" y="301"/>
                      </a:lnTo>
                      <a:lnTo>
                        <a:pt x="90" y="291"/>
                      </a:lnTo>
                      <a:lnTo>
                        <a:pt x="84" y="284"/>
                      </a:lnTo>
                      <a:lnTo>
                        <a:pt x="80" y="274"/>
                      </a:lnTo>
                      <a:lnTo>
                        <a:pt x="74" y="266"/>
                      </a:lnTo>
                      <a:lnTo>
                        <a:pt x="69" y="257"/>
                      </a:lnTo>
                      <a:lnTo>
                        <a:pt x="63" y="249"/>
                      </a:lnTo>
                      <a:lnTo>
                        <a:pt x="57" y="240"/>
                      </a:lnTo>
                      <a:lnTo>
                        <a:pt x="51" y="232"/>
                      </a:lnTo>
                      <a:lnTo>
                        <a:pt x="46" y="224"/>
                      </a:lnTo>
                      <a:lnTo>
                        <a:pt x="40" y="217"/>
                      </a:lnTo>
                      <a:lnTo>
                        <a:pt x="24" y="201"/>
                      </a:lnTo>
                      <a:lnTo>
                        <a:pt x="17" y="196"/>
                      </a:lnTo>
                      <a:lnTo>
                        <a:pt x="9" y="190"/>
                      </a:lnTo>
                      <a:lnTo>
                        <a:pt x="0" y="184"/>
                      </a:lnTo>
                      <a:lnTo>
                        <a:pt x="1" y="180"/>
                      </a:lnTo>
                      <a:lnTo>
                        <a:pt x="7" y="175"/>
                      </a:lnTo>
                      <a:lnTo>
                        <a:pt x="17" y="173"/>
                      </a:lnTo>
                      <a:lnTo>
                        <a:pt x="26" y="173"/>
                      </a:lnTo>
                      <a:lnTo>
                        <a:pt x="36" y="171"/>
                      </a:lnTo>
                      <a:lnTo>
                        <a:pt x="90" y="171"/>
                      </a:lnTo>
                      <a:lnTo>
                        <a:pt x="99" y="173"/>
                      </a:lnTo>
                      <a:lnTo>
                        <a:pt x="109" y="173"/>
                      </a:lnTo>
                      <a:lnTo>
                        <a:pt x="118" y="175"/>
                      </a:lnTo>
                      <a:lnTo>
                        <a:pt x="128" y="176"/>
                      </a:lnTo>
                      <a:lnTo>
                        <a:pt x="136" y="178"/>
                      </a:lnTo>
                      <a:lnTo>
                        <a:pt x="145" y="180"/>
                      </a:lnTo>
                      <a:lnTo>
                        <a:pt x="155" y="182"/>
                      </a:lnTo>
                      <a:lnTo>
                        <a:pt x="157" y="161"/>
                      </a:lnTo>
                      <a:lnTo>
                        <a:pt x="159" y="142"/>
                      </a:lnTo>
                      <a:lnTo>
                        <a:pt x="160" y="123"/>
                      </a:lnTo>
                      <a:lnTo>
                        <a:pt x="164" y="104"/>
                      </a:lnTo>
                      <a:lnTo>
                        <a:pt x="168" y="85"/>
                      </a:lnTo>
                      <a:lnTo>
                        <a:pt x="172" y="67"/>
                      </a:lnTo>
                      <a:lnTo>
                        <a:pt x="176" y="48"/>
                      </a:lnTo>
                      <a:lnTo>
                        <a:pt x="180" y="29"/>
                      </a:lnTo>
                      <a:lnTo>
                        <a:pt x="180" y="21"/>
                      </a:lnTo>
                      <a:lnTo>
                        <a:pt x="181" y="18"/>
                      </a:lnTo>
                      <a:lnTo>
                        <a:pt x="181" y="10"/>
                      </a:lnTo>
                      <a:lnTo>
                        <a:pt x="183" y="6"/>
                      </a:lnTo>
                      <a:lnTo>
                        <a:pt x="185" y="2"/>
                      </a:lnTo>
                      <a:lnTo>
                        <a:pt x="189" y="0"/>
                      </a:lnTo>
                      <a:lnTo>
                        <a:pt x="191" y="0"/>
                      </a:lnTo>
                      <a:lnTo>
                        <a:pt x="191" y="4"/>
                      </a:lnTo>
                      <a:lnTo>
                        <a:pt x="193" y="6"/>
                      </a:lnTo>
                      <a:lnTo>
                        <a:pt x="193" y="8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 cap="flat" cmpd="sng">
                  <a:noFill/>
                  <a:round/>
                  <a:headEnd/>
                  <a:tailEnd/>
                </a:ln>
                <a:effectLst>
                  <a:outerShdw blurRad="190500" dist="228600" dir="2700000" algn="ctr">
                    <a:srgbClr val="000000">
                      <a:alpha val="30000"/>
                    </a:srgbClr>
                  </a:outerShdw>
                </a:effectLst>
                <a:sp3d prstMaterial="matte">
                  <a:bevelT w="127000" h="63500"/>
                </a:sp3d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" name="Unknown Shape"/>
                <p:cNvSpPr>
                  <a:spLocks/>
                </p:cNvSpPr>
                <p:nvPr/>
              </p:nvSpPr>
              <p:spPr bwMode="auto">
                <a:xfrm>
                  <a:off x="84" y="21"/>
                  <a:ext cx="80" cy="142"/>
                </a:xfrm>
                <a:custGeom>
                  <a:avLst/>
                  <a:gdLst/>
                  <a:ahLst/>
                  <a:cxnLst>
                    <a:cxn ang="0">
                      <a:pos x="80" y="6"/>
                    </a:cxn>
                    <a:cxn ang="0">
                      <a:pos x="80" y="14"/>
                    </a:cxn>
                    <a:cxn ang="0">
                      <a:pos x="78" y="21"/>
                    </a:cxn>
                    <a:cxn ang="0">
                      <a:pos x="75" y="29"/>
                    </a:cxn>
                    <a:cxn ang="0">
                      <a:pos x="73" y="37"/>
                    </a:cxn>
                    <a:cxn ang="0">
                      <a:pos x="69" y="48"/>
                    </a:cxn>
                    <a:cxn ang="0">
                      <a:pos x="67" y="58"/>
                    </a:cxn>
                    <a:cxn ang="0">
                      <a:pos x="63" y="71"/>
                    </a:cxn>
                    <a:cxn ang="0">
                      <a:pos x="61" y="83"/>
                    </a:cxn>
                    <a:cxn ang="0">
                      <a:pos x="59" y="94"/>
                    </a:cxn>
                    <a:cxn ang="0">
                      <a:pos x="59" y="132"/>
                    </a:cxn>
                    <a:cxn ang="0">
                      <a:pos x="61" y="132"/>
                    </a:cxn>
                    <a:cxn ang="0">
                      <a:pos x="61" y="138"/>
                    </a:cxn>
                    <a:cxn ang="0">
                      <a:pos x="59" y="140"/>
                    </a:cxn>
                    <a:cxn ang="0">
                      <a:pos x="57" y="140"/>
                    </a:cxn>
                    <a:cxn ang="0">
                      <a:pos x="55" y="142"/>
                    </a:cxn>
                    <a:cxn ang="0">
                      <a:pos x="52" y="142"/>
                    </a:cxn>
                    <a:cxn ang="0">
                      <a:pos x="48" y="140"/>
                    </a:cxn>
                    <a:cxn ang="0">
                      <a:pos x="42" y="140"/>
                    </a:cxn>
                    <a:cxn ang="0">
                      <a:pos x="38" y="138"/>
                    </a:cxn>
                    <a:cxn ang="0">
                      <a:pos x="32" y="138"/>
                    </a:cxn>
                    <a:cxn ang="0">
                      <a:pos x="29" y="136"/>
                    </a:cxn>
                    <a:cxn ang="0">
                      <a:pos x="23" y="136"/>
                    </a:cxn>
                    <a:cxn ang="0">
                      <a:pos x="19" y="134"/>
                    </a:cxn>
                    <a:cxn ang="0">
                      <a:pos x="6" y="134"/>
                    </a:cxn>
                    <a:cxn ang="0">
                      <a:pos x="2" y="132"/>
                    </a:cxn>
                    <a:cxn ang="0">
                      <a:pos x="2" y="113"/>
                    </a:cxn>
                    <a:cxn ang="0">
                      <a:pos x="0" y="104"/>
                    </a:cxn>
                    <a:cxn ang="0">
                      <a:pos x="0" y="85"/>
                    </a:cxn>
                    <a:cxn ang="0">
                      <a:pos x="2" y="75"/>
                    </a:cxn>
                    <a:cxn ang="0">
                      <a:pos x="4" y="67"/>
                    </a:cxn>
                    <a:cxn ang="0">
                      <a:pos x="6" y="58"/>
                    </a:cxn>
                    <a:cxn ang="0">
                      <a:pos x="13" y="58"/>
                    </a:cxn>
                    <a:cxn ang="0">
                      <a:pos x="15" y="56"/>
                    </a:cxn>
                    <a:cxn ang="0">
                      <a:pos x="17" y="56"/>
                    </a:cxn>
                    <a:cxn ang="0">
                      <a:pos x="19" y="54"/>
                    </a:cxn>
                    <a:cxn ang="0">
                      <a:pos x="19" y="39"/>
                    </a:cxn>
                    <a:cxn ang="0">
                      <a:pos x="21" y="31"/>
                    </a:cxn>
                    <a:cxn ang="0">
                      <a:pos x="23" y="25"/>
                    </a:cxn>
                    <a:cxn ang="0">
                      <a:pos x="27" y="19"/>
                    </a:cxn>
                    <a:cxn ang="0">
                      <a:pos x="30" y="14"/>
                    </a:cxn>
                    <a:cxn ang="0">
                      <a:pos x="36" y="8"/>
                    </a:cxn>
                    <a:cxn ang="0">
                      <a:pos x="42" y="4"/>
                    </a:cxn>
                    <a:cxn ang="0">
                      <a:pos x="48" y="2"/>
                    </a:cxn>
                    <a:cxn ang="0">
                      <a:pos x="52" y="2"/>
                    </a:cxn>
                    <a:cxn ang="0">
                      <a:pos x="57" y="0"/>
                    </a:cxn>
                    <a:cxn ang="0">
                      <a:pos x="61" y="2"/>
                    </a:cxn>
                    <a:cxn ang="0">
                      <a:pos x="67" y="2"/>
                    </a:cxn>
                    <a:cxn ang="0">
                      <a:pos x="73" y="4"/>
                    </a:cxn>
                    <a:cxn ang="0">
                      <a:pos x="76" y="6"/>
                    </a:cxn>
                    <a:cxn ang="0">
                      <a:pos x="80" y="6"/>
                    </a:cxn>
                  </a:cxnLst>
                  <a:rect l="0" t="0" r="r" b="b"/>
                  <a:pathLst>
                    <a:path w="80" h="142">
                      <a:moveTo>
                        <a:pt x="80" y="6"/>
                      </a:moveTo>
                      <a:lnTo>
                        <a:pt x="80" y="14"/>
                      </a:lnTo>
                      <a:lnTo>
                        <a:pt x="78" y="21"/>
                      </a:lnTo>
                      <a:lnTo>
                        <a:pt x="75" y="29"/>
                      </a:lnTo>
                      <a:lnTo>
                        <a:pt x="73" y="37"/>
                      </a:lnTo>
                      <a:lnTo>
                        <a:pt x="69" y="48"/>
                      </a:lnTo>
                      <a:lnTo>
                        <a:pt x="67" y="58"/>
                      </a:lnTo>
                      <a:lnTo>
                        <a:pt x="63" y="71"/>
                      </a:lnTo>
                      <a:lnTo>
                        <a:pt x="61" y="83"/>
                      </a:lnTo>
                      <a:lnTo>
                        <a:pt x="59" y="94"/>
                      </a:lnTo>
                      <a:lnTo>
                        <a:pt x="59" y="132"/>
                      </a:lnTo>
                      <a:lnTo>
                        <a:pt x="61" y="132"/>
                      </a:lnTo>
                      <a:lnTo>
                        <a:pt x="61" y="138"/>
                      </a:lnTo>
                      <a:lnTo>
                        <a:pt x="59" y="140"/>
                      </a:lnTo>
                      <a:lnTo>
                        <a:pt x="57" y="140"/>
                      </a:lnTo>
                      <a:lnTo>
                        <a:pt x="55" y="142"/>
                      </a:lnTo>
                      <a:lnTo>
                        <a:pt x="52" y="142"/>
                      </a:lnTo>
                      <a:lnTo>
                        <a:pt x="48" y="140"/>
                      </a:lnTo>
                      <a:lnTo>
                        <a:pt x="42" y="140"/>
                      </a:lnTo>
                      <a:lnTo>
                        <a:pt x="38" y="138"/>
                      </a:lnTo>
                      <a:lnTo>
                        <a:pt x="32" y="138"/>
                      </a:lnTo>
                      <a:lnTo>
                        <a:pt x="29" y="136"/>
                      </a:lnTo>
                      <a:lnTo>
                        <a:pt x="23" y="136"/>
                      </a:lnTo>
                      <a:lnTo>
                        <a:pt x="19" y="134"/>
                      </a:lnTo>
                      <a:lnTo>
                        <a:pt x="6" y="134"/>
                      </a:lnTo>
                      <a:lnTo>
                        <a:pt x="2" y="132"/>
                      </a:lnTo>
                      <a:lnTo>
                        <a:pt x="2" y="113"/>
                      </a:lnTo>
                      <a:lnTo>
                        <a:pt x="0" y="104"/>
                      </a:lnTo>
                      <a:lnTo>
                        <a:pt x="0" y="85"/>
                      </a:lnTo>
                      <a:lnTo>
                        <a:pt x="2" y="75"/>
                      </a:lnTo>
                      <a:lnTo>
                        <a:pt x="4" y="67"/>
                      </a:lnTo>
                      <a:lnTo>
                        <a:pt x="6" y="58"/>
                      </a:lnTo>
                      <a:lnTo>
                        <a:pt x="13" y="58"/>
                      </a:lnTo>
                      <a:lnTo>
                        <a:pt x="15" y="56"/>
                      </a:lnTo>
                      <a:lnTo>
                        <a:pt x="17" y="56"/>
                      </a:lnTo>
                      <a:lnTo>
                        <a:pt x="19" y="54"/>
                      </a:lnTo>
                      <a:lnTo>
                        <a:pt x="19" y="39"/>
                      </a:lnTo>
                      <a:lnTo>
                        <a:pt x="21" y="31"/>
                      </a:lnTo>
                      <a:lnTo>
                        <a:pt x="23" y="25"/>
                      </a:lnTo>
                      <a:lnTo>
                        <a:pt x="27" y="19"/>
                      </a:lnTo>
                      <a:lnTo>
                        <a:pt x="30" y="14"/>
                      </a:lnTo>
                      <a:lnTo>
                        <a:pt x="36" y="8"/>
                      </a:lnTo>
                      <a:lnTo>
                        <a:pt x="42" y="4"/>
                      </a:lnTo>
                      <a:lnTo>
                        <a:pt x="48" y="2"/>
                      </a:lnTo>
                      <a:lnTo>
                        <a:pt x="52" y="2"/>
                      </a:lnTo>
                      <a:lnTo>
                        <a:pt x="57" y="0"/>
                      </a:lnTo>
                      <a:lnTo>
                        <a:pt x="61" y="2"/>
                      </a:lnTo>
                      <a:lnTo>
                        <a:pt x="67" y="2"/>
                      </a:lnTo>
                      <a:lnTo>
                        <a:pt x="73" y="4"/>
                      </a:lnTo>
                      <a:lnTo>
                        <a:pt x="76" y="6"/>
                      </a:lnTo>
                      <a:lnTo>
                        <a:pt x="80" y="6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 cap="flat" cmpd="sng">
                  <a:noFill/>
                  <a:round/>
                  <a:headEnd/>
                  <a:tailEnd/>
                </a:ln>
                <a:effectLst>
                  <a:outerShdw blurRad="190500" dist="228600" dir="2700000" algn="ctr">
                    <a:srgbClr val="000000">
                      <a:alpha val="30000"/>
                    </a:srgbClr>
                  </a:outerShdw>
                </a:effectLst>
                <a:sp3d prstMaterial="matte">
                  <a:bevelT w="127000" h="63500"/>
                </a:sp3d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7" name="Unknown Shape"/>
                <p:cNvSpPr>
                  <a:spLocks/>
                </p:cNvSpPr>
                <p:nvPr/>
              </p:nvSpPr>
              <p:spPr bwMode="auto">
                <a:xfrm>
                  <a:off x="23" y="35"/>
                  <a:ext cx="68" cy="118"/>
                </a:xfrm>
                <a:custGeom>
                  <a:avLst/>
                  <a:gdLst/>
                  <a:ahLst/>
                  <a:cxnLst>
                    <a:cxn ang="0">
                      <a:pos x="68" y="0"/>
                    </a:cxn>
                    <a:cxn ang="0">
                      <a:pos x="67" y="4"/>
                    </a:cxn>
                    <a:cxn ang="0">
                      <a:pos x="67" y="9"/>
                    </a:cxn>
                    <a:cxn ang="0">
                      <a:pos x="68" y="13"/>
                    </a:cxn>
                    <a:cxn ang="0">
                      <a:pos x="68" y="23"/>
                    </a:cxn>
                    <a:cxn ang="0">
                      <a:pos x="67" y="28"/>
                    </a:cxn>
                    <a:cxn ang="0">
                      <a:pos x="65" y="30"/>
                    </a:cxn>
                    <a:cxn ang="0">
                      <a:pos x="59" y="32"/>
                    </a:cxn>
                    <a:cxn ang="0">
                      <a:pos x="57" y="30"/>
                    </a:cxn>
                    <a:cxn ang="0">
                      <a:pos x="55" y="30"/>
                    </a:cxn>
                    <a:cxn ang="0">
                      <a:pos x="51" y="34"/>
                    </a:cxn>
                    <a:cxn ang="0">
                      <a:pos x="51" y="36"/>
                    </a:cxn>
                    <a:cxn ang="0">
                      <a:pos x="49" y="40"/>
                    </a:cxn>
                    <a:cxn ang="0">
                      <a:pos x="49" y="42"/>
                    </a:cxn>
                    <a:cxn ang="0">
                      <a:pos x="47" y="44"/>
                    </a:cxn>
                    <a:cxn ang="0">
                      <a:pos x="44" y="61"/>
                    </a:cxn>
                    <a:cxn ang="0">
                      <a:pos x="44" y="78"/>
                    </a:cxn>
                    <a:cxn ang="0">
                      <a:pos x="46" y="97"/>
                    </a:cxn>
                    <a:cxn ang="0">
                      <a:pos x="47" y="115"/>
                    </a:cxn>
                    <a:cxn ang="0">
                      <a:pos x="44" y="117"/>
                    </a:cxn>
                    <a:cxn ang="0">
                      <a:pos x="38" y="117"/>
                    </a:cxn>
                    <a:cxn ang="0">
                      <a:pos x="32" y="118"/>
                    </a:cxn>
                    <a:cxn ang="0">
                      <a:pos x="5" y="118"/>
                    </a:cxn>
                    <a:cxn ang="0">
                      <a:pos x="5" y="111"/>
                    </a:cxn>
                    <a:cxn ang="0">
                      <a:pos x="3" y="105"/>
                    </a:cxn>
                    <a:cxn ang="0">
                      <a:pos x="1" y="97"/>
                    </a:cxn>
                    <a:cxn ang="0">
                      <a:pos x="0" y="90"/>
                    </a:cxn>
                    <a:cxn ang="0">
                      <a:pos x="0" y="76"/>
                    </a:cxn>
                    <a:cxn ang="0">
                      <a:pos x="1" y="71"/>
                    </a:cxn>
                    <a:cxn ang="0">
                      <a:pos x="5" y="65"/>
                    </a:cxn>
                    <a:cxn ang="0">
                      <a:pos x="9" y="63"/>
                    </a:cxn>
                    <a:cxn ang="0">
                      <a:pos x="9" y="61"/>
                    </a:cxn>
                    <a:cxn ang="0">
                      <a:pos x="11" y="59"/>
                    </a:cxn>
                    <a:cxn ang="0">
                      <a:pos x="11" y="40"/>
                    </a:cxn>
                    <a:cxn ang="0">
                      <a:pos x="13" y="34"/>
                    </a:cxn>
                    <a:cxn ang="0">
                      <a:pos x="19" y="28"/>
                    </a:cxn>
                    <a:cxn ang="0">
                      <a:pos x="23" y="27"/>
                    </a:cxn>
                    <a:cxn ang="0">
                      <a:pos x="24" y="23"/>
                    </a:cxn>
                    <a:cxn ang="0">
                      <a:pos x="28" y="21"/>
                    </a:cxn>
                    <a:cxn ang="0">
                      <a:pos x="30" y="17"/>
                    </a:cxn>
                    <a:cxn ang="0">
                      <a:pos x="30" y="11"/>
                    </a:cxn>
                    <a:cxn ang="0">
                      <a:pos x="36" y="7"/>
                    </a:cxn>
                    <a:cxn ang="0">
                      <a:pos x="40" y="4"/>
                    </a:cxn>
                    <a:cxn ang="0">
                      <a:pos x="44" y="2"/>
                    </a:cxn>
                    <a:cxn ang="0">
                      <a:pos x="49" y="2"/>
                    </a:cxn>
                    <a:cxn ang="0">
                      <a:pos x="55" y="0"/>
                    </a:cxn>
                    <a:cxn ang="0">
                      <a:pos x="68" y="0"/>
                    </a:cxn>
                  </a:cxnLst>
                  <a:rect l="0" t="0" r="r" b="b"/>
                  <a:pathLst>
                    <a:path w="68" h="118">
                      <a:moveTo>
                        <a:pt x="68" y="0"/>
                      </a:moveTo>
                      <a:lnTo>
                        <a:pt x="67" y="4"/>
                      </a:lnTo>
                      <a:lnTo>
                        <a:pt x="67" y="9"/>
                      </a:lnTo>
                      <a:lnTo>
                        <a:pt x="68" y="13"/>
                      </a:lnTo>
                      <a:lnTo>
                        <a:pt x="68" y="23"/>
                      </a:lnTo>
                      <a:lnTo>
                        <a:pt x="67" y="28"/>
                      </a:lnTo>
                      <a:lnTo>
                        <a:pt x="65" y="30"/>
                      </a:lnTo>
                      <a:lnTo>
                        <a:pt x="59" y="32"/>
                      </a:lnTo>
                      <a:lnTo>
                        <a:pt x="57" y="30"/>
                      </a:lnTo>
                      <a:lnTo>
                        <a:pt x="55" y="30"/>
                      </a:lnTo>
                      <a:lnTo>
                        <a:pt x="51" y="34"/>
                      </a:lnTo>
                      <a:lnTo>
                        <a:pt x="51" y="36"/>
                      </a:lnTo>
                      <a:lnTo>
                        <a:pt x="49" y="40"/>
                      </a:lnTo>
                      <a:lnTo>
                        <a:pt x="49" y="42"/>
                      </a:lnTo>
                      <a:lnTo>
                        <a:pt x="47" y="44"/>
                      </a:lnTo>
                      <a:lnTo>
                        <a:pt x="44" y="61"/>
                      </a:lnTo>
                      <a:lnTo>
                        <a:pt x="44" y="78"/>
                      </a:lnTo>
                      <a:lnTo>
                        <a:pt x="46" y="97"/>
                      </a:lnTo>
                      <a:lnTo>
                        <a:pt x="47" y="115"/>
                      </a:lnTo>
                      <a:lnTo>
                        <a:pt x="44" y="117"/>
                      </a:lnTo>
                      <a:lnTo>
                        <a:pt x="38" y="117"/>
                      </a:lnTo>
                      <a:lnTo>
                        <a:pt x="32" y="118"/>
                      </a:lnTo>
                      <a:lnTo>
                        <a:pt x="5" y="118"/>
                      </a:lnTo>
                      <a:lnTo>
                        <a:pt x="5" y="111"/>
                      </a:lnTo>
                      <a:lnTo>
                        <a:pt x="3" y="105"/>
                      </a:lnTo>
                      <a:lnTo>
                        <a:pt x="1" y="97"/>
                      </a:lnTo>
                      <a:lnTo>
                        <a:pt x="0" y="90"/>
                      </a:lnTo>
                      <a:lnTo>
                        <a:pt x="0" y="76"/>
                      </a:lnTo>
                      <a:lnTo>
                        <a:pt x="1" y="71"/>
                      </a:lnTo>
                      <a:lnTo>
                        <a:pt x="5" y="65"/>
                      </a:lnTo>
                      <a:lnTo>
                        <a:pt x="9" y="63"/>
                      </a:lnTo>
                      <a:lnTo>
                        <a:pt x="9" y="61"/>
                      </a:lnTo>
                      <a:lnTo>
                        <a:pt x="11" y="59"/>
                      </a:lnTo>
                      <a:lnTo>
                        <a:pt x="11" y="40"/>
                      </a:lnTo>
                      <a:lnTo>
                        <a:pt x="13" y="34"/>
                      </a:lnTo>
                      <a:lnTo>
                        <a:pt x="19" y="28"/>
                      </a:lnTo>
                      <a:lnTo>
                        <a:pt x="23" y="27"/>
                      </a:lnTo>
                      <a:lnTo>
                        <a:pt x="24" y="23"/>
                      </a:lnTo>
                      <a:lnTo>
                        <a:pt x="28" y="21"/>
                      </a:lnTo>
                      <a:lnTo>
                        <a:pt x="30" y="17"/>
                      </a:lnTo>
                      <a:lnTo>
                        <a:pt x="30" y="11"/>
                      </a:lnTo>
                      <a:lnTo>
                        <a:pt x="36" y="7"/>
                      </a:lnTo>
                      <a:lnTo>
                        <a:pt x="40" y="4"/>
                      </a:lnTo>
                      <a:lnTo>
                        <a:pt x="44" y="2"/>
                      </a:lnTo>
                      <a:lnTo>
                        <a:pt x="49" y="2"/>
                      </a:lnTo>
                      <a:lnTo>
                        <a:pt x="55" y="0"/>
                      </a:lnTo>
                      <a:lnTo>
                        <a:pt x="68" y="0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 cap="flat" cmpd="sng">
                  <a:noFill/>
                  <a:round/>
                  <a:headEnd/>
                  <a:tailEnd/>
                </a:ln>
                <a:effectLst>
                  <a:outerShdw blurRad="190500" dist="228600" dir="2700000" algn="ctr">
                    <a:srgbClr val="000000">
                      <a:alpha val="30000"/>
                    </a:srgbClr>
                  </a:outerShdw>
                </a:effectLst>
                <a:sp3d prstMaterial="matte">
                  <a:bevelT w="127000" h="63500"/>
                </a:sp3d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43" name="Group 54"/>
              <p:cNvGrpSpPr>
                <a:grpSpLocks/>
              </p:cNvGrpSpPr>
              <p:nvPr/>
            </p:nvGrpSpPr>
            <p:grpSpPr bwMode="auto">
              <a:xfrm>
                <a:off x="218" y="314"/>
                <a:ext cx="337" cy="957"/>
                <a:chOff x="0" y="0"/>
                <a:chExt cx="520" cy="957"/>
              </a:xfrm>
            </p:grpSpPr>
            <p:sp>
              <p:nvSpPr>
                <p:cNvPr id="52" name="Unknown Shape"/>
                <p:cNvSpPr>
                  <a:spLocks/>
                </p:cNvSpPr>
                <p:nvPr/>
              </p:nvSpPr>
              <p:spPr bwMode="auto">
                <a:xfrm>
                  <a:off x="259" y="166"/>
                  <a:ext cx="261" cy="791"/>
                </a:xfrm>
                <a:custGeom>
                  <a:avLst/>
                  <a:gdLst/>
                  <a:ahLst/>
                  <a:cxnLst>
                    <a:cxn ang="0">
                      <a:pos x="615" y="27"/>
                    </a:cxn>
                    <a:cxn ang="0">
                      <a:pos x="581" y="56"/>
                    </a:cxn>
                    <a:cxn ang="0">
                      <a:pos x="544" y="81"/>
                    </a:cxn>
                    <a:cxn ang="0">
                      <a:pos x="508" y="106"/>
                    </a:cxn>
                    <a:cxn ang="0">
                      <a:pos x="460" y="148"/>
                    </a:cxn>
                    <a:cxn ang="0">
                      <a:pos x="393" y="211"/>
                    </a:cxn>
                    <a:cxn ang="0">
                      <a:pos x="339" y="270"/>
                    </a:cxn>
                    <a:cxn ang="0">
                      <a:pos x="307" y="311"/>
                    </a:cxn>
                    <a:cxn ang="0">
                      <a:pos x="274" y="351"/>
                    </a:cxn>
                    <a:cxn ang="0">
                      <a:pos x="244" y="393"/>
                    </a:cxn>
                    <a:cxn ang="0">
                      <a:pos x="207" y="443"/>
                    </a:cxn>
                    <a:cxn ang="0">
                      <a:pos x="161" y="516"/>
                    </a:cxn>
                    <a:cxn ang="0">
                      <a:pos x="125" y="592"/>
                    </a:cxn>
                    <a:cxn ang="0">
                      <a:pos x="92" y="671"/>
                    </a:cxn>
                    <a:cxn ang="0">
                      <a:pos x="67" y="738"/>
                    </a:cxn>
                    <a:cxn ang="0">
                      <a:pos x="62" y="766"/>
                    </a:cxn>
                    <a:cxn ang="0">
                      <a:pos x="54" y="789"/>
                    </a:cxn>
                    <a:cxn ang="0">
                      <a:pos x="39" y="774"/>
                    </a:cxn>
                    <a:cxn ang="0">
                      <a:pos x="23" y="743"/>
                    </a:cxn>
                    <a:cxn ang="0">
                      <a:pos x="14" y="709"/>
                    </a:cxn>
                    <a:cxn ang="0">
                      <a:pos x="4" y="673"/>
                    </a:cxn>
                    <a:cxn ang="0">
                      <a:pos x="0" y="627"/>
                    </a:cxn>
                    <a:cxn ang="0">
                      <a:pos x="6" y="573"/>
                    </a:cxn>
                    <a:cxn ang="0">
                      <a:pos x="23" y="521"/>
                    </a:cxn>
                    <a:cxn ang="0">
                      <a:pos x="44" y="472"/>
                    </a:cxn>
                    <a:cxn ang="0">
                      <a:pos x="67" y="433"/>
                    </a:cxn>
                    <a:cxn ang="0">
                      <a:pos x="92" y="404"/>
                    </a:cxn>
                    <a:cxn ang="0">
                      <a:pos x="117" y="378"/>
                    </a:cxn>
                    <a:cxn ang="0">
                      <a:pos x="140" y="351"/>
                    </a:cxn>
                    <a:cxn ang="0">
                      <a:pos x="155" y="336"/>
                    </a:cxn>
                    <a:cxn ang="0">
                      <a:pos x="169" y="324"/>
                    </a:cxn>
                    <a:cxn ang="0">
                      <a:pos x="198" y="299"/>
                    </a:cxn>
                    <a:cxn ang="0">
                      <a:pos x="224" y="278"/>
                    </a:cxn>
                    <a:cxn ang="0">
                      <a:pos x="249" y="259"/>
                    </a:cxn>
                    <a:cxn ang="0">
                      <a:pos x="274" y="240"/>
                    </a:cxn>
                    <a:cxn ang="0">
                      <a:pos x="301" y="221"/>
                    </a:cxn>
                    <a:cxn ang="0">
                      <a:pos x="328" y="203"/>
                    </a:cxn>
                    <a:cxn ang="0">
                      <a:pos x="353" y="186"/>
                    </a:cxn>
                    <a:cxn ang="0">
                      <a:pos x="379" y="167"/>
                    </a:cxn>
                    <a:cxn ang="0">
                      <a:pos x="410" y="150"/>
                    </a:cxn>
                    <a:cxn ang="0">
                      <a:pos x="441" y="131"/>
                    </a:cxn>
                    <a:cxn ang="0">
                      <a:pos x="469" y="111"/>
                    </a:cxn>
                    <a:cxn ang="0">
                      <a:pos x="500" y="92"/>
                    </a:cxn>
                    <a:cxn ang="0">
                      <a:pos x="525" y="77"/>
                    </a:cxn>
                    <a:cxn ang="0">
                      <a:pos x="550" y="60"/>
                    </a:cxn>
                    <a:cxn ang="0">
                      <a:pos x="573" y="43"/>
                    </a:cxn>
                    <a:cxn ang="0">
                      <a:pos x="598" y="29"/>
                    </a:cxn>
                    <a:cxn ang="0">
                      <a:pos x="619" y="16"/>
                    </a:cxn>
                    <a:cxn ang="0">
                      <a:pos x="636" y="0"/>
                    </a:cxn>
                  </a:cxnLst>
                  <a:rect l="0" t="0" r="r" b="b"/>
                  <a:pathLst>
                    <a:path w="640" h="791">
                      <a:moveTo>
                        <a:pt x="640" y="2"/>
                      </a:moveTo>
                      <a:lnTo>
                        <a:pt x="632" y="12"/>
                      </a:lnTo>
                      <a:lnTo>
                        <a:pt x="625" y="20"/>
                      </a:lnTo>
                      <a:lnTo>
                        <a:pt x="615" y="27"/>
                      </a:lnTo>
                      <a:lnTo>
                        <a:pt x="607" y="35"/>
                      </a:lnTo>
                      <a:lnTo>
                        <a:pt x="598" y="43"/>
                      </a:lnTo>
                      <a:lnTo>
                        <a:pt x="590" y="48"/>
                      </a:lnTo>
                      <a:lnTo>
                        <a:pt x="581" y="56"/>
                      </a:lnTo>
                      <a:lnTo>
                        <a:pt x="571" y="62"/>
                      </a:lnTo>
                      <a:lnTo>
                        <a:pt x="561" y="67"/>
                      </a:lnTo>
                      <a:lnTo>
                        <a:pt x="552" y="73"/>
                      </a:lnTo>
                      <a:lnTo>
                        <a:pt x="544" y="81"/>
                      </a:lnTo>
                      <a:lnTo>
                        <a:pt x="535" y="87"/>
                      </a:lnTo>
                      <a:lnTo>
                        <a:pt x="525" y="92"/>
                      </a:lnTo>
                      <a:lnTo>
                        <a:pt x="515" y="98"/>
                      </a:lnTo>
                      <a:lnTo>
                        <a:pt x="508" y="106"/>
                      </a:lnTo>
                      <a:lnTo>
                        <a:pt x="498" y="111"/>
                      </a:lnTo>
                      <a:lnTo>
                        <a:pt x="489" y="121"/>
                      </a:lnTo>
                      <a:lnTo>
                        <a:pt x="479" y="129"/>
                      </a:lnTo>
                      <a:lnTo>
                        <a:pt x="460" y="148"/>
                      </a:lnTo>
                      <a:lnTo>
                        <a:pt x="450" y="156"/>
                      </a:lnTo>
                      <a:lnTo>
                        <a:pt x="431" y="175"/>
                      </a:lnTo>
                      <a:lnTo>
                        <a:pt x="422" y="182"/>
                      </a:lnTo>
                      <a:lnTo>
                        <a:pt x="393" y="211"/>
                      </a:lnTo>
                      <a:lnTo>
                        <a:pt x="385" y="221"/>
                      </a:lnTo>
                      <a:lnTo>
                        <a:pt x="366" y="240"/>
                      </a:lnTo>
                      <a:lnTo>
                        <a:pt x="358" y="251"/>
                      </a:lnTo>
                      <a:lnTo>
                        <a:pt x="339" y="270"/>
                      </a:lnTo>
                      <a:lnTo>
                        <a:pt x="332" y="280"/>
                      </a:lnTo>
                      <a:lnTo>
                        <a:pt x="322" y="290"/>
                      </a:lnTo>
                      <a:lnTo>
                        <a:pt x="314" y="301"/>
                      </a:lnTo>
                      <a:lnTo>
                        <a:pt x="307" y="311"/>
                      </a:lnTo>
                      <a:lnTo>
                        <a:pt x="297" y="320"/>
                      </a:lnTo>
                      <a:lnTo>
                        <a:pt x="289" y="332"/>
                      </a:lnTo>
                      <a:lnTo>
                        <a:pt x="282" y="341"/>
                      </a:lnTo>
                      <a:lnTo>
                        <a:pt x="274" y="351"/>
                      </a:lnTo>
                      <a:lnTo>
                        <a:pt x="267" y="362"/>
                      </a:lnTo>
                      <a:lnTo>
                        <a:pt x="257" y="372"/>
                      </a:lnTo>
                      <a:lnTo>
                        <a:pt x="249" y="383"/>
                      </a:lnTo>
                      <a:lnTo>
                        <a:pt x="244" y="393"/>
                      </a:lnTo>
                      <a:lnTo>
                        <a:pt x="234" y="404"/>
                      </a:lnTo>
                      <a:lnTo>
                        <a:pt x="228" y="414"/>
                      </a:lnTo>
                      <a:lnTo>
                        <a:pt x="221" y="426"/>
                      </a:lnTo>
                      <a:lnTo>
                        <a:pt x="207" y="443"/>
                      </a:lnTo>
                      <a:lnTo>
                        <a:pt x="196" y="460"/>
                      </a:lnTo>
                      <a:lnTo>
                        <a:pt x="182" y="479"/>
                      </a:lnTo>
                      <a:lnTo>
                        <a:pt x="173" y="496"/>
                      </a:lnTo>
                      <a:lnTo>
                        <a:pt x="161" y="516"/>
                      </a:lnTo>
                      <a:lnTo>
                        <a:pt x="152" y="535"/>
                      </a:lnTo>
                      <a:lnTo>
                        <a:pt x="142" y="554"/>
                      </a:lnTo>
                      <a:lnTo>
                        <a:pt x="132" y="573"/>
                      </a:lnTo>
                      <a:lnTo>
                        <a:pt x="125" y="592"/>
                      </a:lnTo>
                      <a:lnTo>
                        <a:pt x="117" y="611"/>
                      </a:lnTo>
                      <a:lnTo>
                        <a:pt x="108" y="632"/>
                      </a:lnTo>
                      <a:lnTo>
                        <a:pt x="100" y="652"/>
                      </a:lnTo>
                      <a:lnTo>
                        <a:pt x="92" y="671"/>
                      </a:lnTo>
                      <a:lnTo>
                        <a:pt x="86" y="692"/>
                      </a:lnTo>
                      <a:lnTo>
                        <a:pt x="79" y="711"/>
                      </a:lnTo>
                      <a:lnTo>
                        <a:pt x="71" y="730"/>
                      </a:lnTo>
                      <a:lnTo>
                        <a:pt x="67" y="738"/>
                      </a:lnTo>
                      <a:lnTo>
                        <a:pt x="65" y="745"/>
                      </a:lnTo>
                      <a:lnTo>
                        <a:pt x="64" y="753"/>
                      </a:lnTo>
                      <a:lnTo>
                        <a:pt x="62" y="759"/>
                      </a:lnTo>
                      <a:lnTo>
                        <a:pt x="62" y="766"/>
                      </a:lnTo>
                      <a:lnTo>
                        <a:pt x="60" y="774"/>
                      </a:lnTo>
                      <a:lnTo>
                        <a:pt x="58" y="782"/>
                      </a:lnTo>
                      <a:lnTo>
                        <a:pt x="56" y="789"/>
                      </a:lnTo>
                      <a:lnTo>
                        <a:pt x="54" y="789"/>
                      </a:lnTo>
                      <a:lnTo>
                        <a:pt x="52" y="791"/>
                      </a:lnTo>
                      <a:lnTo>
                        <a:pt x="50" y="789"/>
                      </a:lnTo>
                      <a:lnTo>
                        <a:pt x="44" y="782"/>
                      </a:lnTo>
                      <a:lnTo>
                        <a:pt x="39" y="774"/>
                      </a:lnTo>
                      <a:lnTo>
                        <a:pt x="35" y="766"/>
                      </a:lnTo>
                      <a:lnTo>
                        <a:pt x="31" y="759"/>
                      </a:lnTo>
                      <a:lnTo>
                        <a:pt x="27" y="751"/>
                      </a:lnTo>
                      <a:lnTo>
                        <a:pt x="23" y="743"/>
                      </a:lnTo>
                      <a:lnTo>
                        <a:pt x="21" y="734"/>
                      </a:lnTo>
                      <a:lnTo>
                        <a:pt x="18" y="726"/>
                      </a:lnTo>
                      <a:lnTo>
                        <a:pt x="16" y="717"/>
                      </a:lnTo>
                      <a:lnTo>
                        <a:pt x="14" y="709"/>
                      </a:lnTo>
                      <a:lnTo>
                        <a:pt x="10" y="699"/>
                      </a:lnTo>
                      <a:lnTo>
                        <a:pt x="8" y="690"/>
                      </a:lnTo>
                      <a:lnTo>
                        <a:pt x="6" y="682"/>
                      </a:lnTo>
                      <a:lnTo>
                        <a:pt x="4" y="673"/>
                      </a:lnTo>
                      <a:lnTo>
                        <a:pt x="2" y="665"/>
                      </a:lnTo>
                      <a:lnTo>
                        <a:pt x="2" y="655"/>
                      </a:lnTo>
                      <a:lnTo>
                        <a:pt x="0" y="642"/>
                      </a:lnTo>
                      <a:lnTo>
                        <a:pt x="0" y="627"/>
                      </a:lnTo>
                      <a:lnTo>
                        <a:pt x="2" y="613"/>
                      </a:lnTo>
                      <a:lnTo>
                        <a:pt x="2" y="600"/>
                      </a:lnTo>
                      <a:lnTo>
                        <a:pt x="4" y="586"/>
                      </a:lnTo>
                      <a:lnTo>
                        <a:pt x="6" y="573"/>
                      </a:lnTo>
                      <a:lnTo>
                        <a:pt x="10" y="560"/>
                      </a:lnTo>
                      <a:lnTo>
                        <a:pt x="14" y="546"/>
                      </a:lnTo>
                      <a:lnTo>
                        <a:pt x="18" y="533"/>
                      </a:lnTo>
                      <a:lnTo>
                        <a:pt x="23" y="521"/>
                      </a:lnTo>
                      <a:lnTo>
                        <a:pt x="27" y="508"/>
                      </a:lnTo>
                      <a:lnTo>
                        <a:pt x="33" y="494"/>
                      </a:lnTo>
                      <a:lnTo>
                        <a:pt x="39" y="483"/>
                      </a:lnTo>
                      <a:lnTo>
                        <a:pt x="44" y="472"/>
                      </a:lnTo>
                      <a:lnTo>
                        <a:pt x="50" y="460"/>
                      </a:lnTo>
                      <a:lnTo>
                        <a:pt x="58" y="447"/>
                      </a:lnTo>
                      <a:lnTo>
                        <a:pt x="64" y="441"/>
                      </a:lnTo>
                      <a:lnTo>
                        <a:pt x="67" y="433"/>
                      </a:lnTo>
                      <a:lnTo>
                        <a:pt x="75" y="426"/>
                      </a:lnTo>
                      <a:lnTo>
                        <a:pt x="81" y="418"/>
                      </a:lnTo>
                      <a:lnTo>
                        <a:pt x="86" y="412"/>
                      </a:lnTo>
                      <a:lnTo>
                        <a:pt x="92" y="404"/>
                      </a:lnTo>
                      <a:lnTo>
                        <a:pt x="98" y="397"/>
                      </a:lnTo>
                      <a:lnTo>
                        <a:pt x="104" y="391"/>
                      </a:lnTo>
                      <a:lnTo>
                        <a:pt x="109" y="383"/>
                      </a:lnTo>
                      <a:lnTo>
                        <a:pt x="117" y="378"/>
                      </a:lnTo>
                      <a:lnTo>
                        <a:pt x="123" y="370"/>
                      </a:lnTo>
                      <a:lnTo>
                        <a:pt x="129" y="364"/>
                      </a:lnTo>
                      <a:lnTo>
                        <a:pt x="134" y="357"/>
                      </a:lnTo>
                      <a:lnTo>
                        <a:pt x="140" y="351"/>
                      </a:lnTo>
                      <a:lnTo>
                        <a:pt x="146" y="343"/>
                      </a:lnTo>
                      <a:lnTo>
                        <a:pt x="154" y="337"/>
                      </a:lnTo>
                      <a:lnTo>
                        <a:pt x="152" y="336"/>
                      </a:lnTo>
                      <a:lnTo>
                        <a:pt x="155" y="336"/>
                      </a:lnTo>
                      <a:lnTo>
                        <a:pt x="159" y="332"/>
                      </a:lnTo>
                      <a:lnTo>
                        <a:pt x="163" y="330"/>
                      </a:lnTo>
                      <a:lnTo>
                        <a:pt x="165" y="326"/>
                      </a:lnTo>
                      <a:lnTo>
                        <a:pt x="169" y="324"/>
                      </a:lnTo>
                      <a:lnTo>
                        <a:pt x="177" y="316"/>
                      </a:lnTo>
                      <a:lnTo>
                        <a:pt x="180" y="314"/>
                      </a:lnTo>
                      <a:lnTo>
                        <a:pt x="192" y="303"/>
                      </a:lnTo>
                      <a:lnTo>
                        <a:pt x="198" y="299"/>
                      </a:lnTo>
                      <a:lnTo>
                        <a:pt x="205" y="293"/>
                      </a:lnTo>
                      <a:lnTo>
                        <a:pt x="211" y="290"/>
                      </a:lnTo>
                      <a:lnTo>
                        <a:pt x="217" y="284"/>
                      </a:lnTo>
                      <a:lnTo>
                        <a:pt x="224" y="278"/>
                      </a:lnTo>
                      <a:lnTo>
                        <a:pt x="230" y="274"/>
                      </a:lnTo>
                      <a:lnTo>
                        <a:pt x="236" y="269"/>
                      </a:lnTo>
                      <a:lnTo>
                        <a:pt x="244" y="265"/>
                      </a:lnTo>
                      <a:lnTo>
                        <a:pt x="249" y="259"/>
                      </a:lnTo>
                      <a:lnTo>
                        <a:pt x="255" y="255"/>
                      </a:lnTo>
                      <a:lnTo>
                        <a:pt x="263" y="249"/>
                      </a:lnTo>
                      <a:lnTo>
                        <a:pt x="268" y="246"/>
                      </a:lnTo>
                      <a:lnTo>
                        <a:pt x="274" y="240"/>
                      </a:lnTo>
                      <a:lnTo>
                        <a:pt x="282" y="236"/>
                      </a:lnTo>
                      <a:lnTo>
                        <a:pt x="288" y="232"/>
                      </a:lnTo>
                      <a:lnTo>
                        <a:pt x="295" y="226"/>
                      </a:lnTo>
                      <a:lnTo>
                        <a:pt x="301" y="221"/>
                      </a:lnTo>
                      <a:lnTo>
                        <a:pt x="309" y="217"/>
                      </a:lnTo>
                      <a:lnTo>
                        <a:pt x="314" y="213"/>
                      </a:lnTo>
                      <a:lnTo>
                        <a:pt x="320" y="209"/>
                      </a:lnTo>
                      <a:lnTo>
                        <a:pt x="328" y="203"/>
                      </a:lnTo>
                      <a:lnTo>
                        <a:pt x="334" y="200"/>
                      </a:lnTo>
                      <a:lnTo>
                        <a:pt x="339" y="194"/>
                      </a:lnTo>
                      <a:lnTo>
                        <a:pt x="347" y="190"/>
                      </a:lnTo>
                      <a:lnTo>
                        <a:pt x="353" y="186"/>
                      </a:lnTo>
                      <a:lnTo>
                        <a:pt x="360" y="180"/>
                      </a:lnTo>
                      <a:lnTo>
                        <a:pt x="366" y="177"/>
                      </a:lnTo>
                      <a:lnTo>
                        <a:pt x="374" y="171"/>
                      </a:lnTo>
                      <a:lnTo>
                        <a:pt x="379" y="167"/>
                      </a:lnTo>
                      <a:lnTo>
                        <a:pt x="387" y="163"/>
                      </a:lnTo>
                      <a:lnTo>
                        <a:pt x="395" y="157"/>
                      </a:lnTo>
                      <a:lnTo>
                        <a:pt x="402" y="154"/>
                      </a:lnTo>
                      <a:lnTo>
                        <a:pt x="410" y="150"/>
                      </a:lnTo>
                      <a:lnTo>
                        <a:pt x="418" y="144"/>
                      </a:lnTo>
                      <a:lnTo>
                        <a:pt x="425" y="140"/>
                      </a:lnTo>
                      <a:lnTo>
                        <a:pt x="433" y="136"/>
                      </a:lnTo>
                      <a:lnTo>
                        <a:pt x="441" y="131"/>
                      </a:lnTo>
                      <a:lnTo>
                        <a:pt x="447" y="125"/>
                      </a:lnTo>
                      <a:lnTo>
                        <a:pt x="454" y="121"/>
                      </a:lnTo>
                      <a:lnTo>
                        <a:pt x="462" y="115"/>
                      </a:lnTo>
                      <a:lnTo>
                        <a:pt x="469" y="111"/>
                      </a:lnTo>
                      <a:lnTo>
                        <a:pt x="477" y="106"/>
                      </a:lnTo>
                      <a:lnTo>
                        <a:pt x="485" y="100"/>
                      </a:lnTo>
                      <a:lnTo>
                        <a:pt x="492" y="96"/>
                      </a:lnTo>
                      <a:lnTo>
                        <a:pt x="500" y="92"/>
                      </a:lnTo>
                      <a:lnTo>
                        <a:pt x="508" y="87"/>
                      </a:lnTo>
                      <a:lnTo>
                        <a:pt x="514" y="83"/>
                      </a:lnTo>
                      <a:lnTo>
                        <a:pt x="519" y="81"/>
                      </a:lnTo>
                      <a:lnTo>
                        <a:pt x="525" y="77"/>
                      </a:lnTo>
                      <a:lnTo>
                        <a:pt x="531" y="73"/>
                      </a:lnTo>
                      <a:lnTo>
                        <a:pt x="538" y="67"/>
                      </a:lnTo>
                      <a:lnTo>
                        <a:pt x="544" y="64"/>
                      </a:lnTo>
                      <a:lnTo>
                        <a:pt x="550" y="60"/>
                      </a:lnTo>
                      <a:lnTo>
                        <a:pt x="556" y="56"/>
                      </a:lnTo>
                      <a:lnTo>
                        <a:pt x="561" y="52"/>
                      </a:lnTo>
                      <a:lnTo>
                        <a:pt x="567" y="48"/>
                      </a:lnTo>
                      <a:lnTo>
                        <a:pt x="573" y="43"/>
                      </a:lnTo>
                      <a:lnTo>
                        <a:pt x="581" y="39"/>
                      </a:lnTo>
                      <a:lnTo>
                        <a:pt x="586" y="35"/>
                      </a:lnTo>
                      <a:lnTo>
                        <a:pt x="592" y="31"/>
                      </a:lnTo>
                      <a:lnTo>
                        <a:pt x="598" y="29"/>
                      </a:lnTo>
                      <a:lnTo>
                        <a:pt x="604" y="25"/>
                      </a:lnTo>
                      <a:lnTo>
                        <a:pt x="609" y="21"/>
                      </a:lnTo>
                      <a:lnTo>
                        <a:pt x="613" y="20"/>
                      </a:lnTo>
                      <a:lnTo>
                        <a:pt x="619" y="16"/>
                      </a:lnTo>
                      <a:lnTo>
                        <a:pt x="623" y="10"/>
                      </a:lnTo>
                      <a:lnTo>
                        <a:pt x="627" y="8"/>
                      </a:lnTo>
                      <a:lnTo>
                        <a:pt x="632" y="4"/>
                      </a:lnTo>
                      <a:lnTo>
                        <a:pt x="636" y="0"/>
                      </a:lnTo>
                      <a:lnTo>
                        <a:pt x="640" y="0"/>
                      </a:lnTo>
                      <a:lnTo>
                        <a:pt x="640" y="2"/>
                      </a:lnTo>
                      <a:close/>
                    </a:path>
                  </a:pathLst>
                </a:custGeom>
                <a:solidFill>
                  <a:srgbClr val="00FF00"/>
                </a:solidFill>
                <a:ln w="9525" cap="flat" cmpd="sng">
                  <a:noFill/>
                  <a:round/>
                  <a:headEnd/>
                  <a:tailEnd/>
                </a:ln>
                <a:effectLst>
                  <a:outerShdw blurRad="190500" dist="228600" dir="2700000" algn="ctr">
                    <a:srgbClr val="000000">
                      <a:alpha val="30000"/>
                    </a:srgbClr>
                  </a:outerShdw>
                </a:effectLst>
                <a:sp3d prstMaterial="matte">
                  <a:bevelT w="127000" h="63500"/>
                </a:sp3d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3" name="Unknown Shape"/>
                <p:cNvSpPr>
                  <a:spLocks/>
                </p:cNvSpPr>
                <p:nvPr/>
              </p:nvSpPr>
              <p:spPr bwMode="auto">
                <a:xfrm rot="741287">
                  <a:off x="150" y="0"/>
                  <a:ext cx="193" cy="699"/>
                </a:xfrm>
                <a:custGeom>
                  <a:avLst/>
                  <a:gdLst/>
                  <a:ahLst/>
                  <a:cxnLst>
                    <a:cxn ang="0">
                      <a:pos x="44" y="21"/>
                    </a:cxn>
                    <a:cxn ang="0">
                      <a:pos x="53" y="40"/>
                    </a:cxn>
                    <a:cxn ang="0">
                      <a:pos x="63" y="58"/>
                    </a:cxn>
                    <a:cxn ang="0">
                      <a:pos x="72" y="75"/>
                    </a:cxn>
                    <a:cxn ang="0">
                      <a:pos x="82" y="94"/>
                    </a:cxn>
                    <a:cxn ang="0">
                      <a:pos x="92" y="111"/>
                    </a:cxn>
                    <a:cxn ang="0">
                      <a:pos x="101" y="128"/>
                    </a:cxn>
                    <a:cxn ang="0">
                      <a:pos x="109" y="146"/>
                    </a:cxn>
                    <a:cxn ang="0">
                      <a:pos x="118" y="169"/>
                    </a:cxn>
                    <a:cxn ang="0">
                      <a:pos x="128" y="192"/>
                    </a:cxn>
                    <a:cxn ang="0">
                      <a:pos x="138" y="215"/>
                    </a:cxn>
                    <a:cxn ang="0">
                      <a:pos x="147" y="238"/>
                    </a:cxn>
                    <a:cxn ang="0">
                      <a:pos x="157" y="261"/>
                    </a:cxn>
                    <a:cxn ang="0">
                      <a:pos x="166" y="284"/>
                    </a:cxn>
                    <a:cxn ang="0">
                      <a:pos x="176" y="307"/>
                    </a:cxn>
                    <a:cxn ang="0">
                      <a:pos x="184" y="330"/>
                    </a:cxn>
                    <a:cxn ang="0">
                      <a:pos x="189" y="347"/>
                    </a:cxn>
                    <a:cxn ang="0">
                      <a:pos x="193" y="354"/>
                    </a:cxn>
                    <a:cxn ang="0">
                      <a:pos x="191" y="360"/>
                    </a:cxn>
                    <a:cxn ang="0">
                      <a:pos x="185" y="372"/>
                    </a:cxn>
                    <a:cxn ang="0">
                      <a:pos x="180" y="383"/>
                    </a:cxn>
                    <a:cxn ang="0">
                      <a:pos x="174" y="395"/>
                    </a:cxn>
                    <a:cxn ang="0">
                      <a:pos x="170" y="408"/>
                    </a:cxn>
                    <a:cxn ang="0">
                      <a:pos x="164" y="410"/>
                    </a:cxn>
                    <a:cxn ang="0">
                      <a:pos x="161" y="404"/>
                    </a:cxn>
                    <a:cxn ang="0">
                      <a:pos x="157" y="389"/>
                    </a:cxn>
                    <a:cxn ang="0">
                      <a:pos x="153" y="366"/>
                    </a:cxn>
                    <a:cxn ang="0">
                      <a:pos x="145" y="343"/>
                    </a:cxn>
                    <a:cxn ang="0">
                      <a:pos x="136" y="320"/>
                    </a:cxn>
                    <a:cxn ang="0">
                      <a:pos x="126" y="297"/>
                    </a:cxn>
                    <a:cxn ang="0">
                      <a:pos x="115" y="268"/>
                    </a:cxn>
                    <a:cxn ang="0">
                      <a:pos x="103" y="240"/>
                    </a:cxn>
                    <a:cxn ang="0">
                      <a:pos x="92" y="211"/>
                    </a:cxn>
                    <a:cxn ang="0">
                      <a:pos x="80" y="182"/>
                    </a:cxn>
                    <a:cxn ang="0">
                      <a:pos x="69" y="153"/>
                    </a:cxn>
                    <a:cxn ang="0">
                      <a:pos x="55" y="125"/>
                    </a:cxn>
                    <a:cxn ang="0">
                      <a:pos x="44" y="96"/>
                    </a:cxn>
                    <a:cxn ang="0">
                      <a:pos x="30" y="67"/>
                    </a:cxn>
                    <a:cxn ang="0">
                      <a:pos x="23" y="56"/>
                    </a:cxn>
                    <a:cxn ang="0">
                      <a:pos x="17" y="44"/>
                    </a:cxn>
                    <a:cxn ang="0">
                      <a:pos x="9" y="33"/>
                    </a:cxn>
                    <a:cxn ang="0">
                      <a:pos x="0" y="23"/>
                    </a:cxn>
                    <a:cxn ang="0">
                      <a:pos x="2" y="15"/>
                    </a:cxn>
                    <a:cxn ang="0">
                      <a:pos x="11" y="12"/>
                    </a:cxn>
                    <a:cxn ang="0">
                      <a:pos x="19" y="8"/>
                    </a:cxn>
                    <a:cxn ang="0">
                      <a:pos x="27" y="4"/>
                    </a:cxn>
                    <a:cxn ang="0">
                      <a:pos x="32" y="2"/>
                    </a:cxn>
                    <a:cxn ang="0">
                      <a:pos x="34" y="10"/>
                    </a:cxn>
                  </a:cxnLst>
                  <a:rect l="0" t="0" r="r" b="b"/>
                  <a:pathLst>
                    <a:path w="193" h="410">
                      <a:moveTo>
                        <a:pt x="38" y="14"/>
                      </a:moveTo>
                      <a:lnTo>
                        <a:pt x="44" y="21"/>
                      </a:lnTo>
                      <a:lnTo>
                        <a:pt x="48" y="31"/>
                      </a:lnTo>
                      <a:lnTo>
                        <a:pt x="53" y="40"/>
                      </a:lnTo>
                      <a:lnTo>
                        <a:pt x="57" y="48"/>
                      </a:lnTo>
                      <a:lnTo>
                        <a:pt x="63" y="58"/>
                      </a:lnTo>
                      <a:lnTo>
                        <a:pt x="69" y="65"/>
                      </a:lnTo>
                      <a:lnTo>
                        <a:pt x="72" y="75"/>
                      </a:lnTo>
                      <a:lnTo>
                        <a:pt x="78" y="84"/>
                      </a:lnTo>
                      <a:lnTo>
                        <a:pt x="82" y="94"/>
                      </a:lnTo>
                      <a:lnTo>
                        <a:pt x="88" y="102"/>
                      </a:lnTo>
                      <a:lnTo>
                        <a:pt x="92" y="111"/>
                      </a:lnTo>
                      <a:lnTo>
                        <a:pt x="97" y="119"/>
                      </a:lnTo>
                      <a:lnTo>
                        <a:pt x="101" y="128"/>
                      </a:lnTo>
                      <a:lnTo>
                        <a:pt x="105" y="138"/>
                      </a:lnTo>
                      <a:lnTo>
                        <a:pt x="109" y="146"/>
                      </a:lnTo>
                      <a:lnTo>
                        <a:pt x="113" y="157"/>
                      </a:lnTo>
                      <a:lnTo>
                        <a:pt x="118" y="169"/>
                      </a:lnTo>
                      <a:lnTo>
                        <a:pt x="122" y="180"/>
                      </a:lnTo>
                      <a:lnTo>
                        <a:pt x="128" y="192"/>
                      </a:lnTo>
                      <a:lnTo>
                        <a:pt x="132" y="203"/>
                      </a:lnTo>
                      <a:lnTo>
                        <a:pt x="138" y="215"/>
                      </a:lnTo>
                      <a:lnTo>
                        <a:pt x="141" y="226"/>
                      </a:lnTo>
                      <a:lnTo>
                        <a:pt x="147" y="238"/>
                      </a:lnTo>
                      <a:lnTo>
                        <a:pt x="153" y="249"/>
                      </a:lnTo>
                      <a:lnTo>
                        <a:pt x="157" y="261"/>
                      </a:lnTo>
                      <a:lnTo>
                        <a:pt x="162" y="272"/>
                      </a:lnTo>
                      <a:lnTo>
                        <a:pt x="166" y="284"/>
                      </a:lnTo>
                      <a:lnTo>
                        <a:pt x="170" y="295"/>
                      </a:lnTo>
                      <a:lnTo>
                        <a:pt x="176" y="307"/>
                      </a:lnTo>
                      <a:lnTo>
                        <a:pt x="180" y="318"/>
                      </a:lnTo>
                      <a:lnTo>
                        <a:pt x="184" y="330"/>
                      </a:lnTo>
                      <a:lnTo>
                        <a:pt x="189" y="341"/>
                      </a:lnTo>
                      <a:lnTo>
                        <a:pt x="189" y="347"/>
                      </a:lnTo>
                      <a:lnTo>
                        <a:pt x="191" y="351"/>
                      </a:lnTo>
                      <a:lnTo>
                        <a:pt x="193" y="354"/>
                      </a:lnTo>
                      <a:lnTo>
                        <a:pt x="193" y="360"/>
                      </a:lnTo>
                      <a:lnTo>
                        <a:pt x="191" y="360"/>
                      </a:lnTo>
                      <a:lnTo>
                        <a:pt x="189" y="366"/>
                      </a:lnTo>
                      <a:lnTo>
                        <a:pt x="185" y="372"/>
                      </a:lnTo>
                      <a:lnTo>
                        <a:pt x="184" y="377"/>
                      </a:lnTo>
                      <a:lnTo>
                        <a:pt x="180" y="383"/>
                      </a:lnTo>
                      <a:lnTo>
                        <a:pt x="178" y="389"/>
                      </a:lnTo>
                      <a:lnTo>
                        <a:pt x="174" y="395"/>
                      </a:lnTo>
                      <a:lnTo>
                        <a:pt x="172" y="400"/>
                      </a:lnTo>
                      <a:lnTo>
                        <a:pt x="170" y="408"/>
                      </a:lnTo>
                      <a:lnTo>
                        <a:pt x="168" y="410"/>
                      </a:lnTo>
                      <a:lnTo>
                        <a:pt x="164" y="410"/>
                      </a:lnTo>
                      <a:lnTo>
                        <a:pt x="162" y="408"/>
                      </a:lnTo>
                      <a:lnTo>
                        <a:pt x="161" y="404"/>
                      </a:lnTo>
                      <a:lnTo>
                        <a:pt x="161" y="395"/>
                      </a:lnTo>
                      <a:lnTo>
                        <a:pt x="157" y="389"/>
                      </a:lnTo>
                      <a:lnTo>
                        <a:pt x="155" y="377"/>
                      </a:lnTo>
                      <a:lnTo>
                        <a:pt x="153" y="366"/>
                      </a:lnTo>
                      <a:lnTo>
                        <a:pt x="149" y="354"/>
                      </a:lnTo>
                      <a:lnTo>
                        <a:pt x="145" y="343"/>
                      </a:lnTo>
                      <a:lnTo>
                        <a:pt x="140" y="331"/>
                      </a:lnTo>
                      <a:lnTo>
                        <a:pt x="136" y="320"/>
                      </a:lnTo>
                      <a:lnTo>
                        <a:pt x="130" y="308"/>
                      </a:lnTo>
                      <a:lnTo>
                        <a:pt x="126" y="297"/>
                      </a:lnTo>
                      <a:lnTo>
                        <a:pt x="120" y="284"/>
                      </a:lnTo>
                      <a:lnTo>
                        <a:pt x="115" y="268"/>
                      </a:lnTo>
                      <a:lnTo>
                        <a:pt x="109" y="253"/>
                      </a:lnTo>
                      <a:lnTo>
                        <a:pt x="103" y="240"/>
                      </a:lnTo>
                      <a:lnTo>
                        <a:pt x="97" y="224"/>
                      </a:lnTo>
                      <a:lnTo>
                        <a:pt x="92" y="211"/>
                      </a:lnTo>
                      <a:lnTo>
                        <a:pt x="86" y="195"/>
                      </a:lnTo>
                      <a:lnTo>
                        <a:pt x="80" y="182"/>
                      </a:lnTo>
                      <a:lnTo>
                        <a:pt x="74" y="167"/>
                      </a:lnTo>
                      <a:lnTo>
                        <a:pt x="69" y="153"/>
                      </a:lnTo>
                      <a:lnTo>
                        <a:pt x="63" y="138"/>
                      </a:lnTo>
                      <a:lnTo>
                        <a:pt x="55" y="125"/>
                      </a:lnTo>
                      <a:lnTo>
                        <a:pt x="50" y="109"/>
                      </a:lnTo>
                      <a:lnTo>
                        <a:pt x="44" y="96"/>
                      </a:lnTo>
                      <a:lnTo>
                        <a:pt x="38" y="82"/>
                      </a:lnTo>
                      <a:lnTo>
                        <a:pt x="30" y="67"/>
                      </a:lnTo>
                      <a:lnTo>
                        <a:pt x="27" y="61"/>
                      </a:lnTo>
                      <a:lnTo>
                        <a:pt x="23" y="56"/>
                      </a:lnTo>
                      <a:lnTo>
                        <a:pt x="21" y="50"/>
                      </a:lnTo>
                      <a:lnTo>
                        <a:pt x="17" y="44"/>
                      </a:lnTo>
                      <a:lnTo>
                        <a:pt x="13" y="38"/>
                      </a:lnTo>
                      <a:lnTo>
                        <a:pt x="9" y="33"/>
                      </a:lnTo>
                      <a:lnTo>
                        <a:pt x="5" y="27"/>
                      </a:lnTo>
                      <a:lnTo>
                        <a:pt x="0" y="23"/>
                      </a:lnTo>
                      <a:lnTo>
                        <a:pt x="0" y="19"/>
                      </a:lnTo>
                      <a:lnTo>
                        <a:pt x="2" y="15"/>
                      </a:lnTo>
                      <a:lnTo>
                        <a:pt x="7" y="14"/>
                      </a:lnTo>
                      <a:lnTo>
                        <a:pt x="11" y="12"/>
                      </a:lnTo>
                      <a:lnTo>
                        <a:pt x="15" y="10"/>
                      </a:lnTo>
                      <a:lnTo>
                        <a:pt x="19" y="8"/>
                      </a:lnTo>
                      <a:lnTo>
                        <a:pt x="23" y="6"/>
                      </a:lnTo>
                      <a:lnTo>
                        <a:pt x="27" y="4"/>
                      </a:lnTo>
                      <a:lnTo>
                        <a:pt x="30" y="0"/>
                      </a:lnTo>
                      <a:lnTo>
                        <a:pt x="32" y="2"/>
                      </a:lnTo>
                      <a:lnTo>
                        <a:pt x="34" y="6"/>
                      </a:lnTo>
                      <a:lnTo>
                        <a:pt x="34" y="10"/>
                      </a:lnTo>
                      <a:lnTo>
                        <a:pt x="38" y="14"/>
                      </a:lnTo>
                      <a:close/>
                    </a:path>
                  </a:pathLst>
                </a:custGeom>
                <a:solidFill>
                  <a:srgbClr val="00FF00"/>
                </a:solidFill>
                <a:ln w="9525" cap="flat" cmpd="sng">
                  <a:noFill/>
                  <a:round/>
                  <a:headEnd/>
                  <a:tailEnd/>
                </a:ln>
                <a:effectLst>
                  <a:outerShdw blurRad="190500" dist="228600" dir="2700000" algn="ctr">
                    <a:srgbClr val="000000">
                      <a:alpha val="30000"/>
                    </a:srgbClr>
                  </a:outerShdw>
                </a:effectLst>
                <a:sp3d prstMaterial="matte">
                  <a:bevelT w="127000" h="63500"/>
                </a:sp3d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4" name="Unknown Shape"/>
                <p:cNvSpPr>
                  <a:spLocks/>
                </p:cNvSpPr>
                <p:nvPr/>
              </p:nvSpPr>
              <p:spPr bwMode="auto">
                <a:xfrm>
                  <a:off x="0" y="509"/>
                  <a:ext cx="261" cy="397"/>
                </a:xfrm>
                <a:custGeom>
                  <a:avLst/>
                  <a:gdLst/>
                  <a:ahLst/>
                  <a:cxnLst>
                    <a:cxn ang="0">
                      <a:pos x="286" y="90"/>
                    </a:cxn>
                    <a:cxn ang="0">
                      <a:pos x="307" y="111"/>
                    </a:cxn>
                    <a:cxn ang="0">
                      <a:pos x="320" y="130"/>
                    </a:cxn>
                    <a:cxn ang="0">
                      <a:pos x="332" y="150"/>
                    </a:cxn>
                    <a:cxn ang="0">
                      <a:pos x="343" y="169"/>
                    </a:cxn>
                    <a:cxn ang="0">
                      <a:pos x="351" y="176"/>
                    </a:cxn>
                    <a:cxn ang="0">
                      <a:pos x="343" y="217"/>
                    </a:cxn>
                    <a:cxn ang="0">
                      <a:pos x="337" y="293"/>
                    </a:cxn>
                    <a:cxn ang="0">
                      <a:pos x="345" y="341"/>
                    </a:cxn>
                    <a:cxn ang="0">
                      <a:pos x="353" y="364"/>
                    </a:cxn>
                    <a:cxn ang="0">
                      <a:pos x="360" y="387"/>
                    </a:cxn>
                    <a:cxn ang="0">
                      <a:pos x="360" y="397"/>
                    </a:cxn>
                    <a:cxn ang="0">
                      <a:pos x="355" y="393"/>
                    </a:cxn>
                    <a:cxn ang="0">
                      <a:pos x="341" y="379"/>
                    </a:cxn>
                    <a:cxn ang="0">
                      <a:pos x="330" y="364"/>
                    </a:cxn>
                    <a:cxn ang="0">
                      <a:pos x="320" y="347"/>
                    </a:cxn>
                    <a:cxn ang="0">
                      <a:pos x="312" y="332"/>
                    </a:cxn>
                    <a:cxn ang="0">
                      <a:pos x="305" y="314"/>
                    </a:cxn>
                    <a:cxn ang="0">
                      <a:pos x="293" y="291"/>
                    </a:cxn>
                    <a:cxn ang="0">
                      <a:pos x="280" y="263"/>
                    </a:cxn>
                    <a:cxn ang="0">
                      <a:pos x="266" y="238"/>
                    </a:cxn>
                    <a:cxn ang="0">
                      <a:pos x="242" y="196"/>
                    </a:cxn>
                    <a:cxn ang="0">
                      <a:pos x="215" y="153"/>
                    </a:cxn>
                    <a:cxn ang="0">
                      <a:pos x="184" y="115"/>
                    </a:cxn>
                    <a:cxn ang="0">
                      <a:pos x="125" y="61"/>
                    </a:cxn>
                    <a:cxn ang="0">
                      <a:pos x="88" y="44"/>
                    </a:cxn>
                    <a:cxn ang="0">
                      <a:pos x="73" y="38"/>
                    </a:cxn>
                    <a:cxn ang="0">
                      <a:pos x="56" y="31"/>
                    </a:cxn>
                    <a:cxn ang="0">
                      <a:pos x="41" y="25"/>
                    </a:cxn>
                    <a:cxn ang="0">
                      <a:pos x="23" y="21"/>
                    </a:cxn>
                    <a:cxn ang="0">
                      <a:pos x="2" y="16"/>
                    </a:cxn>
                    <a:cxn ang="0">
                      <a:pos x="2" y="10"/>
                    </a:cxn>
                    <a:cxn ang="0">
                      <a:pos x="12" y="6"/>
                    </a:cxn>
                    <a:cxn ang="0">
                      <a:pos x="39" y="2"/>
                    </a:cxn>
                    <a:cxn ang="0">
                      <a:pos x="96" y="2"/>
                    </a:cxn>
                    <a:cxn ang="0">
                      <a:pos x="125" y="6"/>
                    </a:cxn>
                    <a:cxn ang="0">
                      <a:pos x="152" y="14"/>
                    </a:cxn>
                    <a:cxn ang="0">
                      <a:pos x="176" y="21"/>
                    </a:cxn>
                    <a:cxn ang="0">
                      <a:pos x="198" y="31"/>
                    </a:cxn>
                    <a:cxn ang="0">
                      <a:pos x="219" y="42"/>
                    </a:cxn>
                    <a:cxn ang="0">
                      <a:pos x="238" y="54"/>
                    </a:cxn>
                    <a:cxn ang="0">
                      <a:pos x="257" y="67"/>
                    </a:cxn>
                    <a:cxn ang="0">
                      <a:pos x="274" y="81"/>
                    </a:cxn>
                  </a:cxnLst>
                  <a:rect l="0" t="0" r="r" b="b"/>
                  <a:pathLst>
                    <a:path w="362" h="397">
                      <a:moveTo>
                        <a:pt x="274" y="81"/>
                      </a:moveTo>
                      <a:lnTo>
                        <a:pt x="280" y="86"/>
                      </a:lnTo>
                      <a:lnTo>
                        <a:pt x="286" y="90"/>
                      </a:lnTo>
                      <a:lnTo>
                        <a:pt x="297" y="102"/>
                      </a:lnTo>
                      <a:lnTo>
                        <a:pt x="301" y="107"/>
                      </a:lnTo>
                      <a:lnTo>
                        <a:pt x="307" y="111"/>
                      </a:lnTo>
                      <a:lnTo>
                        <a:pt x="311" y="119"/>
                      </a:lnTo>
                      <a:lnTo>
                        <a:pt x="316" y="125"/>
                      </a:lnTo>
                      <a:lnTo>
                        <a:pt x="320" y="130"/>
                      </a:lnTo>
                      <a:lnTo>
                        <a:pt x="324" y="136"/>
                      </a:lnTo>
                      <a:lnTo>
                        <a:pt x="330" y="142"/>
                      </a:lnTo>
                      <a:lnTo>
                        <a:pt x="332" y="150"/>
                      </a:lnTo>
                      <a:lnTo>
                        <a:pt x="335" y="155"/>
                      </a:lnTo>
                      <a:lnTo>
                        <a:pt x="339" y="161"/>
                      </a:lnTo>
                      <a:lnTo>
                        <a:pt x="343" y="169"/>
                      </a:lnTo>
                      <a:lnTo>
                        <a:pt x="347" y="174"/>
                      </a:lnTo>
                      <a:lnTo>
                        <a:pt x="349" y="176"/>
                      </a:lnTo>
                      <a:lnTo>
                        <a:pt x="351" y="176"/>
                      </a:lnTo>
                      <a:lnTo>
                        <a:pt x="355" y="180"/>
                      </a:lnTo>
                      <a:lnTo>
                        <a:pt x="349" y="199"/>
                      </a:lnTo>
                      <a:lnTo>
                        <a:pt x="343" y="217"/>
                      </a:lnTo>
                      <a:lnTo>
                        <a:pt x="339" y="238"/>
                      </a:lnTo>
                      <a:lnTo>
                        <a:pt x="337" y="255"/>
                      </a:lnTo>
                      <a:lnTo>
                        <a:pt x="337" y="293"/>
                      </a:lnTo>
                      <a:lnTo>
                        <a:pt x="341" y="314"/>
                      </a:lnTo>
                      <a:lnTo>
                        <a:pt x="343" y="333"/>
                      </a:lnTo>
                      <a:lnTo>
                        <a:pt x="345" y="341"/>
                      </a:lnTo>
                      <a:lnTo>
                        <a:pt x="347" y="349"/>
                      </a:lnTo>
                      <a:lnTo>
                        <a:pt x="351" y="356"/>
                      </a:lnTo>
                      <a:lnTo>
                        <a:pt x="353" y="364"/>
                      </a:lnTo>
                      <a:lnTo>
                        <a:pt x="355" y="372"/>
                      </a:lnTo>
                      <a:lnTo>
                        <a:pt x="356" y="379"/>
                      </a:lnTo>
                      <a:lnTo>
                        <a:pt x="360" y="387"/>
                      </a:lnTo>
                      <a:lnTo>
                        <a:pt x="362" y="395"/>
                      </a:lnTo>
                      <a:lnTo>
                        <a:pt x="362" y="397"/>
                      </a:lnTo>
                      <a:lnTo>
                        <a:pt x="360" y="397"/>
                      </a:lnTo>
                      <a:lnTo>
                        <a:pt x="358" y="395"/>
                      </a:lnTo>
                      <a:lnTo>
                        <a:pt x="355" y="395"/>
                      </a:lnTo>
                      <a:lnTo>
                        <a:pt x="355" y="393"/>
                      </a:lnTo>
                      <a:lnTo>
                        <a:pt x="349" y="389"/>
                      </a:lnTo>
                      <a:lnTo>
                        <a:pt x="345" y="383"/>
                      </a:lnTo>
                      <a:lnTo>
                        <a:pt x="341" y="379"/>
                      </a:lnTo>
                      <a:lnTo>
                        <a:pt x="337" y="374"/>
                      </a:lnTo>
                      <a:lnTo>
                        <a:pt x="334" y="368"/>
                      </a:lnTo>
                      <a:lnTo>
                        <a:pt x="330" y="364"/>
                      </a:lnTo>
                      <a:lnTo>
                        <a:pt x="328" y="358"/>
                      </a:lnTo>
                      <a:lnTo>
                        <a:pt x="324" y="353"/>
                      </a:lnTo>
                      <a:lnTo>
                        <a:pt x="320" y="347"/>
                      </a:lnTo>
                      <a:lnTo>
                        <a:pt x="318" y="343"/>
                      </a:lnTo>
                      <a:lnTo>
                        <a:pt x="314" y="337"/>
                      </a:lnTo>
                      <a:lnTo>
                        <a:pt x="312" y="332"/>
                      </a:lnTo>
                      <a:lnTo>
                        <a:pt x="311" y="326"/>
                      </a:lnTo>
                      <a:lnTo>
                        <a:pt x="309" y="320"/>
                      </a:lnTo>
                      <a:lnTo>
                        <a:pt x="305" y="314"/>
                      </a:lnTo>
                      <a:lnTo>
                        <a:pt x="303" y="309"/>
                      </a:lnTo>
                      <a:lnTo>
                        <a:pt x="299" y="301"/>
                      </a:lnTo>
                      <a:lnTo>
                        <a:pt x="293" y="291"/>
                      </a:lnTo>
                      <a:lnTo>
                        <a:pt x="289" y="282"/>
                      </a:lnTo>
                      <a:lnTo>
                        <a:pt x="286" y="272"/>
                      </a:lnTo>
                      <a:lnTo>
                        <a:pt x="280" y="263"/>
                      </a:lnTo>
                      <a:lnTo>
                        <a:pt x="276" y="255"/>
                      </a:lnTo>
                      <a:lnTo>
                        <a:pt x="272" y="245"/>
                      </a:lnTo>
                      <a:lnTo>
                        <a:pt x="266" y="238"/>
                      </a:lnTo>
                      <a:lnTo>
                        <a:pt x="259" y="222"/>
                      </a:lnTo>
                      <a:lnTo>
                        <a:pt x="249" y="209"/>
                      </a:lnTo>
                      <a:lnTo>
                        <a:pt x="242" y="196"/>
                      </a:lnTo>
                      <a:lnTo>
                        <a:pt x="232" y="182"/>
                      </a:lnTo>
                      <a:lnTo>
                        <a:pt x="224" y="169"/>
                      </a:lnTo>
                      <a:lnTo>
                        <a:pt x="215" y="153"/>
                      </a:lnTo>
                      <a:lnTo>
                        <a:pt x="205" y="142"/>
                      </a:lnTo>
                      <a:lnTo>
                        <a:pt x="194" y="129"/>
                      </a:lnTo>
                      <a:lnTo>
                        <a:pt x="184" y="115"/>
                      </a:lnTo>
                      <a:lnTo>
                        <a:pt x="150" y="81"/>
                      </a:lnTo>
                      <a:lnTo>
                        <a:pt x="138" y="71"/>
                      </a:lnTo>
                      <a:lnTo>
                        <a:pt x="125" y="61"/>
                      </a:lnTo>
                      <a:lnTo>
                        <a:pt x="109" y="54"/>
                      </a:lnTo>
                      <a:lnTo>
                        <a:pt x="94" y="46"/>
                      </a:lnTo>
                      <a:lnTo>
                        <a:pt x="88" y="44"/>
                      </a:lnTo>
                      <a:lnTo>
                        <a:pt x="85" y="42"/>
                      </a:lnTo>
                      <a:lnTo>
                        <a:pt x="79" y="40"/>
                      </a:lnTo>
                      <a:lnTo>
                        <a:pt x="73" y="38"/>
                      </a:lnTo>
                      <a:lnTo>
                        <a:pt x="67" y="37"/>
                      </a:lnTo>
                      <a:lnTo>
                        <a:pt x="62" y="33"/>
                      </a:lnTo>
                      <a:lnTo>
                        <a:pt x="56" y="31"/>
                      </a:lnTo>
                      <a:lnTo>
                        <a:pt x="50" y="29"/>
                      </a:lnTo>
                      <a:lnTo>
                        <a:pt x="46" y="27"/>
                      </a:lnTo>
                      <a:lnTo>
                        <a:pt x="41" y="25"/>
                      </a:lnTo>
                      <a:lnTo>
                        <a:pt x="35" y="25"/>
                      </a:lnTo>
                      <a:lnTo>
                        <a:pt x="29" y="23"/>
                      </a:lnTo>
                      <a:lnTo>
                        <a:pt x="23" y="21"/>
                      </a:lnTo>
                      <a:lnTo>
                        <a:pt x="18" y="19"/>
                      </a:lnTo>
                      <a:lnTo>
                        <a:pt x="4" y="19"/>
                      </a:lnTo>
                      <a:lnTo>
                        <a:pt x="2" y="16"/>
                      </a:lnTo>
                      <a:lnTo>
                        <a:pt x="0" y="12"/>
                      </a:lnTo>
                      <a:lnTo>
                        <a:pt x="0" y="10"/>
                      </a:lnTo>
                      <a:lnTo>
                        <a:pt x="2" y="10"/>
                      </a:lnTo>
                      <a:lnTo>
                        <a:pt x="4" y="8"/>
                      </a:lnTo>
                      <a:lnTo>
                        <a:pt x="10" y="8"/>
                      </a:lnTo>
                      <a:lnTo>
                        <a:pt x="12" y="6"/>
                      </a:lnTo>
                      <a:lnTo>
                        <a:pt x="19" y="6"/>
                      </a:lnTo>
                      <a:lnTo>
                        <a:pt x="29" y="4"/>
                      </a:lnTo>
                      <a:lnTo>
                        <a:pt x="39" y="2"/>
                      </a:lnTo>
                      <a:lnTo>
                        <a:pt x="46" y="0"/>
                      </a:lnTo>
                      <a:lnTo>
                        <a:pt x="85" y="0"/>
                      </a:lnTo>
                      <a:lnTo>
                        <a:pt x="96" y="2"/>
                      </a:lnTo>
                      <a:lnTo>
                        <a:pt x="106" y="4"/>
                      </a:lnTo>
                      <a:lnTo>
                        <a:pt x="115" y="4"/>
                      </a:lnTo>
                      <a:lnTo>
                        <a:pt x="125" y="6"/>
                      </a:lnTo>
                      <a:lnTo>
                        <a:pt x="134" y="8"/>
                      </a:lnTo>
                      <a:lnTo>
                        <a:pt x="144" y="12"/>
                      </a:lnTo>
                      <a:lnTo>
                        <a:pt x="152" y="14"/>
                      </a:lnTo>
                      <a:lnTo>
                        <a:pt x="161" y="16"/>
                      </a:lnTo>
                      <a:lnTo>
                        <a:pt x="171" y="19"/>
                      </a:lnTo>
                      <a:lnTo>
                        <a:pt x="176" y="21"/>
                      </a:lnTo>
                      <a:lnTo>
                        <a:pt x="184" y="25"/>
                      </a:lnTo>
                      <a:lnTo>
                        <a:pt x="192" y="27"/>
                      </a:lnTo>
                      <a:lnTo>
                        <a:pt x="198" y="31"/>
                      </a:lnTo>
                      <a:lnTo>
                        <a:pt x="203" y="35"/>
                      </a:lnTo>
                      <a:lnTo>
                        <a:pt x="211" y="38"/>
                      </a:lnTo>
                      <a:lnTo>
                        <a:pt x="219" y="42"/>
                      </a:lnTo>
                      <a:lnTo>
                        <a:pt x="224" y="46"/>
                      </a:lnTo>
                      <a:lnTo>
                        <a:pt x="230" y="48"/>
                      </a:lnTo>
                      <a:lnTo>
                        <a:pt x="238" y="54"/>
                      </a:lnTo>
                      <a:lnTo>
                        <a:pt x="244" y="58"/>
                      </a:lnTo>
                      <a:lnTo>
                        <a:pt x="249" y="61"/>
                      </a:lnTo>
                      <a:lnTo>
                        <a:pt x="257" y="67"/>
                      </a:lnTo>
                      <a:lnTo>
                        <a:pt x="263" y="71"/>
                      </a:lnTo>
                      <a:lnTo>
                        <a:pt x="268" y="75"/>
                      </a:lnTo>
                      <a:lnTo>
                        <a:pt x="274" y="81"/>
                      </a:lnTo>
                      <a:close/>
                    </a:path>
                  </a:pathLst>
                </a:custGeom>
                <a:solidFill>
                  <a:srgbClr val="00FF00"/>
                </a:solidFill>
                <a:ln w="9525" cap="flat" cmpd="sng">
                  <a:noFill/>
                  <a:round/>
                  <a:headEnd/>
                  <a:tailEnd/>
                </a:ln>
                <a:effectLst>
                  <a:outerShdw blurRad="190500" dist="228600" dir="2700000" algn="ctr">
                    <a:srgbClr val="000000">
                      <a:alpha val="30000"/>
                    </a:srgbClr>
                  </a:outerShdw>
                </a:effectLst>
                <a:sp3d prstMaterial="matte">
                  <a:bevelT w="127000" h="63500"/>
                </a:sp3d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44" name="Group 58"/>
              <p:cNvGrpSpPr>
                <a:grpSpLocks/>
              </p:cNvGrpSpPr>
              <p:nvPr/>
            </p:nvGrpSpPr>
            <p:grpSpPr bwMode="auto">
              <a:xfrm rot="1834475">
                <a:off x="237" y="0"/>
                <a:ext cx="283" cy="316"/>
                <a:chOff x="0" y="0"/>
                <a:chExt cx="379" cy="412"/>
              </a:xfrm>
            </p:grpSpPr>
            <p:sp>
              <p:nvSpPr>
                <p:cNvPr id="49" name="Unknown Shape"/>
                <p:cNvSpPr>
                  <a:spLocks/>
                </p:cNvSpPr>
                <p:nvPr/>
              </p:nvSpPr>
              <p:spPr bwMode="auto">
                <a:xfrm>
                  <a:off x="0" y="0"/>
                  <a:ext cx="379" cy="412"/>
                </a:xfrm>
                <a:custGeom>
                  <a:avLst/>
                  <a:gdLst/>
                  <a:ahLst/>
                  <a:cxnLst>
                    <a:cxn ang="0">
                      <a:pos x="197" y="14"/>
                    </a:cxn>
                    <a:cxn ang="0">
                      <a:pos x="206" y="25"/>
                    </a:cxn>
                    <a:cxn ang="0">
                      <a:pos x="216" y="37"/>
                    </a:cxn>
                    <a:cxn ang="0">
                      <a:pos x="233" y="52"/>
                    </a:cxn>
                    <a:cxn ang="0">
                      <a:pos x="245" y="65"/>
                    </a:cxn>
                    <a:cxn ang="0">
                      <a:pos x="258" y="79"/>
                    </a:cxn>
                    <a:cxn ang="0">
                      <a:pos x="300" y="119"/>
                    </a:cxn>
                    <a:cxn ang="0">
                      <a:pos x="314" y="132"/>
                    </a:cxn>
                    <a:cxn ang="0">
                      <a:pos x="333" y="153"/>
                    </a:cxn>
                    <a:cxn ang="0">
                      <a:pos x="346" y="173"/>
                    </a:cxn>
                    <a:cxn ang="0">
                      <a:pos x="360" y="198"/>
                    </a:cxn>
                    <a:cxn ang="0">
                      <a:pos x="369" y="222"/>
                    </a:cxn>
                    <a:cxn ang="0">
                      <a:pos x="377" y="249"/>
                    </a:cxn>
                    <a:cxn ang="0">
                      <a:pos x="379" y="284"/>
                    </a:cxn>
                    <a:cxn ang="0">
                      <a:pos x="375" y="303"/>
                    </a:cxn>
                    <a:cxn ang="0">
                      <a:pos x="371" y="320"/>
                    </a:cxn>
                    <a:cxn ang="0">
                      <a:pos x="363" y="337"/>
                    </a:cxn>
                    <a:cxn ang="0">
                      <a:pos x="356" y="353"/>
                    </a:cxn>
                    <a:cxn ang="0">
                      <a:pos x="344" y="368"/>
                    </a:cxn>
                    <a:cxn ang="0">
                      <a:pos x="331" y="381"/>
                    </a:cxn>
                    <a:cxn ang="0">
                      <a:pos x="316" y="393"/>
                    </a:cxn>
                    <a:cxn ang="0">
                      <a:pos x="300" y="399"/>
                    </a:cxn>
                    <a:cxn ang="0">
                      <a:pos x="285" y="404"/>
                    </a:cxn>
                    <a:cxn ang="0">
                      <a:pos x="270" y="408"/>
                    </a:cxn>
                    <a:cxn ang="0">
                      <a:pos x="254" y="412"/>
                    </a:cxn>
                    <a:cxn ang="0">
                      <a:pos x="214" y="410"/>
                    </a:cxn>
                    <a:cxn ang="0">
                      <a:pos x="197" y="406"/>
                    </a:cxn>
                    <a:cxn ang="0">
                      <a:pos x="181" y="401"/>
                    </a:cxn>
                    <a:cxn ang="0">
                      <a:pos x="166" y="393"/>
                    </a:cxn>
                    <a:cxn ang="0">
                      <a:pos x="153" y="383"/>
                    </a:cxn>
                    <a:cxn ang="0">
                      <a:pos x="134" y="366"/>
                    </a:cxn>
                    <a:cxn ang="0">
                      <a:pos x="124" y="353"/>
                    </a:cxn>
                    <a:cxn ang="0">
                      <a:pos x="114" y="339"/>
                    </a:cxn>
                    <a:cxn ang="0">
                      <a:pos x="107" y="324"/>
                    </a:cxn>
                    <a:cxn ang="0">
                      <a:pos x="101" y="309"/>
                    </a:cxn>
                    <a:cxn ang="0">
                      <a:pos x="90" y="291"/>
                    </a:cxn>
                    <a:cxn ang="0">
                      <a:pos x="80" y="274"/>
                    </a:cxn>
                    <a:cxn ang="0">
                      <a:pos x="69" y="257"/>
                    </a:cxn>
                    <a:cxn ang="0">
                      <a:pos x="57" y="240"/>
                    </a:cxn>
                    <a:cxn ang="0">
                      <a:pos x="46" y="224"/>
                    </a:cxn>
                    <a:cxn ang="0">
                      <a:pos x="24" y="201"/>
                    </a:cxn>
                    <a:cxn ang="0">
                      <a:pos x="9" y="190"/>
                    </a:cxn>
                    <a:cxn ang="0">
                      <a:pos x="1" y="180"/>
                    </a:cxn>
                    <a:cxn ang="0">
                      <a:pos x="17" y="173"/>
                    </a:cxn>
                    <a:cxn ang="0">
                      <a:pos x="36" y="171"/>
                    </a:cxn>
                    <a:cxn ang="0">
                      <a:pos x="99" y="173"/>
                    </a:cxn>
                    <a:cxn ang="0">
                      <a:pos x="118" y="175"/>
                    </a:cxn>
                    <a:cxn ang="0">
                      <a:pos x="136" y="178"/>
                    </a:cxn>
                    <a:cxn ang="0">
                      <a:pos x="155" y="182"/>
                    </a:cxn>
                    <a:cxn ang="0">
                      <a:pos x="159" y="142"/>
                    </a:cxn>
                    <a:cxn ang="0">
                      <a:pos x="164" y="104"/>
                    </a:cxn>
                    <a:cxn ang="0">
                      <a:pos x="172" y="67"/>
                    </a:cxn>
                    <a:cxn ang="0">
                      <a:pos x="180" y="29"/>
                    </a:cxn>
                    <a:cxn ang="0">
                      <a:pos x="181" y="18"/>
                    </a:cxn>
                    <a:cxn ang="0">
                      <a:pos x="183" y="6"/>
                    </a:cxn>
                    <a:cxn ang="0">
                      <a:pos x="189" y="0"/>
                    </a:cxn>
                    <a:cxn ang="0">
                      <a:pos x="191" y="4"/>
                    </a:cxn>
                    <a:cxn ang="0">
                      <a:pos x="193" y="8"/>
                    </a:cxn>
                  </a:cxnLst>
                  <a:rect l="0" t="0" r="r" b="b"/>
                  <a:pathLst>
                    <a:path w="379" h="412">
                      <a:moveTo>
                        <a:pt x="193" y="8"/>
                      </a:moveTo>
                      <a:lnTo>
                        <a:pt x="197" y="14"/>
                      </a:lnTo>
                      <a:lnTo>
                        <a:pt x="203" y="19"/>
                      </a:lnTo>
                      <a:lnTo>
                        <a:pt x="206" y="25"/>
                      </a:lnTo>
                      <a:lnTo>
                        <a:pt x="212" y="31"/>
                      </a:lnTo>
                      <a:lnTo>
                        <a:pt x="216" y="37"/>
                      </a:lnTo>
                      <a:lnTo>
                        <a:pt x="226" y="46"/>
                      </a:lnTo>
                      <a:lnTo>
                        <a:pt x="233" y="52"/>
                      </a:lnTo>
                      <a:lnTo>
                        <a:pt x="239" y="58"/>
                      </a:lnTo>
                      <a:lnTo>
                        <a:pt x="245" y="65"/>
                      </a:lnTo>
                      <a:lnTo>
                        <a:pt x="252" y="71"/>
                      </a:lnTo>
                      <a:lnTo>
                        <a:pt x="258" y="79"/>
                      </a:lnTo>
                      <a:lnTo>
                        <a:pt x="266" y="85"/>
                      </a:lnTo>
                      <a:lnTo>
                        <a:pt x="300" y="119"/>
                      </a:lnTo>
                      <a:lnTo>
                        <a:pt x="308" y="125"/>
                      </a:lnTo>
                      <a:lnTo>
                        <a:pt x="314" y="132"/>
                      </a:lnTo>
                      <a:lnTo>
                        <a:pt x="327" y="146"/>
                      </a:lnTo>
                      <a:lnTo>
                        <a:pt x="333" y="153"/>
                      </a:lnTo>
                      <a:lnTo>
                        <a:pt x="339" y="161"/>
                      </a:lnTo>
                      <a:lnTo>
                        <a:pt x="346" y="173"/>
                      </a:lnTo>
                      <a:lnTo>
                        <a:pt x="352" y="184"/>
                      </a:lnTo>
                      <a:lnTo>
                        <a:pt x="360" y="198"/>
                      </a:lnTo>
                      <a:lnTo>
                        <a:pt x="365" y="209"/>
                      </a:lnTo>
                      <a:lnTo>
                        <a:pt x="369" y="222"/>
                      </a:lnTo>
                      <a:lnTo>
                        <a:pt x="375" y="236"/>
                      </a:lnTo>
                      <a:lnTo>
                        <a:pt x="377" y="249"/>
                      </a:lnTo>
                      <a:lnTo>
                        <a:pt x="379" y="265"/>
                      </a:lnTo>
                      <a:lnTo>
                        <a:pt x="379" y="284"/>
                      </a:lnTo>
                      <a:lnTo>
                        <a:pt x="377" y="293"/>
                      </a:lnTo>
                      <a:lnTo>
                        <a:pt x="375" y="303"/>
                      </a:lnTo>
                      <a:lnTo>
                        <a:pt x="375" y="311"/>
                      </a:lnTo>
                      <a:lnTo>
                        <a:pt x="371" y="320"/>
                      </a:lnTo>
                      <a:lnTo>
                        <a:pt x="367" y="330"/>
                      </a:lnTo>
                      <a:lnTo>
                        <a:pt x="363" y="337"/>
                      </a:lnTo>
                      <a:lnTo>
                        <a:pt x="360" y="345"/>
                      </a:lnTo>
                      <a:lnTo>
                        <a:pt x="356" y="353"/>
                      </a:lnTo>
                      <a:lnTo>
                        <a:pt x="350" y="362"/>
                      </a:lnTo>
                      <a:lnTo>
                        <a:pt x="344" y="368"/>
                      </a:lnTo>
                      <a:lnTo>
                        <a:pt x="339" y="376"/>
                      </a:lnTo>
                      <a:lnTo>
                        <a:pt x="331" y="381"/>
                      </a:lnTo>
                      <a:lnTo>
                        <a:pt x="323" y="387"/>
                      </a:lnTo>
                      <a:lnTo>
                        <a:pt x="316" y="393"/>
                      </a:lnTo>
                      <a:lnTo>
                        <a:pt x="308" y="397"/>
                      </a:lnTo>
                      <a:lnTo>
                        <a:pt x="300" y="399"/>
                      </a:lnTo>
                      <a:lnTo>
                        <a:pt x="293" y="402"/>
                      </a:lnTo>
                      <a:lnTo>
                        <a:pt x="285" y="404"/>
                      </a:lnTo>
                      <a:lnTo>
                        <a:pt x="277" y="406"/>
                      </a:lnTo>
                      <a:lnTo>
                        <a:pt x="270" y="408"/>
                      </a:lnTo>
                      <a:lnTo>
                        <a:pt x="262" y="410"/>
                      </a:lnTo>
                      <a:lnTo>
                        <a:pt x="254" y="412"/>
                      </a:lnTo>
                      <a:lnTo>
                        <a:pt x="222" y="412"/>
                      </a:lnTo>
                      <a:lnTo>
                        <a:pt x="214" y="410"/>
                      </a:lnTo>
                      <a:lnTo>
                        <a:pt x="204" y="408"/>
                      </a:lnTo>
                      <a:lnTo>
                        <a:pt x="197" y="406"/>
                      </a:lnTo>
                      <a:lnTo>
                        <a:pt x="189" y="404"/>
                      </a:lnTo>
                      <a:lnTo>
                        <a:pt x="181" y="401"/>
                      </a:lnTo>
                      <a:lnTo>
                        <a:pt x="174" y="397"/>
                      </a:lnTo>
                      <a:lnTo>
                        <a:pt x="166" y="393"/>
                      </a:lnTo>
                      <a:lnTo>
                        <a:pt x="159" y="389"/>
                      </a:lnTo>
                      <a:lnTo>
                        <a:pt x="153" y="383"/>
                      </a:lnTo>
                      <a:lnTo>
                        <a:pt x="145" y="378"/>
                      </a:lnTo>
                      <a:lnTo>
                        <a:pt x="134" y="366"/>
                      </a:lnTo>
                      <a:lnTo>
                        <a:pt x="130" y="360"/>
                      </a:lnTo>
                      <a:lnTo>
                        <a:pt x="124" y="353"/>
                      </a:lnTo>
                      <a:lnTo>
                        <a:pt x="118" y="345"/>
                      </a:lnTo>
                      <a:lnTo>
                        <a:pt x="114" y="339"/>
                      </a:lnTo>
                      <a:lnTo>
                        <a:pt x="111" y="332"/>
                      </a:lnTo>
                      <a:lnTo>
                        <a:pt x="107" y="324"/>
                      </a:lnTo>
                      <a:lnTo>
                        <a:pt x="103" y="316"/>
                      </a:lnTo>
                      <a:lnTo>
                        <a:pt x="101" y="309"/>
                      </a:lnTo>
                      <a:lnTo>
                        <a:pt x="95" y="301"/>
                      </a:lnTo>
                      <a:lnTo>
                        <a:pt x="90" y="291"/>
                      </a:lnTo>
                      <a:lnTo>
                        <a:pt x="84" y="284"/>
                      </a:lnTo>
                      <a:lnTo>
                        <a:pt x="80" y="274"/>
                      </a:lnTo>
                      <a:lnTo>
                        <a:pt x="74" y="266"/>
                      </a:lnTo>
                      <a:lnTo>
                        <a:pt x="69" y="257"/>
                      </a:lnTo>
                      <a:lnTo>
                        <a:pt x="63" y="249"/>
                      </a:lnTo>
                      <a:lnTo>
                        <a:pt x="57" y="240"/>
                      </a:lnTo>
                      <a:lnTo>
                        <a:pt x="51" y="232"/>
                      </a:lnTo>
                      <a:lnTo>
                        <a:pt x="46" y="224"/>
                      </a:lnTo>
                      <a:lnTo>
                        <a:pt x="40" y="217"/>
                      </a:lnTo>
                      <a:lnTo>
                        <a:pt x="24" y="201"/>
                      </a:lnTo>
                      <a:lnTo>
                        <a:pt x="17" y="196"/>
                      </a:lnTo>
                      <a:lnTo>
                        <a:pt x="9" y="190"/>
                      </a:lnTo>
                      <a:lnTo>
                        <a:pt x="0" y="184"/>
                      </a:lnTo>
                      <a:lnTo>
                        <a:pt x="1" y="180"/>
                      </a:lnTo>
                      <a:lnTo>
                        <a:pt x="7" y="175"/>
                      </a:lnTo>
                      <a:lnTo>
                        <a:pt x="17" y="173"/>
                      </a:lnTo>
                      <a:lnTo>
                        <a:pt x="26" y="173"/>
                      </a:lnTo>
                      <a:lnTo>
                        <a:pt x="36" y="171"/>
                      </a:lnTo>
                      <a:lnTo>
                        <a:pt x="90" y="171"/>
                      </a:lnTo>
                      <a:lnTo>
                        <a:pt x="99" y="173"/>
                      </a:lnTo>
                      <a:lnTo>
                        <a:pt x="109" y="173"/>
                      </a:lnTo>
                      <a:lnTo>
                        <a:pt x="118" y="175"/>
                      </a:lnTo>
                      <a:lnTo>
                        <a:pt x="128" y="176"/>
                      </a:lnTo>
                      <a:lnTo>
                        <a:pt x="136" y="178"/>
                      </a:lnTo>
                      <a:lnTo>
                        <a:pt x="145" y="180"/>
                      </a:lnTo>
                      <a:lnTo>
                        <a:pt x="155" y="182"/>
                      </a:lnTo>
                      <a:lnTo>
                        <a:pt x="157" y="161"/>
                      </a:lnTo>
                      <a:lnTo>
                        <a:pt x="159" y="142"/>
                      </a:lnTo>
                      <a:lnTo>
                        <a:pt x="160" y="123"/>
                      </a:lnTo>
                      <a:lnTo>
                        <a:pt x="164" y="104"/>
                      </a:lnTo>
                      <a:lnTo>
                        <a:pt x="168" y="85"/>
                      </a:lnTo>
                      <a:lnTo>
                        <a:pt x="172" y="67"/>
                      </a:lnTo>
                      <a:lnTo>
                        <a:pt x="176" y="48"/>
                      </a:lnTo>
                      <a:lnTo>
                        <a:pt x="180" y="29"/>
                      </a:lnTo>
                      <a:lnTo>
                        <a:pt x="180" y="21"/>
                      </a:lnTo>
                      <a:lnTo>
                        <a:pt x="181" y="18"/>
                      </a:lnTo>
                      <a:lnTo>
                        <a:pt x="181" y="10"/>
                      </a:lnTo>
                      <a:lnTo>
                        <a:pt x="183" y="6"/>
                      </a:lnTo>
                      <a:lnTo>
                        <a:pt x="185" y="2"/>
                      </a:lnTo>
                      <a:lnTo>
                        <a:pt x="189" y="0"/>
                      </a:lnTo>
                      <a:lnTo>
                        <a:pt x="191" y="0"/>
                      </a:lnTo>
                      <a:lnTo>
                        <a:pt x="191" y="4"/>
                      </a:lnTo>
                      <a:lnTo>
                        <a:pt x="193" y="6"/>
                      </a:lnTo>
                      <a:lnTo>
                        <a:pt x="193" y="8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 cap="flat" cmpd="sng">
                  <a:noFill/>
                  <a:round/>
                  <a:headEnd/>
                  <a:tailEnd/>
                </a:ln>
                <a:effectLst>
                  <a:outerShdw blurRad="190500" dist="228600" dir="2700000" algn="ctr">
                    <a:srgbClr val="000000">
                      <a:alpha val="30000"/>
                    </a:srgbClr>
                  </a:outerShdw>
                </a:effectLst>
                <a:sp3d prstMaterial="matte">
                  <a:bevelT w="127000" h="63500"/>
                </a:sp3d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0" name="Unknown Shape"/>
                <p:cNvSpPr>
                  <a:spLocks/>
                </p:cNvSpPr>
                <p:nvPr/>
              </p:nvSpPr>
              <p:spPr bwMode="auto">
                <a:xfrm>
                  <a:off x="84" y="21"/>
                  <a:ext cx="80" cy="142"/>
                </a:xfrm>
                <a:custGeom>
                  <a:avLst/>
                  <a:gdLst/>
                  <a:ahLst/>
                  <a:cxnLst>
                    <a:cxn ang="0">
                      <a:pos x="80" y="6"/>
                    </a:cxn>
                    <a:cxn ang="0">
                      <a:pos x="80" y="14"/>
                    </a:cxn>
                    <a:cxn ang="0">
                      <a:pos x="78" y="21"/>
                    </a:cxn>
                    <a:cxn ang="0">
                      <a:pos x="75" y="29"/>
                    </a:cxn>
                    <a:cxn ang="0">
                      <a:pos x="73" y="37"/>
                    </a:cxn>
                    <a:cxn ang="0">
                      <a:pos x="69" y="48"/>
                    </a:cxn>
                    <a:cxn ang="0">
                      <a:pos x="67" y="58"/>
                    </a:cxn>
                    <a:cxn ang="0">
                      <a:pos x="63" y="71"/>
                    </a:cxn>
                    <a:cxn ang="0">
                      <a:pos x="61" y="83"/>
                    </a:cxn>
                    <a:cxn ang="0">
                      <a:pos x="59" y="94"/>
                    </a:cxn>
                    <a:cxn ang="0">
                      <a:pos x="59" y="132"/>
                    </a:cxn>
                    <a:cxn ang="0">
                      <a:pos x="61" y="132"/>
                    </a:cxn>
                    <a:cxn ang="0">
                      <a:pos x="61" y="138"/>
                    </a:cxn>
                    <a:cxn ang="0">
                      <a:pos x="59" y="140"/>
                    </a:cxn>
                    <a:cxn ang="0">
                      <a:pos x="57" y="140"/>
                    </a:cxn>
                    <a:cxn ang="0">
                      <a:pos x="55" y="142"/>
                    </a:cxn>
                    <a:cxn ang="0">
                      <a:pos x="52" y="142"/>
                    </a:cxn>
                    <a:cxn ang="0">
                      <a:pos x="48" y="140"/>
                    </a:cxn>
                    <a:cxn ang="0">
                      <a:pos x="42" y="140"/>
                    </a:cxn>
                    <a:cxn ang="0">
                      <a:pos x="38" y="138"/>
                    </a:cxn>
                    <a:cxn ang="0">
                      <a:pos x="32" y="138"/>
                    </a:cxn>
                    <a:cxn ang="0">
                      <a:pos x="29" y="136"/>
                    </a:cxn>
                    <a:cxn ang="0">
                      <a:pos x="23" y="136"/>
                    </a:cxn>
                    <a:cxn ang="0">
                      <a:pos x="19" y="134"/>
                    </a:cxn>
                    <a:cxn ang="0">
                      <a:pos x="6" y="134"/>
                    </a:cxn>
                    <a:cxn ang="0">
                      <a:pos x="2" y="132"/>
                    </a:cxn>
                    <a:cxn ang="0">
                      <a:pos x="2" y="113"/>
                    </a:cxn>
                    <a:cxn ang="0">
                      <a:pos x="0" y="104"/>
                    </a:cxn>
                    <a:cxn ang="0">
                      <a:pos x="0" y="85"/>
                    </a:cxn>
                    <a:cxn ang="0">
                      <a:pos x="2" y="75"/>
                    </a:cxn>
                    <a:cxn ang="0">
                      <a:pos x="4" y="67"/>
                    </a:cxn>
                    <a:cxn ang="0">
                      <a:pos x="6" y="58"/>
                    </a:cxn>
                    <a:cxn ang="0">
                      <a:pos x="13" y="58"/>
                    </a:cxn>
                    <a:cxn ang="0">
                      <a:pos x="15" y="56"/>
                    </a:cxn>
                    <a:cxn ang="0">
                      <a:pos x="17" y="56"/>
                    </a:cxn>
                    <a:cxn ang="0">
                      <a:pos x="19" y="54"/>
                    </a:cxn>
                    <a:cxn ang="0">
                      <a:pos x="19" y="39"/>
                    </a:cxn>
                    <a:cxn ang="0">
                      <a:pos x="21" y="31"/>
                    </a:cxn>
                    <a:cxn ang="0">
                      <a:pos x="23" y="25"/>
                    </a:cxn>
                    <a:cxn ang="0">
                      <a:pos x="27" y="19"/>
                    </a:cxn>
                    <a:cxn ang="0">
                      <a:pos x="30" y="14"/>
                    </a:cxn>
                    <a:cxn ang="0">
                      <a:pos x="36" y="8"/>
                    </a:cxn>
                    <a:cxn ang="0">
                      <a:pos x="42" y="4"/>
                    </a:cxn>
                    <a:cxn ang="0">
                      <a:pos x="48" y="2"/>
                    </a:cxn>
                    <a:cxn ang="0">
                      <a:pos x="52" y="2"/>
                    </a:cxn>
                    <a:cxn ang="0">
                      <a:pos x="57" y="0"/>
                    </a:cxn>
                    <a:cxn ang="0">
                      <a:pos x="61" y="2"/>
                    </a:cxn>
                    <a:cxn ang="0">
                      <a:pos x="67" y="2"/>
                    </a:cxn>
                    <a:cxn ang="0">
                      <a:pos x="73" y="4"/>
                    </a:cxn>
                    <a:cxn ang="0">
                      <a:pos x="76" y="6"/>
                    </a:cxn>
                    <a:cxn ang="0">
                      <a:pos x="80" y="6"/>
                    </a:cxn>
                  </a:cxnLst>
                  <a:rect l="0" t="0" r="r" b="b"/>
                  <a:pathLst>
                    <a:path w="80" h="142">
                      <a:moveTo>
                        <a:pt x="80" y="6"/>
                      </a:moveTo>
                      <a:lnTo>
                        <a:pt x="80" y="14"/>
                      </a:lnTo>
                      <a:lnTo>
                        <a:pt x="78" y="21"/>
                      </a:lnTo>
                      <a:lnTo>
                        <a:pt x="75" y="29"/>
                      </a:lnTo>
                      <a:lnTo>
                        <a:pt x="73" y="37"/>
                      </a:lnTo>
                      <a:lnTo>
                        <a:pt x="69" y="48"/>
                      </a:lnTo>
                      <a:lnTo>
                        <a:pt x="67" y="58"/>
                      </a:lnTo>
                      <a:lnTo>
                        <a:pt x="63" y="71"/>
                      </a:lnTo>
                      <a:lnTo>
                        <a:pt x="61" y="83"/>
                      </a:lnTo>
                      <a:lnTo>
                        <a:pt x="59" y="94"/>
                      </a:lnTo>
                      <a:lnTo>
                        <a:pt x="59" y="132"/>
                      </a:lnTo>
                      <a:lnTo>
                        <a:pt x="61" y="132"/>
                      </a:lnTo>
                      <a:lnTo>
                        <a:pt x="61" y="138"/>
                      </a:lnTo>
                      <a:lnTo>
                        <a:pt x="59" y="140"/>
                      </a:lnTo>
                      <a:lnTo>
                        <a:pt x="57" y="140"/>
                      </a:lnTo>
                      <a:lnTo>
                        <a:pt x="55" y="142"/>
                      </a:lnTo>
                      <a:lnTo>
                        <a:pt x="52" y="142"/>
                      </a:lnTo>
                      <a:lnTo>
                        <a:pt x="48" y="140"/>
                      </a:lnTo>
                      <a:lnTo>
                        <a:pt x="42" y="140"/>
                      </a:lnTo>
                      <a:lnTo>
                        <a:pt x="38" y="138"/>
                      </a:lnTo>
                      <a:lnTo>
                        <a:pt x="32" y="138"/>
                      </a:lnTo>
                      <a:lnTo>
                        <a:pt x="29" y="136"/>
                      </a:lnTo>
                      <a:lnTo>
                        <a:pt x="23" y="136"/>
                      </a:lnTo>
                      <a:lnTo>
                        <a:pt x="19" y="134"/>
                      </a:lnTo>
                      <a:lnTo>
                        <a:pt x="6" y="134"/>
                      </a:lnTo>
                      <a:lnTo>
                        <a:pt x="2" y="132"/>
                      </a:lnTo>
                      <a:lnTo>
                        <a:pt x="2" y="113"/>
                      </a:lnTo>
                      <a:lnTo>
                        <a:pt x="0" y="104"/>
                      </a:lnTo>
                      <a:lnTo>
                        <a:pt x="0" y="85"/>
                      </a:lnTo>
                      <a:lnTo>
                        <a:pt x="2" y="75"/>
                      </a:lnTo>
                      <a:lnTo>
                        <a:pt x="4" y="67"/>
                      </a:lnTo>
                      <a:lnTo>
                        <a:pt x="6" y="58"/>
                      </a:lnTo>
                      <a:lnTo>
                        <a:pt x="13" y="58"/>
                      </a:lnTo>
                      <a:lnTo>
                        <a:pt x="15" y="56"/>
                      </a:lnTo>
                      <a:lnTo>
                        <a:pt x="17" y="56"/>
                      </a:lnTo>
                      <a:lnTo>
                        <a:pt x="19" y="54"/>
                      </a:lnTo>
                      <a:lnTo>
                        <a:pt x="19" y="39"/>
                      </a:lnTo>
                      <a:lnTo>
                        <a:pt x="21" y="31"/>
                      </a:lnTo>
                      <a:lnTo>
                        <a:pt x="23" y="25"/>
                      </a:lnTo>
                      <a:lnTo>
                        <a:pt x="27" y="19"/>
                      </a:lnTo>
                      <a:lnTo>
                        <a:pt x="30" y="14"/>
                      </a:lnTo>
                      <a:lnTo>
                        <a:pt x="36" y="8"/>
                      </a:lnTo>
                      <a:lnTo>
                        <a:pt x="42" y="4"/>
                      </a:lnTo>
                      <a:lnTo>
                        <a:pt x="48" y="2"/>
                      </a:lnTo>
                      <a:lnTo>
                        <a:pt x="52" y="2"/>
                      </a:lnTo>
                      <a:lnTo>
                        <a:pt x="57" y="0"/>
                      </a:lnTo>
                      <a:lnTo>
                        <a:pt x="61" y="2"/>
                      </a:lnTo>
                      <a:lnTo>
                        <a:pt x="67" y="2"/>
                      </a:lnTo>
                      <a:lnTo>
                        <a:pt x="73" y="4"/>
                      </a:lnTo>
                      <a:lnTo>
                        <a:pt x="76" y="6"/>
                      </a:lnTo>
                      <a:lnTo>
                        <a:pt x="80" y="6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 cap="flat" cmpd="sng">
                  <a:noFill/>
                  <a:round/>
                  <a:headEnd/>
                  <a:tailEnd/>
                </a:ln>
                <a:effectLst>
                  <a:outerShdw blurRad="190500" dist="228600" dir="2700000" algn="ctr">
                    <a:srgbClr val="000000">
                      <a:alpha val="30000"/>
                    </a:srgbClr>
                  </a:outerShdw>
                </a:effectLst>
                <a:sp3d prstMaterial="matte">
                  <a:bevelT w="127000" h="63500"/>
                </a:sp3d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1" name="Unknown Shape"/>
                <p:cNvSpPr>
                  <a:spLocks/>
                </p:cNvSpPr>
                <p:nvPr/>
              </p:nvSpPr>
              <p:spPr bwMode="auto">
                <a:xfrm>
                  <a:off x="23" y="35"/>
                  <a:ext cx="68" cy="118"/>
                </a:xfrm>
                <a:custGeom>
                  <a:avLst/>
                  <a:gdLst/>
                  <a:ahLst/>
                  <a:cxnLst>
                    <a:cxn ang="0">
                      <a:pos x="68" y="0"/>
                    </a:cxn>
                    <a:cxn ang="0">
                      <a:pos x="67" y="4"/>
                    </a:cxn>
                    <a:cxn ang="0">
                      <a:pos x="67" y="9"/>
                    </a:cxn>
                    <a:cxn ang="0">
                      <a:pos x="68" y="13"/>
                    </a:cxn>
                    <a:cxn ang="0">
                      <a:pos x="68" y="23"/>
                    </a:cxn>
                    <a:cxn ang="0">
                      <a:pos x="67" y="28"/>
                    </a:cxn>
                    <a:cxn ang="0">
                      <a:pos x="65" y="30"/>
                    </a:cxn>
                    <a:cxn ang="0">
                      <a:pos x="59" y="32"/>
                    </a:cxn>
                    <a:cxn ang="0">
                      <a:pos x="57" y="30"/>
                    </a:cxn>
                    <a:cxn ang="0">
                      <a:pos x="55" y="30"/>
                    </a:cxn>
                    <a:cxn ang="0">
                      <a:pos x="51" y="34"/>
                    </a:cxn>
                    <a:cxn ang="0">
                      <a:pos x="51" y="36"/>
                    </a:cxn>
                    <a:cxn ang="0">
                      <a:pos x="49" y="40"/>
                    </a:cxn>
                    <a:cxn ang="0">
                      <a:pos x="49" y="42"/>
                    </a:cxn>
                    <a:cxn ang="0">
                      <a:pos x="47" y="44"/>
                    </a:cxn>
                    <a:cxn ang="0">
                      <a:pos x="44" y="61"/>
                    </a:cxn>
                    <a:cxn ang="0">
                      <a:pos x="44" y="78"/>
                    </a:cxn>
                    <a:cxn ang="0">
                      <a:pos x="46" y="97"/>
                    </a:cxn>
                    <a:cxn ang="0">
                      <a:pos x="47" y="115"/>
                    </a:cxn>
                    <a:cxn ang="0">
                      <a:pos x="44" y="117"/>
                    </a:cxn>
                    <a:cxn ang="0">
                      <a:pos x="38" y="117"/>
                    </a:cxn>
                    <a:cxn ang="0">
                      <a:pos x="32" y="118"/>
                    </a:cxn>
                    <a:cxn ang="0">
                      <a:pos x="5" y="118"/>
                    </a:cxn>
                    <a:cxn ang="0">
                      <a:pos x="5" y="111"/>
                    </a:cxn>
                    <a:cxn ang="0">
                      <a:pos x="3" y="105"/>
                    </a:cxn>
                    <a:cxn ang="0">
                      <a:pos x="1" y="97"/>
                    </a:cxn>
                    <a:cxn ang="0">
                      <a:pos x="0" y="90"/>
                    </a:cxn>
                    <a:cxn ang="0">
                      <a:pos x="0" y="76"/>
                    </a:cxn>
                    <a:cxn ang="0">
                      <a:pos x="1" y="71"/>
                    </a:cxn>
                    <a:cxn ang="0">
                      <a:pos x="5" y="65"/>
                    </a:cxn>
                    <a:cxn ang="0">
                      <a:pos x="9" y="63"/>
                    </a:cxn>
                    <a:cxn ang="0">
                      <a:pos x="9" y="61"/>
                    </a:cxn>
                    <a:cxn ang="0">
                      <a:pos x="11" y="59"/>
                    </a:cxn>
                    <a:cxn ang="0">
                      <a:pos x="11" y="40"/>
                    </a:cxn>
                    <a:cxn ang="0">
                      <a:pos x="13" y="34"/>
                    </a:cxn>
                    <a:cxn ang="0">
                      <a:pos x="19" y="28"/>
                    </a:cxn>
                    <a:cxn ang="0">
                      <a:pos x="23" y="27"/>
                    </a:cxn>
                    <a:cxn ang="0">
                      <a:pos x="24" y="23"/>
                    </a:cxn>
                    <a:cxn ang="0">
                      <a:pos x="28" y="21"/>
                    </a:cxn>
                    <a:cxn ang="0">
                      <a:pos x="30" y="17"/>
                    </a:cxn>
                    <a:cxn ang="0">
                      <a:pos x="30" y="11"/>
                    </a:cxn>
                    <a:cxn ang="0">
                      <a:pos x="36" y="7"/>
                    </a:cxn>
                    <a:cxn ang="0">
                      <a:pos x="40" y="4"/>
                    </a:cxn>
                    <a:cxn ang="0">
                      <a:pos x="44" y="2"/>
                    </a:cxn>
                    <a:cxn ang="0">
                      <a:pos x="49" y="2"/>
                    </a:cxn>
                    <a:cxn ang="0">
                      <a:pos x="55" y="0"/>
                    </a:cxn>
                    <a:cxn ang="0">
                      <a:pos x="68" y="0"/>
                    </a:cxn>
                  </a:cxnLst>
                  <a:rect l="0" t="0" r="r" b="b"/>
                  <a:pathLst>
                    <a:path w="68" h="118">
                      <a:moveTo>
                        <a:pt x="68" y="0"/>
                      </a:moveTo>
                      <a:lnTo>
                        <a:pt x="67" y="4"/>
                      </a:lnTo>
                      <a:lnTo>
                        <a:pt x="67" y="9"/>
                      </a:lnTo>
                      <a:lnTo>
                        <a:pt x="68" y="13"/>
                      </a:lnTo>
                      <a:lnTo>
                        <a:pt x="68" y="23"/>
                      </a:lnTo>
                      <a:lnTo>
                        <a:pt x="67" y="28"/>
                      </a:lnTo>
                      <a:lnTo>
                        <a:pt x="65" y="30"/>
                      </a:lnTo>
                      <a:lnTo>
                        <a:pt x="59" y="32"/>
                      </a:lnTo>
                      <a:lnTo>
                        <a:pt x="57" y="30"/>
                      </a:lnTo>
                      <a:lnTo>
                        <a:pt x="55" y="30"/>
                      </a:lnTo>
                      <a:lnTo>
                        <a:pt x="51" y="34"/>
                      </a:lnTo>
                      <a:lnTo>
                        <a:pt x="51" y="36"/>
                      </a:lnTo>
                      <a:lnTo>
                        <a:pt x="49" y="40"/>
                      </a:lnTo>
                      <a:lnTo>
                        <a:pt x="49" y="42"/>
                      </a:lnTo>
                      <a:lnTo>
                        <a:pt x="47" y="44"/>
                      </a:lnTo>
                      <a:lnTo>
                        <a:pt x="44" y="61"/>
                      </a:lnTo>
                      <a:lnTo>
                        <a:pt x="44" y="78"/>
                      </a:lnTo>
                      <a:lnTo>
                        <a:pt x="46" y="97"/>
                      </a:lnTo>
                      <a:lnTo>
                        <a:pt x="47" y="115"/>
                      </a:lnTo>
                      <a:lnTo>
                        <a:pt x="44" y="117"/>
                      </a:lnTo>
                      <a:lnTo>
                        <a:pt x="38" y="117"/>
                      </a:lnTo>
                      <a:lnTo>
                        <a:pt x="32" y="118"/>
                      </a:lnTo>
                      <a:lnTo>
                        <a:pt x="5" y="118"/>
                      </a:lnTo>
                      <a:lnTo>
                        <a:pt x="5" y="111"/>
                      </a:lnTo>
                      <a:lnTo>
                        <a:pt x="3" y="105"/>
                      </a:lnTo>
                      <a:lnTo>
                        <a:pt x="1" y="97"/>
                      </a:lnTo>
                      <a:lnTo>
                        <a:pt x="0" y="90"/>
                      </a:lnTo>
                      <a:lnTo>
                        <a:pt x="0" y="76"/>
                      </a:lnTo>
                      <a:lnTo>
                        <a:pt x="1" y="71"/>
                      </a:lnTo>
                      <a:lnTo>
                        <a:pt x="5" y="65"/>
                      </a:lnTo>
                      <a:lnTo>
                        <a:pt x="9" y="63"/>
                      </a:lnTo>
                      <a:lnTo>
                        <a:pt x="9" y="61"/>
                      </a:lnTo>
                      <a:lnTo>
                        <a:pt x="11" y="59"/>
                      </a:lnTo>
                      <a:lnTo>
                        <a:pt x="11" y="40"/>
                      </a:lnTo>
                      <a:lnTo>
                        <a:pt x="13" y="34"/>
                      </a:lnTo>
                      <a:lnTo>
                        <a:pt x="19" y="28"/>
                      </a:lnTo>
                      <a:lnTo>
                        <a:pt x="23" y="27"/>
                      </a:lnTo>
                      <a:lnTo>
                        <a:pt x="24" y="23"/>
                      </a:lnTo>
                      <a:lnTo>
                        <a:pt x="28" y="21"/>
                      </a:lnTo>
                      <a:lnTo>
                        <a:pt x="30" y="17"/>
                      </a:lnTo>
                      <a:lnTo>
                        <a:pt x="30" y="11"/>
                      </a:lnTo>
                      <a:lnTo>
                        <a:pt x="36" y="7"/>
                      </a:lnTo>
                      <a:lnTo>
                        <a:pt x="40" y="4"/>
                      </a:lnTo>
                      <a:lnTo>
                        <a:pt x="44" y="2"/>
                      </a:lnTo>
                      <a:lnTo>
                        <a:pt x="49" y="2"/>
                      </a:lnTo>
                      <a:lnTo>
                        <a:pt x="55" y="0"/>
                      </a:lnTo>
                      <a:lnTo>
                        <a:pt x="68" y="0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 cap="flat" cmpd="sng">
                  <a:noFill/>
                  <a:round/>
                  <a:headEnd/>
                  <a:tailEnd/>
                </a:ln>
                <a:effectLst>
                  <a:outerShdw blurRad="190500" dist="228600" dir="2700000" algn="ctr">
                    <a:srgbClr val="000000">
                      <a:alpha val="30000"/>
                    </a:srgbClr>
                  </a:outerShdw>
                </a:effectLst>
                <a:sp3d prstMaterial="matte">
                  <a:bevelT w="127000" h="63500"/>
                </a:sp3d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45" name="Group 62"/>
              <p:cNvGrpSpPr>
                <a:grpSpLocks/>
              </p:cNvGrpSpPr>
              <p:nvPr/>
            </p:nvGrpSpPr>
            <p:grpSpPr bwMode="auto">
              <a:xfrm flipH="1">
                <a:off x="488" y="255"/>
                <a:ext cx="272" cy="316"/>
                <a:chOff x="0" y="0"/>
                <a:chExt cx="379" cy="412"/>
              </a:xfrm>
            </p:grpSpPr>
            <p:sp>
              <p:nvSpPr>
                <p:cNvPr id="46" name="Unknown Shape"/>
                <p:cNvSpPr>
                  <a:spLocks/>
                </p:cNvSpPr>
                <p:nvPr/>
              </p:nvSpPr>
              <p:spPr bwMode="auto">
                <a:xfrm>
                  <a:off x="0" y="0"/>
                  <a:ext cx="379" cy="412"/>
                </a:xfrm>
                <a:custGeom>
                  <a:avLst/>
                  <a:gdLst/>
                  <a:ahLst/>
                  <a:cxnLst>
                    <a:cxn ang="0">
                      <a:pos x="197" y="14"/>
                    </a:cxn>
                    <a:cxn ang="0">
                      <a:pos x="206" y="25"/>
                    </a:cxn>
                    <a:cxn ang="0">
                      <a:pos x="216" y="37"/>
                    </a:cxn>
                    <a:cxn ang="0">
                      <a:pos x="233" y="52"/>
                    </a:cxn>
                    <a:cxn ang="0">
                      <a:pos x="245" y="65"/>
                    </a:cxn>
                    <a:cxn ang="0">
                      <a:pos x="258" y="79"/>
                    </a:cxn>
                    <a:cxn ang="0">
                      <a:pos x="300" y="119"/>
                    </a:cxn>
                    <a:cxn ang="0">
                      <a:pos x="314" y="132"/>
                    </a:cxn>
                    <a:cxn ang="0">
                      <a:pos x="333" y="153"/>
                    </a:cxn>
                    <a:cxn ang="0">
                      <a:pos x="346" y="173"/>
                    </a:cxn>
                    <a:cxn ang="0">
                      <a:pos x="360" y="198"/>
                    </a:cxn>
                    <a:cxn ang="0">
                      <a:pos x="369" y="222"/>
                    </a:cxn>
                    <a:cxn ang="0">
                      <a:pos x="377" y="249"/>
                    </a:cxn>
                    <a:cxn ang="0">
                      <a:pos x="379" y="284"/>
                    </a:cxn>
                    <a:cxn ang="0">
                      <a:pos x="375" y="303"/>
                    </a:cxn>
                    <a:cxn ang="0">
                      <a:pos x="371" y="320"/>
                    </a:cxn>
                    <a:cxn ang="0">
                      <a:pos x="363" y="337"/>
                    </a:cxn>
                    <a:cxn ang="0">
                      <a:pos x="356" y="353"/>
                    </a:cxn>
                    <a:cxn ang="0">
                      <a:pos x="344" y="368"/>
                    </a:cxn>
                    <a:cxn ang="0">
                      <a:pos x="331" y="381"/>
                    </a:cxn>
                    <a:cxn ang="0">
                      <a:pos x="316" y="393"/>
                    </a:cxn>
                    <a:cxn ang="0">
                      <a:pos x="300" y="399"/>
                    </a:cxn>
                    <a:cxn ang="0">
                      <a:pos x="285" y="404"/>
                    </a:cxn>
                    <a:cxn ang="0">
                      <a:pos x="270" y="408"/>
                    </a:cxn>
                    <a:cxn ang="0">
                      <a:pos x="254" y="412"/>
                    </a:cxn>
                    <a:cxn ang="0">
                      <a:pos x="214" y="410"/>
                    </a:cxn>
                    <a:cxn ang="0">
                      <a:pos x="197" y="406"/>
                    </a:cxn>
                    <a:cxn ang="0">
                      <a:pos x="181" y="401"/>
                    </a:cxn>
                    <a:cxn ang="0">
                      <a:pos x="166" y="393"/>
                    </a:cxn>
                    <a:cxn ang="0">
                      <a:pos x="153" y="383"/>
                    </a:cxn>
                    <a:cxn ang="0">
                      <a:pos x="134" y="366"/>
                    </a:cxn>
                    <a:cxn ang="0">
                      <a:pos x="124" y="353"/>
                    </a:cxn>
                    <a:cxn ang="0">
                      <a:pos x="114" y="339"/>
                    </a:cxn>
                    <a:cxn ang="0">
                      <a:pos x="107" y="324"/>
                    </a:cxn>
                    <a:cxn ang="0">
                      <a:pos x="101" y="309"/>
                    </a:cxn>
                    <a:cxn ang="0">
                      <a:pos x="90" y="291"/>
                    </a:cxn>
                    <a:cxn ang="0">
                      <a:pos x="80" y="274"/>
                    </a:cxn>
                    <a:cxn ang="0">
                      <a:pos x="69" y="257"/>
                    </a:cxn>
                    <a:cxn ang="0">
                      <a:pos x="57" y="240"/>
                    </a:cxn>
                    <a:cxn ang="0">
                      <a:pos x="46" y="224"/>
                    </a:cxn>
                    <a:cxn ang="0">
                      <a:pos x="24" y="201"/>
                    </a:cxn>
                    <a:cxn ang="0">
                      <a:pos x="9" y="190"/>
                    </a:cxn>
                    <a:cxn ang="0">
                      <a:pos x="1" y="180"/>
                    </a:cxn>
                    <a:cxn ang="0">
                      <a:pos x="17" y="173"/>
                    </a:cxn>
                    <a:cxn ang="0">
                      <a:pos x="36" y="171"/>
                    </a:cxn>
                    <a:cxn ang="0">
                      <a:pos x="99" y="173"/>
                    </a:cxn>
                    <a:cxn ang="0">
                      <a:pos x="118" y="175"/>
                    </a:cxn>
                    <a:cxn ang="0">
                      <a:pos x="136" y="178"/>
                    </a:cxn>
                    <a:cxn ang="0">
                      <a:pos x="155" y="182"/>
                    </a:cxn>
                    <a:cxn ang="0">
                      <a:pos x="159" y="142"/>
                    </a:cxn>
                    <a:cxn ang="0">
                      <a:pos x="164" y="104"/>
                    </a:cxn>
                    <a:cxn ang="0">
                      <a:pos x="172" y="67"/>
                    </a:cxn>
                    <a:cxn ang="0">
                      <a:pos x="180" y="29"/>
                    </a:cxn>
                    <a:cxn ang="0">
                      <a:pos x="181" y="18"/>
                    </a:cxn>
                    <a:cxn ang="0">
                      <a:pos x="183" y="6"/>
                    </a:cxn>
                    <a:cxn ang="0">
                      <a:pos x="189" y="0"/>
                    </a:cxn>
                    <a:cxn ang="0">
                      <a:pos x="191" y="4"/>
                    </a:cxn>
                    <a:cxn ang="0">
                      <a:pos x="193" y="8"/>
                    </a:cxn>
                  </a:cxnLst>
                  <a:rect l="0" t="0" r="r" b="b"/>
                  <a:pathLst>
                    <a:path w="379" h="412">
                      <a:moveTo>
                        <a:pt x="193" y="8"/>
                      </a:moveTo>
                      <a:lnTo>
                        <a:pt x="197" y="14"/>
                      </a:lnTo>
                      <a:lnTo>
                        <a:pt x="203" y="19"/>
                      </a:lnTo>
                      <a:lnTo>
                        <a:pt x="206" y="25"/>
                      </a:lnTo>
                      <a:lnTo>
                        <a:pt x="212" y="31"/>
                      </a:lnTo>
                      <a:lnTo>
                        <a:pt x="216" y="37"/>
                      </a:lnTo>
                      <a:lnTo>
                        <a:pt x="226" y="46"/>
                      </a:lnTo>
                      <a:lnTo>
                        <a:pt x="233" y="52"/>
                      </a:lnTo>
                      <a:lnTo>
                        <a:pt x="239" y="58"/>
                      </a:lnTo>
                      <a:lnTo>
                        <a:pt x="245" y="65"/>
                      </a:lnTo>
                      <a:lnTo>
                        <a:pt x="252" y="71"/>
                      </a:lnTo>
                      <a:lnTo>
                        <a:pt x="258" y="79"/>
                      </a:lnTo>
                      <a:lnTo>
                        <a:pt x="266" y="85"/>
                      </a:lnTo>
                      <a:lnTo>
                        <a:pt x="300" y="119"/>
                      </a:lnTo>
                      <a:lnTo>
                        <a:pt x="308" y="125"/>
                      </a:lnTo>
                      <a:lnTo>
                        <a:pt x="314" y="132"/>
                      </a:lnTo>
                      <a:lnTo>
                        <a:pt x="327" y="146"/>
                      </a:lnTo>
                      <a:lnTo>
                        <a:pt x="333" y="153"/>
                      </a:lnTo>
                      <a:lnTo>
                        <a:pt x="339" y="161"/>
                      </a:lnTo>
                      <a:lnTo>
                        <a:pt x="346" y="173"/>
                      </a:lnTo>
                      <a:lnTo>
                        <a:pt x="352" y="184"/>
                      </a:lnTo>
                      <a:lnTo>
                        <a:pt x="360" y="198"/>
                      </a:lnTo>
                      <a:lnTo>
                        <a:pt x="365" y="209"/>
                      </a:lnTo>
                      <a:lnTo>
                        <a:pt x="369" y="222"/>
                      </a:lnTo>
                      <a:lnTo>
                        <a:pt x="375" y="236"/>
                      </a:lnTo>
                      <a:lnTo>
                        <a:pt x="377" y="249"/>
                      </a:lnTo>
                      <a:lnTo>
                        <a:pt x="379" y="265"/>
                      </a:lnTo>
                      <a:lnTo>
                        <a:pt x="379" y="284"/>
                      </a:lnTo>
                      <a:lnTo>
                        <a:pt x="377" y="293"/>
                      </a:lnTo>
                      <a:lnTo>
                        <a:pt x="375" y="303"/>
                      </a:lnTo>
                      <a:lnTo>
                        <a:pt x="375" y="311"/>
                      </a:lnTo>
                      <a:lnTo>
                        <a:pt x="371" y="320"/>
                      </a:lnTo>
                      <a:lnTo>
                        <a:pt x="367" y="330"/>
                      </a:lnTo>
                      <a:lnTo>
                        <a:pt x="363" y="337"/>
                      </a:lnTo>
                      <a:lnTo>
                        <a:pt x="360" y="345"/>
                      </a:lnTo>
                      <a:lnTo>
                        <a:pt x="356" y="353"/>
                      </a:lnTo>
                      <a:lnTo>
                        <a:pt x="350" y="362"/>
                      </a:lnTo>
                      <a:lnTo>
                        <a:pt x="344" y="368"/>
                      </a:lnTo>
                      <a:lnTo>
                        <a:pt x="339" y="376"/>
                      </a:lnTo>
                      <a:lnTo>
                        <a:pt x="331" y="381"/>
                      </a:lnTo>
                      <a:lnTo>
                        <a:pt x="323" y="387"/>
                      </a:lnTo>
                      <a:lnTo>
                        <a:pt x="316" y="393"/>
                      </a:lnTo>
                      <a:lnTo>
                        <a:pt x="308" y="397"/>
                      </a:lnTo>
                      <a:lnTo>
                        <a:pt x="300" y="399"/>
                      </a:lnTo>
                      <a:lnTo>
                        <a:pt x="293" y="402"/>
                      </a:lnTo>
                      <a:lnTo>
                        <a:pt x="285" y="404"/>
                      </a:lnTo>
                      <a:lnTo>
                        <a:pt x="277" y="406"/>
                      </a:lnTo>
                      <a:lnTo>
                        <a:pt x="270" y="408"/>
                      </a:lnTo>
                      <a:lnTo>
                        <a:pt x="262" y="410"/>
                      </a:lnTo>
                      <a:lnTo>
                        <a:pt x="254" y="412"/>
                      </a:lnTo>
                      <a:lnTo>
                        <a:pt x="222" y="412"/>
                      </a:lnTo>
                      <a:lnTo>
                        <a:pt x="214" y="410"/>
                      </a:lnTo>
                      <a:lnTo>
                        <a:pt x="204" y="408"/>
                      </a:lnTo>
                      <a:lnTo>
                        <a:pt x="197" y="406"/>
                      </a:lnTo>
                      <a:lnTo>
                        <a:pt x="189" y="404"/>
                      </a:lnTo>
                      <a:lnTo>
                        <a:pt x="181" y="401"/>
                      </a:lnTo>
                      <a:lnTo>
                        <a:pt x="174" y="397"/>
                      </a:lnTo>
                      <a:lnTo>
                        <a:pt x="166" y="393"/>
                      </a:lnTo>
                      <a:lnTo>
                        <a:pt x="159" y="389"/>
                      </a:lnTo>
                      <a:lnTo>
                        <a:pt x="153" y="383"/>
                      </a:lnTo>
                      <a:lnTo>
                        <a:pt x="145" y="378"/>
                      </a:lnTo>
                      <a:lnTo>
                        <a:pt x="134" y="366"/>
                      </a:lnTo>
                      <a:lnTo>
                        <a:pt x="130" y="360"/>
                      </a:lnTo>
                      <a:lnTo>
                        <a:pt x="124" y="353"/>
                      </a:lnTo>
                      <a:lnTo>
                        <a:pt x="118" y="345"/>
                      </a:lnTo>
                      <a:lnTo>
                        <a:pt x="114" y="339"/>
                      </a:lnTo>
                      <a:lnTo>
                        <a:pt x="111" y="332"/>
                      </a:lnTo>
                      <a:lnTo>
                        <a:pt x="107" y="324"/>
                      </a:lnTo>
                      <a:lnTo>
                        <a:pt x="103" y="316"/>
                      </a:lnTo>
                      <a:lnTo>
                        <a:pt x="101" y="309"/>
                      </a:lnTo>
                      <a:lnTo>
                        <a:pt x="95" y="301"/>
                      </a:lnTo>
                      <a:lnTo>
                        <a:pt x="90" y="291"/>
                      </a:lnTo>
                      <a:lnTo>
                        <a:pt x="84" y="284"/>
                      </a:lnTo>
                      <a:lnTo>
                        <a:pt x="80" y="274"/>
                      </a:lnTo>
                      <a:lnTo>
                        <a:pt x="74" y="266"/>
                      </a:lnTo>
                      <a:lnTo>
                        <a:pt x="69" y="257"/>
                      </a:lnTo>
                      <a:lnTo>
                        <a:pt x="63" y="249"/>
                      </a:lnTo>
                      <a:lnTo>
                        <a:pt x="57" y="240"/>
                      </a:lnTo>
                      <a:lnTo>
                        <a:pt x="51" y="232"/>
                      </a:lnTo>
                      <a:lnTo>
                        <a:pt x="46" y="224"/>
                      </a:lnTo>
                      <a:lnTo>
                        <a:pt x="40" y="217"/>
                      </a:lnTo>
                      <a:lnTo>
                        <a:pt x="24" y="201"/>
                      </a:lnTo>
                      <a:lnTo>
                        <a:pt x="17" y="196"/>
                      </a:lnTo>
                      <a:lnTo>
                        <a:pt x="9" y="190"/>
                      </a:lnTo>
                      <a:lnTo>
                        <a:pt x="0" y="184"/>
                      </a:lnTo>
                      <a:lnTo>
                        <a:pt x="1" y="180"/>
                      </a:lnTo>
                      <a:lnTo>
                        <a:pt x="7" y="175"/>
                      </a:lnTo>
                      <a:lnTo>
                        <a:pt x="17" y="173"/>
                      </a:lnTo>
                      <a:lnTo>
                        <a:pt x="26" y="173"/>
                      </a:lnTo>
                      <a:lnTo>
                        <a:pt x="36" y="171"/>
                      </a:lnTo>
                      <a:lnTo>
                        <a:pt x="90" y="171"/>
                      </a:lnTo>
                      <a:lnTo>
                        <a:pt x="99" y="173"/>
                      </a:lnTo>
                      <a:lnTo>
                        <a:pt x="109" y="173"/>
                      </a:lnTo>
                      <a:lnTo>
                        <a:pt x="118" y="175"/>
                      </a:lnTo>
                      <a:lnTo>
                        <a:pt x="128" y="176"/>
                      </a:lnTo>
                      <a:lnTo>
                        <a:pt x="136" y="178"/>
                      </a:lnTo>
                      <a:lnTo>
                        <a:pt x="145" y="180"/>
                      </a:lnTo>
                      <a:lnTo>
                        <a:pt x="155" y="182"/>
                      </a:lnTo>
                      <a:lnTo>
                        <a:pt x="157" y="161"/>
                      </a:lnTo>
                      <a:lnTo>
                        <a:pt x="159" y="142"/>
                      </a:lnTo>
                      <a:lnTo>
                        <a:pt x="160" y="123"/>
                      </a:lnTo>
                      <a:lnTo>
                        <a:pt x="164" y="104"/>
                      </a:lnTo>
                      <a:lnTo>
                        <a:pt x="168" y="85"/>
                      </a:lnTo>
                      <a:lnTo>
                        <a:pt x="172" y="67"/>
                      </a:lnTo>
                      <a:lnTo>
                        <a:pt x="176" y="48"/>
                      </a:lnTo>
                      <a:lnTo>
                        <a:pt x="180" y="29"/>
                      </a:lnTo>
                      <a:lnTo>
                        <a:pt x="180" y="21"/>
                      </a:lnTo>
                      <a:lnTo>
                        <a:pt x="181" y="18"/>
                      </a:lnTo>
                      <a:lnTo>
                        <a:pt x="181" y="10"/>
                      </a:lnTo>
                      <a:lnTo>
                        <a:pt x="183" y="6"/>
                      </a:lnTo>
                      <a:lnTo>
                        <a:pt x="185" y="2"/>
                      </a:lnTo>
                      <a:lnTo>
                        <a:pt x="189" y="0"/>
                      </a:lnTo>
                      <a:lnTo>
                        <a:pt x="191" y="0"/>
                      </a:lnTo>
                      <a:lnTo>
                        <a:pt x="191" y="4"/>
                      </a:lnTo>
                      <a:lnTo>
                        <a:pt x="193" y="6"/>
                      </a:lnTo>
                      <a:lnTo>
                        <a:pt x="193" y="8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 cap="flat" cmpd="sng">
                  <a:noFill/>
                  <a:round/>
                  <a:headEnd/>
                  <a:tailEnd/>
                </a:ln>
                <a:effectLst>
                  <a:outerShdw blurRad="190500" dist="228600" dir="2700000" algn="ctr">
                    <a:srgbClr val="000000">
                      <a:alpha val="30000"/>
                    </a:srgbClr>
                  </a:outerShdw>
                </a:effectLst>
                <a:sp3d prstMaterial="matte">
                  <a:bevelT w="127000" h="63500"/>
                </a:sp3d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7" name="Unknown Shape"/>
                <p:cNvSpPr>
                  <a:spLocks/>
                </p:cNvSpPr>
                <p:nvPr/>
              </p:nvSpPr>
              <p:spPr bwMode="auto">
                <a:xfrm>
                  <a:off x="84" y="21"/>
                  <a:ext cx="80" cy="142"/>
                </a:xfrm>
                <a:custGeom>
                  <a:avLst/>
                  <a:gdLst/>
                  <a:ahLst/>
                  <a:cxnLst>
                    <a:cxn ang="0">
                      <a:pos x="80" y="6"/>
                    </a:cxn>
                    <a:cxn ang="0">
                      <a:pos x="80" y="14"/>
                    </a:cxn>
                    <a:cxn ang="0">
                      <a:pos x="78" y="21"/>
                    </a:cxn>
                    <a:cxn ang="0">
                      <a:pos x="75" y="29"/>
                    </a:cxn>
                    <a:cxn ang="0">
                      <a:pos x="73" y="37"/>
                    </a:cxn>
                    <a:cxn ang="0">
                      <a:pos x="69" y="48"/>
                    </a:cxn>
                    <a:cxn ang="0">
                      <a:pos x="67" y="58"/>
                    </a:cxn>
                    <a:cxn ang="0">
                      <a:pos x="63" y="71"/>
                    </a:cxn>
                    <a:cxn ang="0">
                      <a:pos x="61" y="83"/>
                    </a:cxn>
                    <a:cxn ang="0">
                      <a:pos x="59" y="94"/>
                    </a:cxn>
                    <a:cxn ang="0">
                      <a:pos x="59" y="132"/>
                    </a:cxn>
                    <a:cxn ang="0">
                      <a:pos x="61" y="132"/>
                    </a:cxn>
                    <a:cxn ang="0">
                      <a:pos x="61" y="138"/>
                    </a:cxn>
                    <a:cxn ang="0">
                      <a:pos x="59" y="140"/>
                    </a:cxn>
                    <a:cxn ang="0">
                      <a:pos x="57" y="140"/>
                    </a:cxn>
                    <a:cxn ang="0">
                      <a:pos x="55" y="142"/>
                    </a:cxn>
                    <a:cxn ang="0">
                      <a:pos x="52" y="142"/>
                    </a:cxn>
                    <a:cxn ang="0">
                      <a:pos x="48" y="140"/>
                    </a:cxn>
                    <a:cxn ang="0">
                      <a:pos x="42" y="140"/>
                    </a:cxn>
                    <a:cxn ang="0">
                      <a:pos x="38" y="138"/>
                    </a:cxn>
                    <a:cxn ang="0">
                      <a:pos x="32" y="138"/>
                    </a:cxn>
                    <a:cxn ang="0">
                      <a:pos x="29" y="136"/>
                    </a:cxn>
                    <a:cxn ang="0">
                      <a:pos x="23" y="136"/>
                    </a:cxn>
                    <a:cxn ang="0">
                      <a:pos x="19" y="134"/>
                    </a:cxn>
                    <a:cxn ang="0">
                      <a:pos x="6" y="134"/>
                    </a:cxn>
                    <a:cxn ang="0">
                      <a:pos x="2" y="132"/>
                    </a:cxn>
                    <a:cxn ang="0">
                      <a:pos x="2" y="113"/>
                    </a:cxn>
                    <a:cxn ang="0">
                      <a:pos x="0" y="104"/>
                    </a:cxn>
                    <a:cxn ang="0">
                      <a:pos x="0" y="85"/>
                    </a:cxn>
                    <a:cxn ang="0">
                      <a:pos x="2" y="75"/>
                    </a:cxn>
                    <a:cxn ang="0">
                      <a:pos x="4" y="67"/>
                    </a:cxn>
                    <a:cxn ang="0">
                      <a:pos x="6" y="58"/>
                    </a:cxn>
                    <a:cxn ang="0">
                      <a:pos x="13" y="58"/>
                    </a:cxn>
                    <a:cxn ang="0">
                      <a:pos x="15" y="56"/>
                    </a:cxn>
                    <a:cxn ang="0">
                      <a:pos x="17" y="56"/>
                    </a:cxn>
                    <a:cxn ang="0">
                      <a:pos x="19" y="54"/>
                    </a:cxn>
                    <a:cxn ang="0">
                      <a:pos x="19" y="39"/>
                    </a:cxn>
                    <a:cxn ang="0">
                      <a:pos x="21" y="31"/>
                    </a:cxn>
                    <a:cxn ang="0">
                      <a:pos x="23" y="25"/>
                    </a:cxn>
                    <a:cxn ang="0">
                      <a:pos x="27" y="19"/>
                    </a:cxn>
                    <a:cxn ang="0">
                      <a:pos x="30" y="14"/>
                    </a:cxn>
                    <a:cxn ang="0">
                      <a:pos x="36" y="8"/>
                    </a:cxn>
                    <a:cxn ang="0">
                      <a:pos x="42" y="4"/>
                    </a:cxn>
                    <a:cxn ang="0">
                      <a:pos x="48" y="2"/>
                    </a:cxn>
                    <a:cxn ang="0">
                      <a:pos x="52" y="2"/>
                    </a:cxn>
                    <a:cxn ang="0">
                      <a:pos x="57" y="0"/>
                    </a:cxn>
                    <a:cxn ang="0">
                      <a:pos x="61" y="2"/>
                    </a:cxn>
                    <a:cxn ang="0">
                      <a:pos x="67" y="2"/>
                    </a:cxn>
                    <a:cxn ang="0">
                      <a:pos x="73" y="4"/>
                    </a:cxn>
                    <a:cxn ang="0">
                      <a:pos x="76" y="6"/>
                    </a:cxn>
                    <a:cxn ang="0">
                      <a:pos x="80" y="6"/>
                    </a:cxn>
                  </a:cxnLst>
                  <a:rect l="0" t="0" r="r" b="b"/>
                  <a:pathLst>
                    <a:path w="80" h="142">
                      <a:moveTo>
                        <a:pt x="80" y="6"/>
                      </a:moveTo>
                      <a:lnTo>
                        <a:pt x="80" y="14"/>
                      </a:lnTo>
                      <a:lnTo>
                        <a:pt x="78" y="21"/>
                      </a:lnTo>
                      <a:lnTo>
                        <a:pt x="75" y="29"/>
                      </a:lnTo>
                      <a:lnTo>
                        <a:pt x="73" y="37"/>
                      </a:lnTo>
                      <a:lnTo>
                        <a:pt x="69" y="48"/>
                      </a:lnTo>
                      <a:lnTo>
                        <a:pt x="67" y="58"/>
                      </a:lnTo>
                      <a:lnTo>
                        <a:pt x="63" y="71"/>
                      </a:lnTo>
                      <a:lnTo>
                        <a:pt x="61" y="83"/>
                      </a:lnTo>
                      <a:lnTo>
                        <a:pt x="59" y="94"/>
                      </a:lnTo>
                      <a:lnTo>
                        <a:pt x="59" y="132"/>
                      </a:lnTo>
                      <a:lnTo>
                        <a:pt x="61" y="132"/>
                      </a:lnTo>
                      <a:lnTo>
                        <a:pt x="61" y="138"/>
                      </a:lnTo>
                      <a:lnTo>
                        <a:pt x="59" y="140"/>
                      </a:lnTo>
                      <a:lnTo>
                        <a:pt x="57" y="140"/>
                      </a:lnTo>
                      <a:lnTo>
                        <a:pt x="55" y="142"/>
                      </a:lnTo>
                      <a:lnTo>
                        <a:pt x="52" y="142"/>
                      </a:lnTo>
                      <a:lnTo>
                        <a:pt x="48" y="140"/>
                      </a:lnTo>
                      <a:lnTo>
                        <a:pt x="42" y="140"/>
                      </a:lnTo>
                      <a:lnTo>
                        <a:pt x="38" y="138"/>
                      </a:lnTo>
                      <a:lnTo>
                        <a:pt x="32" y="138"/>
                      </a:lnTo>
                      <a:lnTo>
                        <a:pt x="29" y="136"/>
                      </a:lnTo>
                      <a:lnTo>
                        <a:pt x="23" y="136"/>
                      </a:lnTo>
                      <a:lnTo>
                        <a:pt x="19" y="134"/>
                      </a:lnTo>
                      <a:lnTo>
                        <a:pt x="6" y="134"/>
                      </a:lnTo>
                      <a:lnTo>
                        <a:pt x="2" y="132"/>
                      </a:lnTo>
                      <a:lnTo>
                        <a:pt x="2" y="113"/>
                      </a:lnTo>
                      <a:lnTo>
                        <a:pt x="0" y="104"/>
                      </a:lnTo>
                      <a:lnTo>
                        <a:pt x="0" y="85"/>
                      </a:lnTo>
                      <a:lnTo>
                        <a:pt x="2" y="75"/>
                      </a:lnTo>
                      <a:lnTo>
                        <a:pt x="4" y="67"/>
                      </a:lnTo>
                      <a:lnTo>
                        <a:pt x="6" y="58"/>
                      </a:lnTo>
                      <a:lnTo>
                        <a:pt x="13" y="58"/>
                      </a:lnTo>
                      <a:lnTo>
                        <a:pt x="15" y="56"/>
                      </a:lnTo>
                      <a:lnTo>
                        <a:pt x="17" y="56"/>
                      </a:lnTo>
                      <a:lnTo>
                        <a:pt x="19" y="54"/>
                      </a:lnTo>
                      <a:lnTo>
                        <a:pt x="19" y="39"/>
                      </a:lnTo>
                      <a:lnTo>
                        <a:pt x="21" y="31"/>
                      </a:lnTo>
                      <a:lnTo>
                        <a:pt x="23" y="25"/>
                      </a:lnTo>
                      <a:lnTo>
                        <a:pt x="27" y="19"/>
                      </a:lnTo>
                      <a:lnTo>
                        <a:pt x="30" y="14"/>
                      </a:lnTo>
                      <a:lnTo>
                        <a:pt x="36" y="8"/>
                      </a:lnTo>
                      <a:lnTo>
                        <a:pt x="42" y="4"/>
                      </a:lnTo>
                      <a:lnTo>
                        <a:pt x="48" y="2"/>
                      </a:lnTo>
                      <a:lnTo>
                        <a:pt x="52" y="2"/>
                      </a:lnTo>
                      <a:lnTo>
                        <a:pt x="57" y="0"/>
                      </a:lnTo>
                      <a:lnTo>
                        <a:pt x="61" y="2"/>
                      </a:lnTo>
                      <a:lnTo>
                        <a:pt x="67" y="2"/>
                      </a:lnTo>
                      <a:lnTo>
                        <a:pt x="73" y="4"/>
                      </a:lnTo>
                      <a:lnTo>
                        <a:pt x="76" y="6"/>
                      </a:lnTo>
                      <a:lnTo>
                        <a:pt x="80" y="6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 cap="flat" cmpd="sng">
                  <a:noFill/>
                  <a:round/>
                  <a:headEnd/>
                  <a:tailEnd/>
                </a:ln>
                <a:effectLst>
                  <a:outerShdw blurRad="190500" dist="228600" dir="2700000" algn="ctr">
                    <a:srgbClr val="000000">
                      <a:alpha val="30000"/>
                    </a:srgbClr>
                  </a:outerShdw>
                </a:effectLst>
                <a:sp3d prstMaterial="matte">
                  <a:bevelT w="127000" h="63500"/>
                </a:sp3d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8" name="Unknown Shape"/>
                <p:cNvSpPr>
                  <a:spLocks/>
                </p:cNvSpPr>
                <p:nvPr/>
              </p:nvSpPr>
              <p:spPr bwMode="auto">
                <a:xfrm>
                  <a:off x="23" y="35"/>
                  <a:ext cx="68" cy="118"/>
                </a:xfrm>
                <a:custGeom>
                  <a:avLst/>
                  <a:gdLst/>
                  <a:ahLst/>
                  <a:cxnLst>
                    <a:cxn ang="0">
                      <a:pos x="68" y="0"/>
                    </a:cxn>
                    <a:cxn ang="0">
                      <a:pos x="67" y="4"/>
                    </a:cxn>
                    <a:cxn ang="0">
                      <a:pos x="67" y="9"/>
                    </a:cxn>
                    <a:cxn ang="0">
                      <a:pos x="68" y="13"/>
                    </a:cxn>
                    <a:cxn ang="0">
                      <a:pos x="68" y="23"/>
                    </a:cxn>
                    <a:cxn ang="0">
                      <a:pos x="67" y="28"/>
                    </a:cxn>
                    <a:cxn ang="0">
                      <a:pos x="65" y="30"/>
                    </a:cxn>
                    <a:cxn ang="0">
                      <a:pos x="59" y="32"/>
                    </a:cxn>
                    <a:cxn ang="0">
                      <a:pos x="57" y="30"/>
                    </a:cxn>
                    <a:cxn ang="0">
                      <a:pos x="55" y="30"/>
                    </a:cxn>
                    <a:cxn ang="0">
                      <a:pos x="51" y="34"/>
                    </a:cxn>
                    <a:cxn ang="0">
                      <a:pos x="51" y="36"/>
                    </a:cxn>
                    <a:cxn ang="0">
                      <a:pos x="49" y="40"/>
                    </a:cxn>
                    <a:cxn ang="0">
                      <a:pos x="49" y="42"/>
                    </a:cxn>
                    <a:cxn ang="0">
                      <a:pos x="47" y="44"/>
                    </a:cxn>
                    <a:cxn ang="0">
                      <a:pos x="44" y="61"/>
                    </a:cxn>
                    <a:cxn ang="0">
                      <a:pos x="44" y="78"/>
                    </a:cxn>
                    <a:cxn ang="0">
                      <a:pos x="46" y="97"/>
                    </a:cxn>
                    <a:cxn ang="0">
                      <a:pos x="47" y="115"/>
                    </a:cxn>
                    <a:cxn ang="0">
                      <a:pos x="44" y="117"/>
                    </a:cxn>
                    <a:cxn ang="0">
                      <a:pos x="38" y="117"/>
                    </a:cxn>
                    <a:cxn ang="0">
                      <a:pos x="32" y="118"/>
                    </a:cxn>
                    <a:cxn ang="0">
                      <a:pos x="5" y="118"/>
                    </a:cxn>
                    <a:cxn ang="0">
                      <a:pos x="5" y="111"/>
                    </a:cxn>
                    <a:cxn ang="0">
                      <a:pos x="3" y="105"/>
                    </a:cxn>
                    <a:cxn ang="0">
                      <a:pos x="1" y="97"/>
                    </a:cxn>
                    <a:cxn ang="0">
                      <a:pos x="0" y="90"/>
                    </a:cxn>
                    <a:cxn ang="0">
                      <a:pos x="0" y="76"/>
                    </a:cxn>
                    <a:cxn ang="0">
                      <a:pos x="1" y="71"/>
                    </a:cxn>
                    <a:cxn ang="0">
                      <a:pos x="5" y="65"/>
                    </a:cxn>
                    <a:cxn ang="0">
                      <a:pos x="9" y="63"/>
                    </a:cxn>
                    <a:cxn ang="0">
                      <a:pos x="9" y="61"/>
                    </a:cxn>
                    <a:cxn ang="0">
                      <a:pos x="11" y="59"/>
                    </a:cxn>
                    <a:cxn ang="0">
                      <a:pos x="11" y="40"/>
                    </a:cxn>
                    <a:cxn ang="0">
                      <a:pos x="13" y="34"/>
                    </a:cxn>
                    <a:cxn ang="0">
                      <a:pos x="19" y="28"/>
                    </a:cxn>
                    <a:cxn ang="0">
                      <a:pos x="23" y="27"/>
                    </a:cxn>
                    <a:cxn ang="0">
                      <a:pos x="24" y="23"/>
                    </a:cxn>
                    <a:cxn ang="0">
                      <a:pos x="28" y="21"/>
                    </a:cxn>
                    <a:cxn ang="0">
                      <a:pos x="30" y="17"/>
                    </a:cxn>
                    <a:cxn ang="0">
                      <a:pos x="30" y="11"/>
                    </a:cxn>
                    <a:cxn ang="0">
                      <a:pos x="36" y="7"/>
                    </a:cxn>
                    <a:cxn ang="0">
                      <a:pos x="40" y="4"/>
                    </a:cxn>
                    <a:cxn ang="0">
                      <a:pos x="44" y="2"/>
                    </a:cxn>
                    <a:cxn ang="0">
                      <a:pos x="49" y="2"/>
                    </a:cxn>
                    <a:cxn ang="0">
                      <a:pos x="55" y="0"/>
                    </a:cxn>
                    <a:cxn ang="0">
                      <a:pos x="68" y="0"/>
                    </a:cxn>
                  </a:cxnLst>
                  <a:rect l="0" t="0" r="r" b="b"/>
                  <a:pathLst>
                    <a:path w="68" h="118">
                      <a:moveTo>
                        <a:pt x="68" y="0"/>
                      </a:moveTo>
                      <a:lnTo>
                        <a:pt x="67" y="4"/>
                      </a:lnTo>
                      <a:lnTo>
                        <a:pt x="67" y="9"/>
                      </a:lnTo>
                      <a:lnTo>
                        <a:pt x="68" y="13"/>
                      </a:lnTo>
                      <a:lnTo>
                        <a:pt x="68" y="23"/>
                      </a:lnTo>
                      <a:lnTo>
                        <a:pt x="67" y="28"/>
                      </a:lnTo>
                      <a:lnTo>
                        <a:pt x="65" y="30"/>
                      </a:lnTo>
                      <a:lnTo>
                        <a:pt x="59" y="32"/>
                      </a:lnTo>
                      <a:lnTo>
                        <a:pt x="57" y="30"/>
                      </a:lnTo>
                      <a:lnTo>
                        <a:pt x="55" y="30"/>
                      </a:lnTo>
                      <a:lnTo>
                        <a:pt x="51" y="34"/>
                      </a:lnTo>
                      <a:lnTo>
                        <a:pt x="51" y="36"/>
                      </a:lnTo>
                      <a:lnTo>
                        <a:pt x="49" y="40"/>
                      </a:lnTo>
                      <a:lnTo>
                        <a:pt x="49" y="42"/>
                      </a:lnTo>
                      <a:lnTo>
                        <a:pt x="47" y="44"/>
                      </a:lnTo>
                      <a:lnTo>
                        <a:pt x="44" y="61"/>
                      </a:lnTo>
                      <a:lnTo>
                        <a:pt x="44" y="78"/>
                      </a:lnTo>
                      <a:lnTo>
                        <a:pt x="46" y="97"/>
                      </a:lnTo>
                      <a:lnTo>
                        <a:pt x="47" y="115"/>
                      </a:lnTo>
                      <a:lnTo>
                        <a:pt x="44" y="117"/>
                      </a:lnTo>
                      <a:lnTo>
                        <a:pt x="38" y="117"/>
                      </a:lnTo>
                      <a:lnTo>
                        <a:pt x="32" y="118"/>
                      </a:lnTo>
                      <a:lnTo>
                        <a:pt x="5" y="118"/>
                      </a:lnTo>
                      <a:lnTo>
                        <a:pt x="5" y="111"/>
                      </a:lnTo>
                      <a:lnTo>
                        <a:pt x="3" y="105"/>
                      </a:lnTo>
                      <a:lnTo>
                        <a:pt x="1" y="97"/>
                      </a:lnTo>
                      <a:lnTo>
                        <a:pt x="0" y="90"/>
                      </a:lnTo>
                      <a:lnTo>
                        <a:pt x="0" y="76"/>
                      </a:lnTo>
                      <a:lnTo>
                        <a:pt x="1" y="71"/>
                      </a:lnTo>
                      <a:lnTo>
                        <a:pt x="5" y="65"/>
                      </a:lnTo>
                      <a:lnTo>
                        <a:pt x="9" y="63"/>
                      </a:lnTo>
                      <a:lnTo>
                        <a:pt x="9" y="61"/>
                      </a:lnTo>
                      <a:lnTo>
                        <a:pt x="11" y="59"/>
                      </a:lnTo>
                      <a:lnTo>
                        <a:pt x="11" y="40"/>
                      </a:lnTo>
                      <a:lnTo>
                        <a:pt x="13" y="34"/>
                      </a:lnTo>
                      <a:lnTo>
                        <a:pt x="19" y="28"/>
                      </a:lnTo>
                      <a:lnTo>
                        <a:pt x="23" y="27"/>
                      </a:lnTo>
                      <a:lnTo>
                        <a:pt x="24" y="23"/>
                      </a:lnTo>
                      <a:lnTo>
                        <a:pt x="28" y="21"/>
                      </a:lnTo>
                      <a:lnTo>
                        <a:pt x="30" y="17"/>
                      </a:lnTo>
                      <a:lnTo>
                        <a:pt x="30" y="11"/>
                      </a:lnTo>
                      <a:lnTo>
                        <a:pt x="36" y="7"/>
                      </a:lnTo>
                      <a:lnTo>
                        <a:pt x="40" y="4"/>
                      </a:lnTo>
                      <a:lnTo>
                        <a:pt x="44" y="2"/>
                      </a:lnTo>
                      <a:lnTo>
                        <a:pt x="49" y="2"/>
                      </a:lnTo>
                      <a:lnTo>
                        <a:pt x="55" y="0"/>
                      </a:lnTo>
                      <a:lnTo>
                        <a:pt x="68" y="0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 cap="flat" cmpd="sng">
                  <a:noFill/>
                  <a:round/>
                  <a:headEnd/>
                  <a:tailEnd/>
                </a:ln>
                <a:effectLst>
                  <a:outerShdw blurRad="190500" dist="228600" dir="2700000" algn="ctr">
                    <a:srgbClr val="000000">
                      <a:alpha val="30000"/>
                    </a:srgbClr>
                  </a:outerShdw>
                </a:effectLst>
                <a:sp3d prstMaterial="matte">
                  <a:bevelT w="127000" h="63500"/>
                </a:sp3d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35" name="Group 66"/>
            <p:cNvGrpSpPr>
              <a:grpSpLocks/>
            </p:cNvGrpSpPr>
            <p:nvPr/>
          </p:nvGrpSpPr>
          <p:grpSpPr bwMode="auto">
            <a:xfrm rot="-843529">
              <a:off x="133" y="626"/>
              <a:ext cx="199" cy="338"/>
              <a:chOff x="0" y="0"/>
              <a:chExt cx="341" cy="480"/>
            </a:xfrm>
          </p:grpSpPr>
          <p:sp>
            <p:nvSpPr>
              <p:cNvPr id="36" name="Unknown Shape"/>
              <p:cNvSpPr>
                <a:spLocks/>
              </p:cNvSpPr>
              <p:nvPr/>
            </p:nvSpPr>
            <p:spPr bwMode="auto">
              <a:xfrm flipH="1">
                <a:off x="168" y="96"/>
                <a:ext cx="120" cy="336"/>
              </a:xfrm>
              <a:custGeom>
                <a:avLst/>
                <a:gdLst/>
                <a:ahLst/>
                <a:cxnLst>
                  <a:cxn ang="0">
                    <a:pos x="615" y="27"/>
                  </a:cxn>
                  <a:cxn ang="0">
                    <a:pos x="581" y="56"/>
                  </a:cxn>
                  <a:cxn ang="0">
                    <a:pos x="544" y="81"/>
                  </a:cxn>
                  <a:cxn ang="0">
                    <a:pos x="508" y="106"/>
                  </a:cxn>
                  <a:cxn ang="0">
                    <a:pos x="460" y="148"/>
                  </a:cxn>
                  <a:cxn ang="0">
                    <a:pos x="393" y="211"/>
                  </a:cxn>
                  <a:cxn ang="0">
                    <a:pos x="339" y="270"/>
                  </a:cxn>
                  <a:cxn ang="0">
                    <a:pos x="307" y="311"/>
                  </a:cxn>
                  <a:cxn ang="0">
                    <a:pos x="274" y="351"/>
                  </a:cxn>
                  <a:cxn ang="0">
                    <a:pos x="244" y="393"/>
                  </a:cxn>
                  <a:cxn ang="0">
                    <a:pos x="207" y="443"/>
                  </a:cxn>
                  <a:cxn ang="0">
                    <a:pos x="161" y="516"/>
                  </a:cxn>
                  <a:cxn ang="0">
                    <a:pos x="125" y="592"/>
                  </a:cxn>
                  <a:cxn ang="0">
                    <a:pos x="92" y="671"/>
                  </a:cxn>
                  <a:cxn ang="0">
                    <a:pos x="67" y="738"/>
                  </a:cxn>
                  <a:cxn ang="0">
                    <a:pos x="62" y="766"/>
                  </a:cxn>
                  <a:cxn ang="0">
                    <a:pos x="54" y="789"/>
                  </a:cxn>
                  <a:cxn ang="0">
                    <a:pos x="39" y="774"/>
                  </a:cxn>
                  <a:cxn ang="0">
                    <a:pos x="23" y="743"/>
                  </a:cxn>
                  <a:cxn ang="0">
                    <a:pos x="14" y="709"/>
                  </a:cxn>
                  <a:cxn ang="0">
                    <a:pos x="4" y="673"/>
                  </a:cxn>
                  <a:cxn ang="0">
                    <a:pos x="0" y="627"/>
                  </a:cxn>
                  <a:cxn ang="0">
                    <a:pos x="6" y="573"/>
                  </a:cxn>
                  <a:cxn ang="0">
                    <a:pos x="23" y="521"/>
                  </a:cxn>
                  <a:cxn ang="0">
                    <a:pos x="44" y="472"/>
                  </a:cxn>
                  <a:cxn ang="0">
                    <a:pos x="67" y="433"/>
                  </a:cxn>
                  <a:cxn ang="0">
                    <a:pos x="92" y="404"/>
                  </a:cxn>
                  <a:cxn ang="0">
                    <a:pos x="117" y="378"/>
                  </a:cxn>
                  <a:cxn ang="0">
                    <a:pos x="140" y="351"/>
                  </a:cxn>
                  <a:cxn ang="0">
                    <a:pos x="155" y="336"/>
                  </a:cxn>
                  <a:cxn ang="0">
                    <a:pos x="169" y="324"/>
                  </a:cxn>
                  <a:cxn ang="0">
                    <a:pos x="198" y="299"/>
                  </a:cxn>
                  <a:cxn ang="0">
                    <a:pos x="224" y="278"/>
                  </a:cxn>
                  <a:cxn ang="0">
                    <a:pos x="249" y="259"/>
                  </a:cxn>
                  <a:cxn ang="0">
                    <a:pos x="274" y="240"/>
                  </a:cxn>
                  <a:cxn ang="0">
                    <a:pos x="301" y="221"/>
                  </a:cxn>
                  <a:cxn ang="0">
                    <a:pos x="328" y="203"/>
                  </a:cxn>
                  <a:cxn ang="0">
                    <a:pos x="353" y="186"/>
                  </a:cxn>
                  <a:cxn ang="0">
                    <a:pos x="379" y="167"/>
                  </a:cxn>
                  <a:cxn ang="0">
                    <a:pos x="410" y="150"/>
                  </a:cxn>
                  <a:cxn ang="0">
                    <a:pos x="441" y="131"/>
                  </a:cxn>
                  <a:cxn ang="0">
                    <a:pos x="469" y="111"/>
                  </a:cxn>
                  <a:cxn ang="0">
                    <a:pos x="500" y="92"/>
                  </a:cxn>
                  <a:cxn ang="0">
                    <a:pos x="525" y="77"/>
                  </a:cxn>
                  <a:cxn ang="0">
                    <a:pos x="550" y="60"/>
                  </a:cxn>
                  <a:cxn ang="0">
                    <a:pos x="573" y="43"/>
                  </a:cxn>
                  <a:cxn ang="0">
                    <a:pos x="598" y="29"/>
                  </a:cxn>
                  <a:cxn ang="0">
                    <a:pos x="619" y="16"/>
                  </a:cxn>
                  <a:cxn ang="0">
                    <a:pos x="636" y="0"/>
                  </a:cxn>
                </a:cxnLst>
                <a:rect l="0" t="0" r="r" b="b"/>
                <a:pathLst>
                  <a:path w="640" h="791">
                    <a:moveTo>
                      <a:pt x="640" y="2"/>
                    </a:moveTo>
                    <a:lnTo>
                      <a:pt x="632" y="12"/>
                    </a:lnTo>
                    <a:lnTo>
                      <a:pt x="625" y="20"/>
                    </a:lnTo>
                    <a:lnTo>
                      <a:pt x="615" y="27"/>
                    </a:lnTo>
                    <a:lnTo>
                      <a:pt x="607" y="35"/>
                    </a:lnTo>
                    <a:lnTo>
                      <a:pt x="598" y="43"/>
                    </a:lnTo>
                    <a:lnTo>
                      <a:pt x="590" y="48"/>
                    </a:lnTo>
                    <a:lnTo>
                      <a:pt x="581" y="56"/>
                    </a:lnTo>
                    <a:lnTo>
                      <a:pt x="571" y="62"/>
                    </a:lnTo>
                    <a:lnTo>
                      <a:pt x="561" y="67"/>
                    </a:lnTo>
                    <a:lnTo>
                      <a:pt x="552" y="73"/>
                    </a:lnTo>
                    <a:lnTo>
                      <a:pt x="544" y="81"/>
                    </a:lnTo>
                    <a:lnTo>
                      <a:pt x="535" y="87"/>
                    </a:lnTo>
                    <a:lnTo>
                      <a:pt x="525" y="92"/>
                    </a:lnTo>
                    <a:lnTo>
                      <a:pt x="515" y="98"/>
                    </a:lnTo>
                    <a:lnTo>
                      <a:pt x="508" y="106"/>
                    </a:lnTo>
                    <a:lnTo>
                      <a:pt x="498" y="111"/>
                    </a:lnTo>
                    <a:lnTo>
                      <a:pt x="489" y="121"/>
                    </a:lnTo>
                    <a:lnTo>
                      <a:pt x="479" y="129"/>
                    </a:lnTo>
                    <a:lnTo>
                      <a:pt x="460" y="148"/>
                    </a:lnTo>
                    <a:lnTo>
                      <a:pt x="450" y="156"/>
                    </a:lnTo>
                    <a:lnTo>
                      <a:pt x="431" y="175"/>
                    </a:lnTo>
                    <a:lnTo>
                      <a:pt x="422" y="182"/>
                    </a:lnTo>
                    <a:lnTo>
                      <a:pt x="393" y="211"/>
                    </a:lnTo>
                    <a:lnTo>
                      <a:pt x="385" y="221"/>
                    </a:lnTo>
                    <a:lnTo>
                      <a:pt x="366" y="240"/>
                    </a:lnTo>
                    <a:lnTo>
                      <a:pt x="358" y="251"/>
                    </a:lnTo>
                    <a:lnTo>
                      <a:pt x="339" y="270"/>
                    </a:lnTo>
                    <a:lnTo>
                      <a:pt x="332" y="280"/>
                    </a:lnTo>
                    <a:lnTo>
                      <a:pt x="322" y="290"/>
                    </a:lnTo>
                    <a:lnTo>
                      <a:pt x="314" y="301"/>
                    </a:lnTo>
                    <a:lnTo>
                      <a:pt x="307" y="311"/>
                    </a:lnTo>
                    <a:lnTo>
                      <a:pt x="297" y="320"/>
                    </a:lnTo>
                    <a:lnTo>
                      <a:pt x="289" y="332"/>
                    </a:lnTo>
                    <a:lnTo>
                      <a:pt x="282" y="341"/>
                    </a:lnTo>
                    <a:lnTo>
                      <a:pt x="274" y="351"/>
                    </a:lnTo>
                    <a:lnTo>
                      <a:pt x="267" y="362"/>
                    </a:lnTo>
                    <a:lnTo>
                      <a:pt x="257" y="372"/>
                    </a:lnTo>
                    <a:lnTo>
                      <a:pt x="249" y="383"/>
                    </a:lnTo>
                    <a:lnTo>
                      <a:pt x="244" y="393"/>
                    </a:lnTo>
                    <a:lnTo>
                      <a:pt x="234" y="404"/>
                    </a:lnTo>
                    <a:lnTo>
                      <a:pt x="228" y="414"/>
                    </a:lnTo>
                    <a:lnTo>
                      <a:pt x="221" y="426"/>
                    </a:lnTo>
                    <a:lnTo>
                      <a:pt x="207" y="443"/>
                    </a:lnTo>
                    <a:lnTo>
                      <a:pt x="196" y="460"/>
                    </a:lnTo>
                    <a:lnTo>
                      <a:pt x="182" y="479"/>
                    </a:lnTo>
                    <a:lnTo>
                      <a:pt x="173" y="496"/>
                    </a:lnTo>
                    <a:lnTo>
                      <a:pt x="161" y="516"/>
                    </a:lnTo>
                    <a:lnTo>
                      <a:pt x="152" y="535"/>
                    </a:lnTo>
                    <a:lnTo>
                      <a:pt x="142" y="554"/>
                    </a:lnTo>
                    <a:lnTo>
                      <a:pt x="132" y="573"/>
                    </a:lnTo>
                    <a:lnTo>
                      <a:pt x="125" y="592"/>
                    </a:lnTo>
                    <a:lnTo>
                      <a:pt x="117" y="611"/>
                    </a:lnTo>
                    <a:lnTo>
                      <a:pt x="108" y="632"/>
                    </a:lnTo>
                    <a:lnTo>
                      <a:pt x="100" y="652"/>
                    </a:lnTo>
                    <a:lnTo>
                      <a:pt x="92" y="671"/>
                    </a:lnTo>
                    <a:lnTo>
                      <a:pt x="86" y="692"/>
                    </a:lnTo>
                    <a:lnTo>
                      <a:pt x="79" y="711"/>
                    </a:lnTo>
                    <a:lnTo>
                      <a:pt x="71" y="730"/>
                    </a:lnTo>
                    <a:lnTo>
                      <a:pt x="67" y="738"/>
                    </a:lnTo>
                    <a:lnTo>
                      <a:pt x="65" y="745"/>
                    </a:lnTo>
                    <a:lnTo>
                      <a:pt x="64" y="753"/>
                    </a:lnTo>
                    <a:lnTo>
                      <a:pt x="62" y="759"/>
                    </a:lnTo>
                    <a:lnTo>
                      <a:pt x="62" y="766"/>
                    </a:lnTo>
                    <a:lnTo>
                      <a:pt x="60" y="774"/>
                    </a:lnTo>
                    <a:lnTo>
                      <a:pt x="58" y="782"/>
                    </a:lnTo>
                    <a:lnTo>
                      <a:pt x="56" y="789"/>
                    </a:lnTo>
                    <a:lnTo>
                      <a:pt x="54" y="789"/>
                    </a:lnTo>
                    <a:lnTo>
                      <a:pt x="52" y="791"/>
                    </a:lnTo>
                    <a:lnTo>
                      <a:pt x="50" y="789"/>
                    </a:lnTo>
                    <a:lnTo>
                      <a:pt x="44" y="782"/>
                    </a:lnTo>
                    <a:lnTo>
                      <a:pt x="39" y="774"/>
                    </a:lnTo>
                    <a:lnTo>
                      <a:pt x="35" y="766"/>
                    </a:lnTo>
                    <a:lnTo>
                      <a:pt x="31" y="759"/>
                    </a:lnTo>
                    <a:lnTo>
                      <a:pt x="27" y="751"/>
                    </a:lnTo>
                    <a:lnTo>
                      <a:pt x="23" y="743"/>
                    </a:lnTo>
                    <a:lnTo>
                      <a:pt x="21" y="734"/>
                    </a:lnTo>
                    <a:lnTo>
                      <a:pt x="18" y="726"/>
                    </a:lnTo>
                    <a:lnTo>
                      <a:pt x="16" y="717"/>
                    </a:lnTo>
                    <a:lnTo>
                      <a:pt x="14" y="709"/>
                    </a:lnTo>
                    <a:lnTo>
                      <a:pt x="10" y="699"/>
                    </a:lnTo>
                    <a:lnTo>
                      <a:pt x="8" y="690"/>
                    </a:lnTo>
                    <a:lnTo>
                      <a:pt x="6" y="682"/>
                    </a:lnTo>
                    <a:lnTo>
                      <a:pt x="4" y="673"/>
                    </a:lnTo>
                    <a:lnTo>
                      <a:pt x="2" y="665"/>
                    </a:lnTo>
                    <a:lnTo>
                      <a:pt x="2" y="655"/>
                    </a:lnTo>
                    <a:lnTo>
                      <a:pt x="0" y="642"/>
                    </a:lnTo>
                    <a:lnTo>
                      <a:pt x="0" y="627"/>
                    </a:lnTo>
                    <a:lnTo>
                      <a:pt x="2" y="613"/>
                    </a:lnTo>
                    <a:lnTo>
                      <a:pt x="2" y="600"/>
                    </a:lnTo>
                    <a:lnTo>
                      <a:pt x="4" y="586"/>
                    </a:lnTo>
                    <a:lnTo>
                      <a:pt x="6" y="573"/>
                    </a:lnTo>
                    <a:lnTo>
                      <a:pt x="10" y="560"/>
                    </a:lnTo>
                    <a:lnTo>
                      <a:pt x="14" y="546"/>
                    </a:lnTo>
                    <a:lnTo>
                      <a:pt x="18" y="533"/>
                    </a:lnTo>
                    <a:lnTo>
                      <a:pt x="23" y="521"/>
                    </a:lnTo>
                    <a:lnTo>
                      <a:pt x="27" y="508"/>
                    </a:lnTo>
                    <a:lnTo>
                      <a:pt x="33" y="494"/>
                    </a:lnTo>
                    <a:lnTo>
                      <a:pt x="39" y="483"/>
                    </a:lnTo>
                    <a:lnTo>
                      <a:pt x="44" y="472"/>
                    </a:lnTo>
                    <a:lnTo>
                      <a:pt x="50" y="460"/>
                    </a:lnTo>
                    <a:lnTo>
                      <a:pt x="58" y="447"/>
                    </a:lnTo>
                    <a:lnTo>
                      <a:pt x="64" y="441"/>
                    </a:lnTo>
                    <a:lnTo>
                      <a:pt x="67" y="433"/>
                    </a:lnTo>
                    <a:lnTo>
                      <a:pt x="75" y="426"/>
                    </a:lnTo>
                    <a:lnTo>
                      <a:pt x="81" y="418"/>
                    </a:lnTo>
                    <a:lnTo>
                      <a:pt x="86" y="412"/>
                    </a:lnTo>
                    <a:lnTo>
                      <a:pt x="92" y="404"/>
                    </a:lnTo>
                    <a:lnTo>
                      <a:pt x="98" y="397"/>
                    </a:lnTo>
                    <a:lnTo>
                      <a:pt x="104" y="391"/>
                    </a:lnTo>
                    <a:lnTo>
                      <a:pt x="109" y="383"/>
                    </a:lnTo>
                    <a:lnTo>
                      <a:pt x="117" y="378"/>
                    </a:lnTo>
                    <a:lnTo>
                      <a:pt x="123" y="370"/>
                    </a:lnTo>
                    <a:lnTo>
                      <a:pt x="129" y="364"/>
                    </a:lnTo>
                    <a:lnTo>
                      <a:pt x="134" y="357"/>
                    </a:lnTo>
                    <a:lnTo>
                      <a:pt x="140" y="351"/>
                    </a:lnTo>
                    <a:lnTo>
                      <a:pt x="146" y="343"/>
                    </a:lnTo>
                    <a:lnTo>
                      <a:pt x="154" y="337"/>
                    </a:lnTo>
                    <a:lnTo>
                      <a:pt x="152" y="336"/>
                    </a:lnTo>
                    <a:lnTo>
                      <a:pt x="155" y="336"/>
                    </a:lnTo>
                    <a:lnTo>
                      <a:pt x="159" y="332"/>
                    </a:lnTo>
                    <a:lnTo>
                      <a:pt x="163" y="330"/>
                    </a:lnTo>
                    <a:lnTo>
                      <a:pt x="165" y="326"/>
                    </a:lnTo>
                    <a:lnTo>
                      <a:pt x="169" y="324"/>
                    </a:lnTo>
                    <a:lnTo>
                      <a:pt x="177" y="316"/>
                    </a:lnTo>
                    <a:lnTo>
                      <a:pt x="180" y="314"/>
                    </a:lnTo>
                    <a:lnTo>
                      <a:pt x="192" y="303"/>
                    </a:lnTo>
                    <a:lnTo>
                      <a:pt x="198" y="299"/>
                    </a:lnTo>
                    <a:lnTo>
                      <a:pt x="205" y="293"/>
                    </a:lnTo>
                    <a:lnTo>
                      <a:pt x="211" y="290"/>
                    </a:lnTo>
                    <a:lnTo>
                      <a:pt x="217" y="284"/>
                    </a:lnTo>
                    <a:lnTo>
                      <a:pt x="224" y="278"/>
                    </a:lnTo>
                    <a:lnTo>
                      <a:pt x="230" y="274"/>
                    </a:lnTo>
                    <a:lnTo>
                      <a:pt x="236" y="269"/>
                    </a:lnTo>
                    <a:lnTo>
                      <a:pt x="244" y="265"/>
                    </a:lnTo>
                    <a:lnTo>
                      <a:pt x="249" y="259"/>
                    </a:lnTo>
                    <a:lnTo>
                      <a:pt x="255" y="255"/>
                    </a:lnTo>
                    <a:lnTo>
                      <a:pt x="263" y="249"/>
                    </a:lnTo>
                    <a:lnTo>
                      <a:pt x="268" y="246"/>
                    </a:lnTo>
                    <a:lnTo>
                      <a:pt x="274" y="240"/>
                    </a:lnTo>
                    <a:lnTo>
                      <a:pt x="282" y="236"/>
                    </a:lnTo>
                    <a:lnTo>
                      <a:pt x="288" y="232"/>
                    </a:lnTo>
                    <a:lnTo>
                      <a:pt x="295" y="226"/>
                    </a:lnTo>
                    <a:lnTo>
                      <a:pt x="301" y="221"/>
                    </a:lnTo>
                    <a:lnTo>
                      <a:pt x="309" y="217"/>
                    </a:lnTo>
                    <a:lnTo>
                      <a:pt x="314" y="213"/>
                    </a:lnTo>
                    <a:lnTo>
                      <a:pt x="320" y="209"/>
                    </a:lnTo>
                    <a:lnTo>
                      <a:pt x="328" y="203"/>
                    </a:lnTo>
                    <a:lnTo>
                      <a:pt x="334" y="200"/>
                    </a:lnTo>
                    <a:lnTo>
                      <a:pt x="339" y="194"/>
                    </a:lnTo>
                    <a:lnTo>
                      <a:pt x="347" y="190"/>
                    </a:lnTo>
                    <a:lnTo>
                      <a:pt x="353" y="186"/>
                    </a:lnTo>
                    <a:lnTo>
                      <a:pt x="360" y="180"/>
                    </a:lnTo>
                    <a:lnTo>
                      <a:pt x="366" y="177"/>
                    </a:lnTo>
                    <a:lnTo>
                      <a:pt x="374" y="171"/>
                    </a:lnTo>
                    <a:lnTo>
                      <a:pt x="379" y="167"/>
                    </a:lnTo>
                    <a:lnTo>
                      <a:pt x="387" y="163"/>
                    </a:lnTo>
                    <a:lnTo>
                      <a:pt x="395" y="157"/>
                    </a:lnTo>
                    <a:lnTo>
                      <a:pt x="402" y="154"/>
                    </a:lnTo>
                    <a:lnTo>
                      <a:pt x="410" y="150"/>
                    </a:lnTo>
                    <a:lnTo>
                      <a:pt x="418" y="144"/>
                    </a:lnTo>
                    <a:lnTo>
                      <a:pt x="425" y="140"/>
                    </a:lnTo>
                    <a:lnTo>
                      <a:pt x="433" y="136"/>
                    </a:lnTo>
                    <a:lnTo>
                      <a:pt x="441" y="131"/>
                    </a:lnTo>
                    <a:lnTo>
                      <a:pt x="447" y="125"/>
                    </a:lnTo>
                    <a:lnTo>
                      <a:pt x="454" y="121"/>
                    </a:lnTo>
                    <a:lnTo>
                      <a:pt x="462" y="115"/>
                    </a:lnTo>
                    <a:lnTo>
                      <a:pt x="469" y="111"/>
                    </a:lnTo>
                    <a:lnTo>
                      <a:pt x="477" y="106"/>
                    </a:lnTo>
                    <a:lnTo>
                      <a:pt x="485" y="100"/>
                    </a:lnTo>
                    <a:lnTo>
                      <a:pt x="492" y="96"/>
                    </a:lnTo>
                    <a:lnTo>
                      <a:pt x="500" y="92"/>
                    </a:lnTo>
                    <a:lnTo>
                      <a:pt x="508" y="87"/>
                    </a:lnTo>
                    <a:lnTo>
                      <a:pt x="514" y="83"/>
                    </a:lnTo>
                    <a:lnTo>
                      <a:pt x="519" y="81"/>
                    </a:lnTo>
                    <a:lnTo>
                      <a:pt x="525" y="77"/>
                    </a:lnTo>
                    <a:lnTo>
                      <a:pt x="531" y="73"/>
                    </a:lnTo>
                    <a:lnTo>
                      <a:pt x="538" y="67"/>
                    </a:lnTo>
                    <a:lnTo>
                      <a:pt x="544" y="64"/>
                    </a:lnTo>
                    <a:lnTo>
                      <a:pt x="550" y="60"/>
                    </a:lnTo>
                    <a:lnTo>
                      <a:pt x="556" y="56"/>
                    </a:lnTo>
                    <a:lnTo>
                      <a:pt x="561" y="52"/>
                    </a:lnTo>
                    <a:lnTo>
                      <a:pt x="567" y="48"/>
                    </a:lnTo>
                    <a:lnTo>
                      <a:pt x="573" y="43"/>
                    </a:lnTo>
                    <a:lnTo>
                      <a:pt x="581" y="39"/>
                    </a:lnTo>
                    <a:lnTo>
                      <a:pt x="586" y="35"/>
                    </a:lnTo>
                    <a:lnTo>
                      <a:pt x="592" y="31"/>
                    </a:lnTo>
                    <a:lnTo>
                      <a:pt x="598" y="29"/>
                    </a:lnTo>
                    <a:lnTo>
                      <a:pt x="604" y="25"/>
                    </a:lnTo>
                    <a:lnTo>
                      <a:pt x="609" y="21"/>
                    </a:lnTo>
                    <a:lnTo>
                      <a:pt x="613" y="20"/>
                    </a:lnTo>
                    <a:lnTo>
                      <a:pt x="619" y="16"/>
                    </a:lnTo>
                    <a:lnTo>
                      <a:pt x="623" y="10"/>
                    </a:lnTo>
                    <a:lnTo>
                      <a:pt x="627" y="8"/>
                    </a:lnTo>
                    <a:lnTo>
                      <a:pt x="632" y="4"/>
                    </a:lnTo>
                    <a:lnTo>
                      <a:pt x="636" y="0"/>
                    </a:lnTo>
                    <a:lnTo>
                      <a:pt x="640" y="0"/>
                    </a:lnTo>
                    <a:lnTo>
                      <a:pt x="640" y="2"/>
                    </a:lnTo>
                    <a:close/>
                  </a:path>
                </a:pathLst>
              </a:custGeom>
              <a:solidFill>
                <a:srgbClr val="00FF00"/>
              </a:solidFill>
              <a:ln w="9525" cap="flat" cmpd="sng">
                <a:noFill/>
                <a:round/>
                <a:headEnd/>
                <a:tailEnd/>
              </a:ln>
              <a:effectLst>
                <a:outerShdw blurRad="190500" dist="228600" dir="2700000" algn="ctr">
                  <a:srgbClr val="000000">
                    <a:alpha val="30000"/>
                  </a:srgbClr>
                </a:outerShdw>
              </a:effectLst>
              <a:sp3d prstMaterial="matte">
                <a:bevelT w="127000" h="63500"/>
              </a:sp3d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" name="Unknown Shape"/>
              <p:cNvSpPr>
                <a:spLocks/>
              </p:cNvSpPr>
              <p:nvPr/>
            </p:nvSpPr>
            <p:spPr bwMode="auto">
              <a:xfrm flipH="1">
                <a:off x="124" y="96"/>
                <a:ext cx="96" cy="384"/>
              </a:xfrm>
              <a:custGeom>
                <a:avLst/>
                <a:gdLst/>
                <a:ahLst/>
                <a:cxnLst>
                  <a:cxn ang="0">
                    <a:pos x="286" y="90"/>
                  </a:cxn>
                  <a:cxn ang="0">
                    <a:pos x="307" y="111"/>
                  </a:cxn>
                  <a:cxn ang="0">
                    <a:pos x="320" y="130"/>
                  </a:cxn>
                  <a:cxn ang="0">
                    <a:pos x="332" y="150"/>
                  </a:cxn>
                  <a:cxn ang="0">
                    <a:pos x="343" y="169"/>
                  </a:cxn>
                  <a:cxn ang="0">
                    <a:pos x="351" y="176"/>
                  </a:cxn>
                  <a:cxn ang="0">
                    <a:pos x="343" y="217"/>
                  </a:cxn>
                  <a:cxn ang="0">
                    <a:pos x="337" y="293"/>
                  </a:cxn>
                  <a:cxn ang="0">
                    <a:pos x="345" y="341"/>
                  </a:cxn>
                  <a:cxn ang="0">
                    <a:pos x="353" y="364"/>
                  </a:cxn>
                  <a:cxn ang="0">
                    <a:pos x="360" y="387"/>
                  </a:cxn>
                  <a:cxn ang="0">
                    <a:pos x="360" y="397"/>
                  </a:cxn>
                  <a:cxn ang="0">
                    <a:pos x="355" y="393"/>
                  </a:cxn>
                  <a:cxn ang="0">
                    <a:pos x="341" y="379"/>
                  </a:cxn>
                  <a:cxn ang="0">
                    <a:pos x="330" y="364"/>
                  </a:cxn>
                  <a:cxn ang="0">
                    <a:pos x="320" y="347"/>
                  </a:cxn>
                  <a:cxn ang="0">
                    <a:pos x="312" y="332"/>
                  </a:cxn>
                  <a:cxn ang="0">
                    <a:pos x="305" y="314"/>
                  </a:cxn>
                  <a:cxn ang="0">
                    <a:pos x="293" y="291"/>
                  </a:cxn>
                  <a:cxn ang="0">
                    <a:pos x="280" y="263"/>
                  </a:cxn>
                  <a:cxn ang="0">
                    <a:pos x="266" y="238"/>
                  </a:cxn>
                  <a:cxn ang="0">
                    <a:pos x="242" y="196"/>
                  </a:cxn>
                  <a:cxn ang="0">
                    <a:pos x="215" y="153"/>
                  </a:cxn>
                  <a:cxn ang="0">
                    <a:pos x="184" y="115"/>
                  </a:cxn>
                  <a:cxn ang="0">
                    <a:pos x="125" y="61"/>
                  </a:cxn>
                  <a:cxn ang="0">
                    <a:pos x="88" y="44"/>
                  </a:cxn>
                  <a:cxn ang="0">
                    <a:pos x="73" y="38"/>
                  </a:cxn>
                  <a:cxn ang="0">
                    <a:pos x="56" y="31"/>
                  </a:cxn>
                  <a:cxn ang="0">
                    <a:pos x="41" y="25"/>
                  </a:cxn>
                  <a:cxn ang="0">
                    <a:pos x="23" y="21"/>
                  </a:cxn>
                  <a:cxn ang="0">
                    <a:pos x="2" y="16"/>
                  </a:cxn>
                  <a:cxn ang="0">
                    <a:pos x="2" y="10"/>
                  </a:cxn>
                  <a:cxn ang="0">
                    <a:pos x="12" y="6"/>
                  </a:cxn>
                  <a:cxn ang="0">
                    <a:pos x="39" y="2"/>
                  </a:cxn>
                  <a:cxn ang="0">
                    <a:pos x="96" y="2"/>
                  </a:cxn>
                  <a:cxn ang="0">
                    <a:pos x="125" y="6"/>
                  </a:cxn>
                  <a:cxn ang="0">
                    <a:pos x="152" y="14"/>
                  </a:cxn>
                  <a:cxn ang="0">
                    <a:pos x="176" y="21"/>
                  </a:cxn>
                  <a:cxn ang="0">
                    <a:pos x="198" y="31"/>
                  </a:cxn>
                  <a:cxn ang="0">
                    <a:pos x="219" y="42"/>
                  </a:cxn>
                  <a:cxn ang="0">
                    <a:pos x="238" y="54"/>
                  </a:cxn>
                  <a:cxn ang="0">
                    <a:pos x="257" y="67"/>
                  </a:cxn>
                  <a:cxn ang="0">
                    <a:pos x="274" y="81"/>
                  </a:cxn>
                </a:cxnLst>
                <a:rect l="0" t="0" r="r" b="b"/>
                <a:pathLst>
                  <a:path w="362" h="397">
                    <a:moveTo>
                      <a:pt x="274" y="81"/>
                    </a:moveTo>
                    <a:lnTo>
                      <a:pt x="280" y="86"/>
                    </a:lnTo>
                    <a:lnTo>
                      <a:pt x="286" y="90"/>
                    </a:lnTo>
                    <a:lnTo>
                      <a:pt x="297" y="102"/>
                    </a:lnTo>
                    <a:lnTo>
                      <a:pt x="301" y="107"/>
                    </a:lnTo>
                    <a:lnTo>
                      <a:pt x="307" y="111"/>
                    </a:lnTo>
                    <a:lnTo>
                      <a:pt x="311" y="119"/>
                    </a:lnTo>
                    <a:lnTo>
                      <a:pt x="316" y="125"/>
                    </a:lnTo>
                    <a:lnTo>
                      <a:pt x="320" y="130"/>
                    </a:lnTo>
                    <a:lnTo>
                      <a:pt x="324" y="136"/>
                    </a:lnTo>
                    <a:lnTo>
                      <a:pt x="330" y="142"/>
                    </a:lnTo>
                    <a:lnTo>
                      <a:pt x="332" y="150"/>
                    </a:lnTo>
                    <a:lnTo>
                      <a:pt x="335" y="155"/>
                    </a:lnTo>
                    <a:lnTo>
                      <a:pt x="339" y="161"/>
                    </a:lnTo>
                    <a:lnTo>
                      <a:pt x="343" y="169"/>
                    </a:lnTo>
                    <a:lnTo>
                      <a:pt x="347" y="174"/>
                    </a:lnTo>
                    <a:lnTo>
                      <a:pt x="349" y="176"/>
                    </a:lnTo>
                    <a:lnTo>
                      <a:pt x="351" y="176"/>
                    </a:lnTo>
                    <a:lnTo>
                      <a:pt x="355" y="180"/>
                    </a:lnTo>
                    <a:lnTo>
                      <a:pt x="349" y="199"/>
                    </a:lnTo>
                    <a:lnTo>
                      <a:pt x="343" y="217"/>
                    </a:lnTo>
                    <a:lnTo>
                      <a:pt x="339" y="238"/>
                    </a:lnTo>
                    <a:lnTo>
                      <a:pt x="337" y="255"/>
                    </a:lnTo>
                    <a:lnTo>
                      <a:pt x="337" y="293"/>
                    </a:lnTo>
                    <a:lnTo>
                      <a:pt x="341" y="314"/>
                    </a:lnTo>
                    <a:lnTo>
                      <a:pt x="343" y="333"/>
                    </a:lnTo>
                    <a:lnTo>
                      <a:pt x="345" y="341"/>
                    </a:lnTo>
                    <a:lnTo>
                      <a:pt x="347" y="349"/>
                    </a:lnTo>
                    <a:lnTo>
                      <a:pt x="351" y="356"/>
                    </a:lnTo>
                    <a:lnTo>
                      <a:pt x="353" y="364"/>
                    </a:lnTo>
                    <a:lnTo>
                      <a:pt x="355" y="372"/>
                    </a:lnTo>
                    <a:lnTo>
                      <a:pt x="356" y="379"/>
                    </a:lnTo>
                    <a:lnTo>
                      <a:pt x="360" y="387"/>
                    </a:lnTo>
                    <a:lnTo>
                      <a:pt x="362" y="395"/>
                    </a:lnTo>
                    <a:lnTo>
                      <a:pt x="362" y="397"/>
                    </a:lnTo>
                    <a:lnTo>
                      <a:pt x="360" y="397"/>
                    </a:lnTo>
                    <a:lnTo>
                      <a:pt x="358" y="395"/>
                    </a:lnTo>
                    <a:lnTo>
                      <a:pt x="355" y="395"/>
                    </a:lnTo>
                    <a:lnTo>
                      <a:pt x="355" y="393"/>
                    </a:lnTo>
                    <a:lnTo>
                      <a:pt x="349" y="389"/>
                    </a:lnTo>
                    <a:lnTo>
                      <a:pt x="345" y="383"/>
                    </a:lnTo>
                    <a:lnTo>
                      <a:pt x="341" y="379"/>
                    </a:lnTo>
                    <a:lnTo>
                      <a:pt x="337" y="374"/>
                    </a:lnTo>
                    <a:lnTo>
                      <a:pt x="334" y="368"/>
                    </a:lnTo>
                    <a:lnTo>
                      <a:pt x="330" y="364"/>
                    </a:lnTo>
                    <a:lnTo>
                      <a:pt x="328" y="358"/>
                    </a:lnTo>
                    <a:lnTo>
                      <a:pt x="324" y="353"/>
                    </a:lnTo>
                    <a:lnTo>
                      <a:pt x="320" y="347"/>
                    </a:lnTo>
                    <a:lnTo>
                      <a:pt x="318" y="343"/>
                    </a:lnTo>
                    <a:lnTo>
                      <a:pt x="314" y="337"/>
                    </a:lnTo>
                    <a:lnTo>
                      <a:pt x="312" y="332"/>
                    </a:lnTo>
                    <a:lnTo>
                      <a:pt x="311" y="326"/>
                    </a:lnTo>
                    <a:lnTo>
                      <a:pt x="309" y="320"/>
                    </a:lnTo>
                    <a:lnTo>
                      <a:pt x="305" y="314"/>
                    </a:lnTo>
                    <a:lnTo>
                      <a:pt x="303" y="309"/>
                    </a:lnTo>
                    <a:lnTo>
                      <a:pt x="299" y="301"/>
                    </a:lnTo>
                    <a:lnTo>
                      <a:pt x="293" y="291"/>
                    </a:lnTo>
                    <a:lnTo>
                      <a:pt x="289" y="282"/>
                    </a:lnTo>
                    <a:lnTo>
                      <a:pt x="286" y="272"/>
                    </a:lnTo>
                    <a:lnTo>
                      <a:pt x="280" y="263"/>
                    </a:lnTo>
                    <a:lnTo>
                      <a:pt x="276" y="255"/>
                    </a:lnTo>
                    <a:lnTo>
                      <a:pt x="272" y="245"/>
                    </a:lnTo>
                    <a:lnTo>
                      <a:pt x="266" y="238"/>
                    </a:lnTo>
                    <a:lnTo>
                      <a:pt x="259" y="222"/>
                    </a:lnTo>
                    <a:lnTo>
                      <a:pt x="249" y="209"/>
                    </a:lnTo>
                    <a:lnTo>
                      <a:pt x="242" y="196"/>
                    </a:lnTo>
                    <a:lnTo>
                      <a:pt x="232" y="182"/>
                    </a:lnTo>
                    <a:lnTo>
                      <a:pt x="224" y="169"/>
                    </a:lnTo>
                    <a:lnTo>
                      <a:pt x="215" y="153"/>
                    </a:lnTo>
                    <a:lnTo>
                      <a:pt x="205" y="142"/>
                    </a:lnTo>
                    <a:lnTo>
                      <a:pt x="194" y="129"/>
                    </a:lnTo>
                    <a:lnTo>
                      <a:pt x="184" y="115"/>
                    </a:lnTo>
                    <a:lnTo>
                      <a:pt x="150" y="81"/>
                    </a:lnTo>
                    <a:lnTo>
                      <a:pt x="138" y="71"/>
                    </a:lnTo>
                    <a:lnTo>
                      <a:pt x="125" y="61"/>
                    </a:lnTo>
                    <a:lnTo>
                      <a:pt x="109" y="54"/>
                    </a:lnTo>
                    <a:lnTo>
                      <a:pt x="94" y="46"/>
                    </a:lnTo>
                    <a:lnTo>
                      <a:pt x="88" y="44"/>
                    </a:lnTo>
                    <a:lnTo>
                      <a:pt x="85" y="42"/>
                    </a:lnTo>
                    <a:lnTo>
                      <a:pt x="79" y="40"/>
                    </a:lnTo>
                    <a:lnTo>
                      <a:pt x="73" y="38"/>
                    </a:lnTo>
                    <a:lnTo>
                      <a:pt x="67" y="37"/>
                    </a:lnTo>
                    <a:lnTo>
                      <a:pt x="62" y="33"/>
                    </a:lnTo>
                    <a:lnTo>
                      <a:pt x="56" y="31"/>
                    </a:lnTo>
                    <a:lnTo>
                      <a:pt x="50" y="29"/>
                    </a:lnTo>
                    <a:lnTo>
                      <a:pt x="46" y="27"/>
                    </a:lnTo>
                    <a:lnTo>
                      <a:pt x="41" y="25"/>
                    </a:lnTo>
                    <a:lnTo>
                      <a:pt x="35" y="25"/>
                    </a:lnTo>
                    <a:lnTo>
                      <a:pt x="29" y="23"/>
                    </a:lnTo>
                    <a:lnTo>
                      <a:pt x="23" y="21"/>
                    </a:lnTo>
                    <a:lnTo>
                      <a:pt x="18" y="19"/>
                    </a:lnTo>
                    <a:lnTo>
                      <a:pt x="4" y="19"/>
                    </a:lnTo>
                    <a:lnTo>
                      <a:pt x="2" y="16"/>
                    </a:lnTo>
                    <a:lnTo>
                      <a:pt x="0" y="12"/>
                    </a:lnTo>
                    <a:lnTo>
                      <a:pt x="0" y="10"/>
                    </a:lnTo>
                    <a:lnTo>
                      <a:pt x="2" y="10"/>
                    </a:lnTo>
                    <a:lnTo>
                      <a:pt x="4" y="8"/>
                    </a:lnTo>
                    <a:lnTo>
                      <a:pt x="10" y="8"/>
                    </a:lnTo>
                    <a:lnTo>
                      <a:pt x="12" y="6"/>
                    </a:lnTo>
                    <a:lnTo>
                      <a:pt x="19" y="6"/>
                    </a:lnTo>
                    <a:lnTo>
                      <a:pt x="29" y="4"/>
                    </a:lnTo>
                    <a:lnTo>
                      <a:pt x="39" y="2"/>
                    </a:lnTo>
                    <a:lnTo>
                      <a:pt x="46" y="0"/>
                    </a:lnTo>
                    <a:lnTo>
                      <a:pt x="85" y="0"/>
                    </a:lnTo>
                    <a:lnTo>
                      <a:pt x="96" y="2"/>
                    </a:lnTo>
                    <a:lnTo>
                      <a:pt x="106" y="4"/>
                    </a:lnTo>
                    <a:lnTo>
                      <a:pt x="115" y="4"/>
                    </a:lnTo>
                    <a:lnTo>
                      <a:pt x="125" y="6"/>
                    </a:lnTo>
                    <a:lnTo>
                      <a:pt x="134" y="8"/>
                    </a:lnTo>
                    <a:lnTo>
                      <a:pt x="144" y="12"/>
                    </a:lnTo>
                    <a:lnTo>
                      <a:pt x="152" y="14"/>
                    </a:lnTo>
                    <a:lnTo>
                      <a:pt x="161" y="16"/>
                    </a:lnTo>
                    <a:lnTo>
                      <a:pt x="171" y="19"/>
                    </a:lnTo>
                    <a:lnTo>
                      <a:pt x="176" y="21"/>
                    </a:lnTo>
                    <a:lnTo>
                      <a:pt x="184" y="25"/>
                    </a:lnTo>
                    <a:lnTo>
                      <a:pt x="192" y="27"/>
                    </a:lnTo>
                    <a:lnTo>
                      <a:pt x="198" y="31"/>
                    </a:lnTo>
                    <a:lnTo>
                      <a:pt x="203" y="35"/>
                    </a:lnTo>
                    <a:lnTo>
                      <a:pt x="211" y="38"/>
                    </a:lnTo>
                    <a:lnTo>
                      <a:pt x="219" y="42"/>
                    </a:lnTo>
                    <a:lnTo>
                      <a:pt x="224" y="46"/>
                    </a:lnTo>
                    <a:lnTo>
                      <a:pt x="230" y="48"/>
                    </a:lnTo>
                    <a:lnTo>
                      <a:pt x="238" y="54"/>
                    </a:lnTo>
                    <a:lnTo>
                      <a:pt x="244" y="58"/>
                    </a:lnTo>
                    <a:lnTo>
                      <a:pt x="249" y="61"/>
                    </a:lnTo>
                    <a:lnTo>
                      <a:pt x="257" y="67"/>
                    </a:lnTo>
                    <a:lnTo>
                      <a:pt x="263" y="71"/>
                    </a:lnTo>
                    <a:lnTo>
                      <a:pt x="268" y="75"/>
                    </a:lnTo>
                    <a:lnTo>
                      <a:pt x="274" y="81"/>
                    </a:lnTo>
                    <a:close/>
                  </a:path>
                </a:pathLst>
              </a:custGeom>
              <a:solidFill>
                <a:srgbClr val="00FF00"/>
              </a:solidFill>
              <a:ln w="9525" cap="flat" cmpd="sng">
                <a:noFill/>
                <a:round/>
                <a:headEnd/>
                <a:tailEnd/>
              </a:ln>
              <a:effectLst>
                <a:outerShdw blurRad="190500" dist="228600" dir="2700000" algn="ctr">
                  <a:srgbClr val="000000">
                    <a:alpha val="30000"/>
                  </a:srgbClr>
                </a:outerShdw>
              </a:effectLst>
              <a:sp3d prstMaterial="matte">
                <a:bevelT w="127000" h="63500"/>
              </a:sp3d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38" name="Group 69"/>
              <p:cNvGrpSpPr>
                <a:grpSpLocks/>
              </p:cNvGrpSpPr>
              <p:nvPr/>
            </p:nvGrpSpPr>
            <p:grpSpPr bwMode="auto">
              <a:xfrm>
                <a:off x="52" y="0"/>
                <a:ext cx="289" cy="226"/>
                <a:chOff x="0" y="0"/>
                <a:chExt cx="386" cy="289"/>
              </a:xfrm>
            </p:grpSpPr>
            <p:sp>
              <p:nvSpPr>
                <p:cNvPr id="40" name="Unknown Shape"/>
                <p:cNvSpPr>
                  <a:spLocks/>
                </p:cNvSpPr>
                <p:nvPr/>
              </p:nvSpPr>
              <p:spPr bwMode="auto">
                <a:xfrm rot="17402457">
                  <a:off x="192" y="95"/>
                  <a:ext cx="193" cy="195"/>
                </a:xfrm>
                <a:custGeom>
                  <a:avLst/>
                  <a:gdLst/>
                  <a:ahLst/>
                  <a:cxnLst>
                    <a:cxn ang="0">
                      <a:pos x="185" y="119"/>
                    </a:cxn>
                    <a:cxn ang="0">
                      <a:pos x="193" y="165"/>
                    </a:cxn>
                    <a:cxn ang="0">
                      <a:pos x="191" y="209"/>
                    </a:cxn>
                    <a:cxn ang="0">
                      <a:pos x="180" y="253"/>
                    </a:cxn>
                    <a:cxn ang="0">
                      <a:pos x="166" y="280"/>
                    </a:cxn>
                    <a:cxn ang="0">
                      <a:pos x="153" y="289"/>
                    </a:cxn>
                    <a:cxn ang="0">
                      <a:pos x="141" y="291"/>
                    </a:cxn>
                    <a:cxn ang="0">
                      <a:pos x="128" y="293"/>
                    </a:cxn>
                    <a:cxn ang="0">
                      <a:pos x="109" y="295"/>
                    </a:cxn>
                    <a:cxn ang="0">
                      <a:pos x="97" y="293"/>
                    </a:cxn>
                    <a:cxn ang="0">
                      <a:pos x="72" y="291"/>
                    </a:cxn>
                    <a:cxn ang="0">
                      <a:pos x="53" y="289"/>
                    </a:cxn>
                    <a:cxn ang="0">
                      <a:pos x="40" y="287"/>
                    </a:cxn>
                    <a:cxn ang="0">
                      <a:pos x="28" y="285"/>
                    </a:cxn>
                    <a:cxn ang="0">
                      <a:pos x="21" y="281"/>
                    </a:cxn>
                    <a:cxn ang="0">
                      <a:pos x="15" y="280"/>
                    </a:cxn>
                    <a:cxn ang="0">
                      <a:pos x="9" y="278"/>
                    </a:cxn>
                    <a:cxn ang="0">
                      <a:pos x="3" y="274"/>
                    </a:cxn>
                    <a:cxn ang="0">
                      <a:pos x="0" y="199"/>
                    </a:cxn>
                    <a:cxn ang="0">
                      <a:pos x="5" y="167"/>
                    </a:cxn>
                    <a:cxn ang="0">
                      <a:pos x="11" y="147"/>
                    </a:cxn>
                    <a:cxn ang="0">
                      <a:pos x="17" y="128"/>
                    </a:cxn>
                    <a:cxn ang="0">
                      <a:pos x="22" y="109"/>
                    </a:cxn>
                    <a:cxn ang="0">
                      <a:pos x="30" y="90"/>
                    </a:cxn>
                    <a:cxn ang="0">
                      <a:pos x="40" y="71"/>
                    </a:cxn>
                    <a:cxn ang="0">
                      <a:pos x="49" y="54"/>
                    </a:cxn>
                    <a:cxn ang="0">
                      <a:pos x="61" y="36"/>
                    </a:cxn>
                    <a:cxn ang="0">
                      <a:pos x="72" y="25"/>
                    </a:cxn>
                    <a:cxn ang="0">
                      <a:pos x="82" y="13"/>
                    </a:cxn>
                    <a:cxn ang="0">
                      <a:pos x="93" y="4"/>
                    </a:cxn>
                    <a:cxn ang="0">
                      <a:pos x="107" y="0"/>
                    </a:cxn>
                    <a:cxn ang="0">
                      <a:pos x="122" y="4"/>
                    </a:cxn>
                    <a:cxn ang="0">
                      <a:pos x="135" y="13"/>
                    </a:cxn>
                    <a:cxn ang="0">
                      <a:pos x="149" y="29"/>
                    </a:cxn>
                    <a:cxn ang="0">
                      <a:pos x="158" y="42"/>
                    </a:cxn>
                    <a:cxn ang="0">
                      <a:pos x="166" y="55"/>
                    </a:cxn>
                    <a:cxn ang="0">
                      <a:pos x="170" y="69"/>
                    </a:cxn>
                    <a:cxn ang="0">
                      <a:pos x="176" y="82"/>
                    </a:cxn>
                    <a:cxn ang="0">
                      <a:pos x="180" y="98"/>
                    </a:cxn>
                  </a:cxnLst>
                  <a:rect l="0" t="0" r="r" b="b"/>
                  <a:pathLst>
                    <a:path w="193" h="295">
                      <a:moveTo>
                        <a:pt x="180" y="98"/>
                      </a:moveTo>
                      <a:lnTo>
                        <a:pt x="185" y="119"/>
                      </a:lnTo>
                      <a:lnTo>
                        <a:pt x="189" y="142"/>
                      </a:lnTo>
                      <a:lnTo>
                        <a:pt x="193" y="165"/>
                      </a:lnTo>
                      <a:lnTo>
                        <a:pt x="193" y="188"/>
                      </a:lnTo>
                      <a:lnTo>
                        <a:pt x="191" y="209"/>
                      </a:lnTo>
                      <a:lnTo>
                        <a:pt x="187" y="232"/>
                      </a:lnTo>
                      <a:lnTo>
                        <a:pt x="180" y="253"/>
                      </a:lnTo>
                      <a:lnTo>
                        <a:pt x="168" y="272"/>
                      </a:lnTo>
                      <a:lnTo>
                        <a:pt x="166" y="280"/>
                      </a:lnTo>
                      <a:lnTo>
                        <a:pt x="158" y="287"/>
                      </a:lnTo>
                      <a:lnTo>
                        <a:pt x="153" y="289"/>
                      </a:lnTo>
                      <a:lnTo>
                        <a:pt x="147" y="289"/>
                      </a:lnTo>
                      <a:lnTo>
                        <a:pt x="141" y="291"/>
                      </a:lnTo>
                      <a:lnTo>
                        <a:pt x="135" y="291"/>
                      </a:lnTo>
                      <a:lnTo>
                        <a:pt x="128" y="293"/>
                      </a:lnTo>
                      <a:lnTo>
                        <a:pt x="116" y="293"/>
                      </a:lnTo>
                      <a:lnTo>
                        <a:pt x="109" y="295"/>
                      </a:lnTo>
                      <a:lnTo>
                        <a:pt x="103" y="295"/>
                      </a:lnTo>
                      <a:lnTo>
                        <a:pt x="97" y="293"/>
                      </a:lnTo>
                      <a:lnTo>
                        <a:pt x="78" y="293"/>
                      </a:lnTo>
                      <a:lnTo>
                        <a:pt x="72" y="291"/>
                      </a:lnTo>
                      <a:lnTo>
                        <a:pt x="59" y="291"/>
                      </a:lnTo>
                      <a:lnTo>
                        <a:pt x="53" y="289"/>
                      </a:lnTo>
                      <a:lnTo>
                        <a:pt x="45" y="289"/>
                      </a:lnTo>
                      <a:lnTo>
                        <a:pt x="40" y="287"/>
                      </a:lnTo>
                      <a:lnTo>
                        <a:pt x="34" y="285"/>
                      </a:lnTo>
                      <a:lnTo>
                        <a:pt x="28" y="285"/>
                      </a:lnTo>
                      <a:lnTo>
                        <a:pt x="24" y="283"/>
                      </a:lnTo>
                      <a:lnTo>
                        <a:pt x="21" y="281"/>
                      </a:lnTo>
                      <a:lnTo>
                        <a:pt x="19" y="281"/>
                      </a:lnTo>
                      <a:lnTo>
                        <a:pt x="15" y="280"/>
                      </a:lnTo>
                      <a:lnTo>
                        <a:pt x="13" y="280"/>
                      </a:lnTo>
                      <a:lnTo>
                        <a:pt x="9" y="278"/>
                      </a:lnTo>
                      <a:lnTo>
                        <a:pt x="7" y="276"/>
                      </a:lnTo>
                      <a:lnTo>
                        <a:pt x="3" y="274"/>
                      </a:lnTo>
                      <a:lnTo>
                        <a:pt x="0" y="249"/>
                      </a:lnTo>
                      <a:lnTo>
                        <a:pt x="0" y="199"/>
                      </a:lnTo>
                      <a:lnTo>
                        <a:pt x="1" y="176"/>
                      </a:lnTo>
                      <a:lnTo>
                        <a:pt x="5" y="167"/>
                      </a:lnTo>
                      <a:lnTo>
                        <a:pt x="7" y="157"/>
                      </a:lnTo>
                      <a:lnTo>
                        <a:pt x="11" y="147"/>
                      </a:lnTo>
                      <a:lnTo>
                        <a:pt x="13" y="138"/>
                      </a:lnTo>
                      <a:lnTo>
                        <a:pt x="17" y="128"/>
                      </a:lnTo>
                      <a:lnTo>
                        <a:pt x="21" y="119"/>
                      </a:lnTo>
                      <a:lnTo>
                        <a:pt x="22" y="109"/>
                      </a:lnTo>
                      <a:lnTo>
                        <a:pt x="26" y="100"/>
                      </a:lnTo>
                      <a:lnTo>
                        <a:pt x="30" y="90"/>
                      </a:lnTo>
                      <a:lnTo>
                        <a:pt x="36" y="80"/>
                      </a:lnTo>
                      <a:lnTo>
                        <a:pt x="40" y="71"/>
                      </a:lnTo>
                      <a:lnTo>
                        <a:pt x="44" y="63"/>
                      </a:lnTo>
                      <a:lnTo>
                        <a:pt x="49" y="54"/>
                      </a:lnTo>
                      <a:lnTo>
                        <a:pt x="55" y="46"/>
                      </a:lnTo>
                      <a:lnTo>
                        <a:pt x="61" y="36"/>
                      </a:lnTo>
                      <a:lnTo>
                        <a:pt x="67" y="29"/>
                      </a:lnTo>
                      <a:lnTo>
                        <a:pt x="72" y="25"/>
                      </a:lnTo>
                      <a:lnTo>
                        <a:pt x="76" y="17"/>
                      </a:lnTo>
                      <a:lnTo>
                        <a:pt x="82" y="13"/>
                      </a:lnTo>
                      <a:lnTo>
                        <a:pt x="88" y="8"/>
                      </a:lnTo>
                      <a:lnTo>
                        <a:pt x="93" y="4"/>
                      </a:lnTo>
                      <a:lnTo>
                        <a:pt x="99" y="2"/>
                      </a:lnTo>
                      <a:lnTo>
                        <a:pt x="107" y="0"/>
                      </a:lnTo>
                      <a:lnTo>
                        <a:pt x="114" y="2"/>
                      </a:lnTo>
                      <a:lnTo>
                        <a:pt x="122" y="4"/>
                      </a:lnTo>
                      <a:lnTo>
                        <a:pt x="128" y="8"/>
                      </a:lnTo>
                      <a:lnTo>
                        <a:pt x="135" y="13"/>
                      </a:lnTo>
                      <a:lnTo>
                        <a:pt x="145" y="23"/>
                      </a:lnTo>
                      <a:lnTo>
                        <a:pt x="149" y="29"/>
                      </a:lnTo>
                      <a:lnTo>
                        <a:pt x="155" y="34"/>
                      </a:lnTo>
                      <a:lnTo>
                        <a:pt x="158" y="42"/>
                      </a:lnTo>
                      <a:lnTo>
                        <a:pt x="162" y="48"/>
                      </a:lnTo>
                      <a:lnTo>
                        <a:pt x="166" y="55"/>
                      </a:lnTo>
                      <a:lnTo>
                        <a:pt x="168" y="61"/>
                      </a:lnTo>
                      <a:lnTo>
                        <a:pt x="170" y="69"/>
                      </a:lnTo>
                      <a:lnTo>
                        <a:pt x="174" y="77"/>
                      </a:lnTo>
                      <a:lnTo>
                        <a:pt x="176" y="82"/>
                      </a:lnTo>
                      <a:lnTo>
                        <a:pt x="178" y="90"/>
                      </a:lnTo>
                      <a:lnTo>
                        <a:pt x="180" y="98"/>
                      </a:lnTo>
                      <a:close/>
                    </a:path>
                  </a:pathLst>
                </a:custGeom>
                <a:solidFill>
                  <a:srgbClr val="FFC97F"/>
                </a:solidFill>
                <a:ln w="9525" cap="flat" cmpd="sng">
                  <a:noFill/>
                  <a:round/>
                  <a:headEnd/>
                  <a:tailEnd/>
                </a:ln>
                <a:effectLst>
                  <a:outerShdw blurRad="190500" dist="228600" dir="2700000" algn="ctr">
                    <a:srgbClr val="000000">
                      <a:alpha val="30000"/>
                    </a:srgbClr>
                  </a:outerShdw>
                </a:effectLst>
                <a:sp3d prstMaterial="matte">
                  <a:bevelT w="127000" h="63500"/>
                </a:sp3d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" name="Unknown Shape"/>
                <p:cNvSpPr>
                  <a:spLocks/>
                </p:cNvSpPr>
                <p:nvPr/>
              </p:nvSpPr>
              <p:spPr bwMode="auto">
                <a:xfrm rot="14358594">
                  <a:off x="1" y="-1"/>
                  <a:ext cx="193" cy="195"/>
                </a:xfrm>
                <a:custGeom>
                  <a:avLst/>
                  <a:gdLst/>
                  <a:ahLst/>
                  <a:cxnLst>
                    <a:cxn ang="0">
                      <a:pos x="185" y="119"/>
                    </a:cxn>
                    <a:cxn ang="0">
                      <a:pos x="193" y="165"/>
                    </a:cxn>
                    <a:cxn ang="0">
                      <a:pos x="191" y="209"/>
                    </a:cxn>
                    <a:cxn ang="0">
                      <a:pos x="180" y="253"/>
                    </a:cxn>
                    <a:cxn ang="0">
                      <a:pos x="166" y="280"/>
                    </a:cxn>
                    <a:cxn ang="0">
                      <a:pos x="153" y="289"/>
                    </a:cxn>
                    <a:cxn ang="0">
                      <a:pos x="141" y="291"/>
                    </a:cxn>
                    <a:cxn ang="0">
                      <a:pos x="128" y="293"/>
                    </a:cxn>
                    <a:cxn ang="0">
                      <a:pos x="109" y="295"/>
                    </a:cxn>
                    <a:cxn ang="0">
                      <a:pos x="97" y="293"/>
                    </a:cxn>
                    <a:cxn ang="0">
                      <a:pos x="72" y="291"/>
                    </a:cxn>
                    <a:cxn ang="0">
                      <a:pos x="53" y="289"/>
                    </a:cxn>
                    <a:cxn ang="0">
                      <a:pos x="40" y="287"/>
                    </a:cxn>
                    <a:cxn ang="0">
                      <a:pos x="28" y="285"/>
                    </a:cxn>
                    <a:cxn ang="0">
                      <a:pos x="21" y="281"/>
                    </a:cxn>
                    <a:cxn ang="0">
                      <a:pos x="15" y="280"/>
                    </a:cxn>
                    <a:cxn ang="0">
                      <a:pos x="9" y="278"/>
                    </a:cxn>
                    <a:cxn ang="0">
                      <a:pos x="3" y="274"/>
                    </a:cxn>
                    <a:cxn ang="0">
                      <a:pos x="0" y="199"/>
                    </a:cxn>
                    <a:cxn ang="0">
                      <a:pos x="5" y="167"/>
                    </a:cxn>
                    <a:cxn ang="0">
                      <a:pos x="11" y="147"/>
                    </a:cxn>
                    <a:cxn ang="0">
                      <a:pos x="17" y="128"/>
                    </a:cxn>
                    <a:cxn ang="0">
                      <a:pos x="22" y="109"/>
                    </a:cxn>
                    <a:cxn ang="0">
                      <a:pos x="30" y="90"/>
                    </a:cxn>
                    <a:cxn ang="0">
                      <a:pos x="40" y="71"/>
                    </a:cxn>
                    <a:cxn ang="0">
                      <a:pos x="49" y="54"/>
                    </a:cxn>
                    <a:cxn ang="0">
                      <a:pos x="61" y="36"/>
                    </a:cxn>
                    <a:cxn ang="0">
                      <a:pos x="72" y="25"/>
                    </a:cxn>
                    <a:cxn ang="0">
                      <a:pos x="82" y="13"/>
                    </a:cxn>
                    <a:cxn ang="0">
                      <a:pos x="93" y="4"/>
                    </a:cxn>
                    <a:cxn ang="0">
                      <a:pos x="107" y="0"/>
                    </a:cxn>
                    <a:cxn ang="0">
                      <a:pos x="122" y="4"/>
                    </a:cxn>
                    <a:cxn ang="0">
                      <a:pos x="135" y="13"/>
                    </a:cxn>
                    <a:cxn ang="0">
                      <a:pos x="149" y="29"/>
                    </a:cxn>
                    <a:cxn ang="0">
                      <a:pos x="158" y="42"/>
                    </a:cxn>
                    <a:cxn ang="0">
                      <a:pos x="166" y="55"/>
                    </a:cxn>
                    <a:cxn ang="0">
                      <a:pos x="170" y="69"/>
                    </a:cxn>
                    <a:cxn ang="0">
                      <a:pos x="176" y="82"/>
                    </a:cxn>
                    <a:cxn ang="0">
                      <a:pos x="180" y="98"/>
                    </a:cxn>
                  </a:cxnLst>
                  <a:rect l="0" t="0" r="r" b="b"/>
                  <a:pathLst>
                    <a:path w="193" h="295">
                      <a:moveTo>
                        <a:pt x="180" y="98"/>
                      </a:moveTo>
                      <a:lnTo>
                        <a:pt x="185" y="119"/>
                      </a:lnTo>
                      <a:lnTo>
                        <a:pt x="189" y="142"/>
                      </a:lnTo>
                      <a:lnTo>
                        <a:pt x="193" y="165"/>
                      </a:lnTo>
                      <a:lnTo>
                        <a:pt x="193" y="188"/>
                      </a:lnTo>
                      <a:lnTo>
                        <a:pt x="191" y="209"/>
                      </a:lnTo>
                      <a:lnTo>
                        <a:pt x="187" y="232"/>
                      </a:lnTo>
                      <a:lnTo>
                        <a:pt x="180" y="253"/>
                      </a:lnTo>
                      <a:lnTo>
                        <a:pt x="168" y="272"/>
                      </a:lnTo>
                      <a:lnTo>
                        <a:pt x="166" y="280"/>
                      </a:lnTo>
                      <a:lnTo>
                        <a:pt x="158" y="287"/>
                      </a:lnTo>
                      <a:lnTo>
                        <a:pt x="153" y="289"/>
                      </a:lnTo>
                      <a:lnTo>
                        <a:pt x="147" y="289"/>
                      </a:lnTo>
                      <a:lnTo>
                        <a:pt x="141" y="291"/>
                      </a:lnTo>
                      <a:lnTo>
                        <a:pt x="135" y="291"/>
                      </a:lnTo>
                      <a:lnTo>
                        <a:pt x="128" y="293"/>
                      </a:lnTo>
                      <a:lnTo>
                        <a:pt x="116" y="293"/>
                      </a:lnTo>
                      <a:lnTo>
                        <a:pt x="109" y="295"/>
                      </a:lnTo>
                      <a:lnTo>
                        <a:pt x="103" y="295"/>
                      </a:lnTo>
                      <a:lnTo>
                        <a:pt x="97" y="293"/>
                      </a:lnTo>
                      <a:lnTo>
                        <a:pt x="78" y="293"/>
                      </a:lnTo>
                      <a:lnTo>
                        <a:pt x="72" y="291"/>
                      </a:lnTo>
                      <a:lnTo>
                        <a:pt x="59" y="291"/>
                      </a:lnTo>
                      <a:lnTo>
                        <a:pt x="53" y="289"/>
                      </a:lnTo>
                      <a:lnTo>
                        <a:pt x="45" y="289"/>
                      </a:lnTo>
                      <a:lnTo>
                        <a:pt x="40" y="287"/>
                      </a:lnTo>
                      <a:lnTo>
                        <a:pt x="34" y="285"/>
                      </a:lnTo>
                      <a:lnTo>
                        <a:pt x="28" y="285"/>
                      </a:lnTo>
                      <a:lnTo>
                        <a:pt x="24" y="283"/>
                      </a:lnTo>
                      <a:lnTo>
                        <a:pt x="21" y="281"/>
                      </a:lnTo>
                      <a:lnTo>
                        <a:pt x="19" y="281"/>
                      </a:lnTo>
                      <a:lnTo>
                        <a:pt x="15" y="280"/>
                      </a:lnTo>
                      <a:lnTo>
                        <a:pt x="13" y="280"/>
                      </a:lnTo>
                      <a:lnTo>
                        <a:pt x="9" y="278"/>
                      </a:lnTo>
                      <a:lnTo>
                        <a:pt x="7" y="276"/>
                      </a:lnTo>
                      <a:lnTo>
                        <a:pt x="3" y="274"/>
                      </a:lnTo>
                      <a:lnTo>
                        <a:pt x="0" y="249"/>
                      </a:lnTo>
                      <a:lnTo>
                        <a:pt x="0" y="199"/>
                      </a:lnTo>
                      <a:lnTo>
                        <a:pt x="1" y="176"/>
                      </a:lnTo>
                      <a:lnTo>
                        <a:pt x="5" y="167"/>
                      </a:lnTo>
                      <a:lnTo>
                        <a:pt x="7" y="157"/>
                      </a:lnTo>
                      <a:lnTo>
                        <a:pt x="11" y="147"/>
                      </a:lnTo>
                      <a:lnTo>
                        <a:pt x="13" y="138"/>
                      </a:lnTo>
                      <a:lnTo>
                        <a:pt x="17" y="128"/>
                      </a:lnTo>
                      <a:lnTo>
                        <a:pt x="21" y="119"/>
                      </a:lnTo>
                      <a:lnTo>
                        <a:pt x="22" y="109"/>
                      </a:lnTo>
                      <a:lnTo>
                        <a:pt x="26" y="100"/>
                      </a:lnTo>
                      <a:lnTo>
                        <a:pt x="30" y="90"/>
                      </a:lnTo>
                      <a:lnTo>
                        <a:pt x="36" y="80"/>
                      </a:lnTo>
                      <a:lnTo>
                        <a:pt x="40" y="71"/>
                      </a:lnTo>
                      <a:lnTo>
                        <a:pt x="44" y="63"/>
                      </a:lnTo>
                      <a:lnTo>
                        <a:pt x="49" y="54"/>
                      </a:lnTo>
                      <a:lnTo>
                        <a:pt x="55" y="46"/>
                      </a:lnTo>
                      <a:lnTo>
                        <a:pt x="61" y="36"/>
                      </a:lnTo>
                      <a:lnTo>
                        <a:pt x="67" y="29"/>
                      </a:lnTo>
                      <a:lnTo>
                        <a:pt x="72" y="25"/>
                      </a:lnTo>
                      <a:lnTo>
                        <a:pt x="76" y="17"/>
                      </a:lnTo>
                      <a:lnTo>
                        <a:pt x="82" y="13"/>
                      </a:lnTo>
                      <a:lnTo>
                        <a:pt x="88" y="8"/>
                      </a:lnTo>
                      <a:lnTo>
                        <a:pt x="93" y="4"/>
                      </a:lnTo>
                      <a:lnTo>
                        <a:pt x="99" y="2"/>
                      </a:lnTo>
                      <a:lnTo>
                        <a:pt x="107" y="0"/>
                      </a:lnTo>
                      <a:lnTo>
                        <a:pt x="114" y="2"/>
                      </a:lnTo>
                      <a:lnTo>
                        <a:pt x="122" y="4"/>
                      </a:lnTo>
                      <a:lnTo>
                        <a:pt x="128" y="8"/>
                      </a:lnTo>
                      <a:lnTo>
                        <a:pt x="135" y="13"/>
                      </a:lnTo>
                      <a:lnTo>
                        <a:pt x="145" y="23"/>
                      </a:lnTo>
                      <a:lnTo>
                        <a:pt x="149" y="29"/>
                      </a:lnTo>
                      <a:lnTo>
                        <a:pt x="155" y="34"/>
                      </a:lnTo>
                      <a:lnTo>
                        <a:pt x="158" y="42"/>
                      </a:lnTo>
                      <a:lnTo>
                        <a:pt x="162" y="48"/>
                      </a:lnTo>
                      <a:lnTo>
                        <a:pt x="166" y="55"/>
                      </a:lnTo>
                      <a:lnTo>
                        <a:pt x="168" y="61"/>
                      </a:lnTo>
                      <a:lnTo>
                        <a:pt x="170" y="69"/>
                      </a:lnTo>
                      <a:lnTo>
                        <a:pt x="174" y="77"/>
                      </a:lnTo>
                      <a:lnTo>
                        <a:pt x="176" y="82"/>
                      </a:lnTo>
                      <a:lnTo>
                        <a:pt x="178" y="90"/>
                      </a:lnTo>
                      <a:lnTo>
                        <a:pt x="180" y="98"/>
                      </a:lnTo>
                      <a:close/>
                    </a:path>
                  </a:pathLst>
                </a:custGeom>
                <a:solidFill>
                  <a:srgbClr val="FFC97F"/>
                </a:solidFill>
                <a:ln w="9525" cap="flat" cmpd="sng">
                  <a:noFill/>
                  <a:round/>
                  <a:headEnd/>
                  <a:tailEnd/>
                </a:ln>
                <a:effectLst>
                  <a:outerShdw blurRad="190500" dist="228600" dir="2700000" algn="ctr">
                    <a:srgbClr val="000000">
                      <a:alpha val="30000"/>
                    </a:srgbClr>
                  </a:outerShdw>
                </a:effectLst>
                <a:sp3d prstMaterial="matte">
                  <a:bevelT w="127000" h="63500"/>
                </a:sp3d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9" name="Unknown Shape"/>
              <p:cNvSpPr>
                <a:spLocks/>
              </p:cNvSpPr>
              <p:nvPr/>
            </p:nvSpPr>
            <p:spPr bwMode="auto">
              <a:xfrm rot="14073898" flipH="1">
                <a:off x="48" y="148"/>
                <a:ext cx="120" cy="216"/>
              </a:xfrm>
              <a:custGeom>
                <a:avLst/>
                <a:gdLst/>
                <a:ahLst/>
                <a:cxnLst>
                  <a:cxn ang="0">
                    <a:pos x="615" y="27"/>
                  </a:cxn>
                  <a:cxn ang="0">
                    <a:pos x="581" y="56"/>
                  </a:cxn>
                  <a:cxn ang="0">
                    <a:pos x="544" y="81"/>
                  </a:cxn>
                  <a:cxn ang="0">
                    <a:pos x="508" y="106"/>
                  </a:cxn>
                  <a:cxn ang="0">
                    <a:pos x="460" y="148"/>
                  </a:cxn>
                  <a:cxn ang="0">
                    <a:pos x="393" y="211"/>
                  </a:cxn>
                  <a:cxn ang="0">
                    <a:pos x="339" y="270"/>
                  </a:cxn>
                  <a:cxn ang="0">
                    <a:pos x="307" y="311"/>
                  </a:cxn>
                  <a:cxn ang="0">
                    <a:pos x="274" y="351"/>
                  </a:cxn>
                  <a:cxn ang="0">
                    <a:pos x="244" y="393"/>
                  </a:cxn>
                  <a:cxn ang="0">
                    <a:pos x="207" y="443"/>
                  </a:cxn>
                  <a:cxn ang="0">
                    <a:pos x="161" y="516"/>
                  </a:cxn>
                  <a:cxn ang="0">
                    <a:pos x="125" y="592"/>
                  </a:cxn>
                  <a:cxn ang="0">
                    <a:pos x="92" y="671"/>
                  </a:cxn>
                  <a:cxn ang="0">
                    <a:pos x="67" y="738"/>
                  </a:cxn>
                  <a:cxn ang="0">
                    <a:pos x="62" y="766"/>
                  </a:cxn>
                  <a:cxn ang="0">
                    <a:pos x="54" y="789"/>
                  </a:cxn>
                  <a:cxn ang="0">
                    <a:pos x="39" y="774"/>
                  </a:cxn>
                  <a:cxn ang="0">
                    <a:pos x="23" y="743"/>
                  </a:cxn>
                  <a:cxn ang="0">
                    <a:pos x="14" y="709"/>
                  </a:cxn>
                  <a:cxn ang="0">
                    <a:pos x="4" y="673"/>
                  </a:cxn>
                  <a:cxn ang="0">
                    <a:pos x="0" y="627"/>
                  </a:cxn>
                  <a:cxn ang="0">
                    <a:pos x="6" y="573"/>
                  </a:cxn>
                  <a:cxn ang="0">
                    <a:pos x="23" y="521"/>
                  </a:cxn>
                  <a:cxn ang="0">
                    <a:pos x="44" y="472"/>
                  </a:cxn>
                  <a:cxn ang="0">
                    <a:pos x="67" y="433"/>
                  </a:cxn>
                  <a:cxn ang="0">
                    <a:pos x="92" y="404"/>
                  </a:cxn>
                  <a:cxn ang="0">
                    <a:pos x="117" y="378"/>
                  </a:cxn>
                  <a:cxn ang="0">
                    <a:pos x="140" y="351"/>
                  </a:cxn>
                  <a:cxn ang="0">
                    <a:pos x="155" y="336"/>
                  </a:cxn>
                  <a:cxn ang="0">
                    <a:pos x="169" y="324"/>
                  </a:cxn>
                  <a:cxn ang="0">
                    <a:pos x="198" y="299"/>
                  </a:cxn>
                  <a:cxn ang="0">
                    <a:pos x="224" y="278"/>
                  </a:cxn>
                  <a:cxn ang="0">
                    <a:pos x="249" y="259"/>
                  </a:cxn>
                  <a:cxn ang="0">
                    <a:pos x="274" y="240"/>
                  </a:cxn>
                  <a:cxn ang="0">
                    <a:pos x="301" y="221"/>
                  </a:cxn>
                  <a:cxn ang="0">
                    <a:pos x="328" y="203"/>
                  </a:cxn>
                  <a:cxn ang="0">
                    <a:pos x="353" y="186"/>
                  </a:cxn>
                  <a:cxn ang="0">
                    <a:pos x="379" y="167"/>
                  </a:cxn>
                  <a:cxn ang="0">
                    <a:pos x="410" y="150"/>
                  </a:cxn>
                  <a:cxn ang="0">
                    <a:pos x="441" y="131"/>
                  </a:cxn>
                  <a:cxn ang="0">
                    <a:pos x="469" y="111"/>
                  </a:cxn>
                  <a:cxn ang="0">
                    <a:pos x="500" y="92"/>
                  </a:cxn>
                  <a:cxn ang="0">
                    <a:pos x="525" y="77"/>
                  </a:cxn>
                  <a:cxn ang="0">
                    <a:pos x="550" y="60"/>
                  </a:cxn>
                  <a:cxn ang="0">
                    <a:pos x="573" y="43"/>
                  </a:cxn>
                  <a:cxn ang="0">
                    <a:pos x="598" y="29"/>
                  </a:cxn>
                  <a:cxn ang="0">
                    <a:pos x="619" y="16"/>
                  </a:cxn>
                  <a:cxn ang="0">
                    <a:pos x="636" y="0"/>
                  </a:cxn>
                </a:cxnLst>
                <a:rect l="0" t="0" r="r" b="b"/>
                <a:pathLst>
                  <a:path w="640" h="791">
                    <a:moveTo>
                      <a:pt x="640" y="2"/>
                    </a:moveTo>
                    <a:lnTo>
                      <a:pt x="632" y="12"/>
                    </a:lnTo>
                    <a:lnTo>
                      <a:pt x="625" y="20"/>
                    </a:lnTo>
                    <a:lnTo>
                      <a:pt x="615" y="27"/>
                    </a:lnTo>
                    <a:lnTo>
                      <a:pt x="607" y="35"/>
                    </a:lnTo>
                    <a:lnTo>
                      <a:pt x="598" y="43"/>
                    </a:lnTo>
                    <a:lnTo>
                      <a:pt x="590" y="48"/>
                    </a:lnTo>
                    <a:lnTo>
                      <a:pt x="581" y="56"/>
                    </a:lnTo>
                    <a:lnTo>
                      <a:pt x="571" y="62"/>
                    </a:lnTo>
                    <a:lnTo>
                      <a:pt x="561" y="67"/>
                    </a:lnTo>
                    <a:lnTo>
                      <a:pt x="552" y="73"/>
                    </a:lnTo>
                    <a:lnTo>
                      <a:pt x="544" y="81"/>
                    </a:lnTo>
                    <a:lnTo>
                      <a:pt x="535" y="87"/>
                    </a:lnTo>
                    <a:lnTo>
                      <a:pt x="525" y="92"/>
                    </a:lnTo>
                    <a:lnTo>
                      <a:pt x="515" y="98"/>
                    </a:lnTo>
                    <a:lnTo>
                      <a:pt x="508" y="106"/>
                    </a:lnTo>
                    <a:lnTo>
                      <a:pt x="498" y="111"/>
                    </a:lnTo>
                    <a:lnTo>
                      <a:pt x="489" y="121"/>
                    </a:lnTo>
                    <a:lnTo>
                      <a:pt x="479" y="129"/>
                    </a:lnTo>
                    <a:lnTo>
                      <a:pt x="460" y="148"/>
                    </a:lnTo>
                    <a:lnTo>
                      <a:pt x="450" y="156"/>
                    </a:lnTo>
                    <a:lnTo>
                      <a:pt x="431" y="175"/>
                    </a:lnTo>
                    <a:lnTo>
                      <a:pt x="422" y="182"/>
                    </a:lnTo>
                    <a:lnTo>
                      <a:pt x="393" y="211"/>
                    </a:lnTo>
                    <a:lnTo>
                      <a:pt x="385" y="221"/>
                    </a:lnTo>
                    <a:lnTo>
                      <a:pt x="366" y="240"/>
                    </a:lnTo>
                    <a:lnTo>
                      <a:pt x="358" y="251"/>
                    </a:lnTo>
                    <a:lnTo>
                      <a:pt x="339" y="270"/>
                    </a:lnTo>
                    <a:lnTo>
                      <a:pt x="332" y="280"/>
                    </a:lnTo>
                    <a:lnTo>
                      <a:pt x="322" y="290"/>
                    </a:lnTo>
                    <a:lnTo>
                      <a:pt x="314" y="301"/>
                    </a:lnTo>
                    <a:lnTo>
                      <a:pt x="307" y="311"/>
                    </a:lnTo>
                    <a:lnTo>
                      <a:pt x="297" y="320"/>
                    </a:lnTo>
                    <a:lnTo>
                      <a:pt x="289" y="332"/>
                    </a:lnTo>
                    <a:lnTo>
                      <a:pt x="282" y="341"/>
                    </a:lnTo>
                    <a:lnTo>
                      <a:pt x="274" y="351"/>
                    </a:lnTo>
                    <a:lnTo>
                      <a:pt x="267" y="362"/>
                    </a:lnTo>
                    <a:lnTo>
                      <a:pt x="257" y="372"/>
                    </a:lnTo>
                    <a:lnTo>
                      <a:pt x="249" y="383"/>
                    </a:lnTo>
                    <a:lnTo>
                      <a:pt x="244" y="393"/>
                    </a:lnTo>
                    <a:lnTo>
                      <a:pt x="234" y="404"/>
                    </a:lnTo>
                    <a:lnTo>
                      <a:pt x="228" y="414"/>
                    </a:lnTo>
                    <a:lnTo>
                      <a:pt x="221" y="426"/>
                    </a:lnTo>
                    <a:lnTo>
                      <a:pt x="207" y="443"/>
                    </a:lnTo>
                    <a:lnTo>
                      <a:pt x="196" y="460"/>
                    </a:lnTo>
                    <a:lnTo>
                      <a:pt x="182" y="479"/>
                    </a:lnTo>
                    <a:lnTo>
                      <a:pt x="173" y="496"/>
                    </a:lnTo>
                    <a:lnTo>
                      <a:pt x="161" y="516"/>
                    </a:lnTo>
                    <a:lnTo>
                      <a:pt x="152" y="535"/>
                    </a:lnTo>
                    <a:lnTo>
                      <a:pt x="142" y="554"/>
                    </a:lnTo>
                    <a:lnTo>
                      <a:pt x="132" y="573"/>
                    </a:lnTo>
                    <a:lnTo>
                      <a:pt x="125" y="592"/>
                    </a:lnTo>
                    <a:lnTo>
                      <a:pt x="117" y="611"/>
                    </a:lnTo>
                    <a:lnTo>
                      <a:pt x="108" y="632"/>
                    </a:lnTo>
                    <a:lnTo>
                      <a:pt x="100" y="652"/>
                    </a:lnTo>
                    <a:lnTo>
                      <a:pt x="92" y="671"/>
                    </a:lnTo>
                    <a:lnTo>
                      <a:pt x="86" y="692"/>
                    </a:lnTo>
                    <a:lnTo>
                      <a:pt x="79" y="711"/>
                    </a:lnTo>
                    <a:lnTo>
                      <a:pt x="71" y="730"/>
                    </a:lnTo>
                    <a:lnTo>
                      <a:pt x="67" y="738"/>
                    </a:lnTo>
                    <a:lnTo>
                      <a:pt x="65" y="745"/>
                    </a:lnTo>
                    <a:lnTo>
                      <a:pt x="64" y="753"/>
                    </a:lnTo>
                    <a:lnTo>
                      <a:pt x="62" y="759"/>
                    </a:lnTo>
                    <a:lnTo>
                      <a:pt x="62" y="766"/>
                    </a:lnTo>
                    <a:lnTo>
                      <a:pt x="60" y="774"/>
                    </a:lnTo>
                    <a:lnTo>
                      <a:pt x="58" y="782"/>
                    </a:lnTo>
                    <a:lnTo>
                      <a:pt x="56" y="789"/>
                    </a:lnTo>
                    <a:lnTo>
                      <a:pt x="54" y="789"/>
                    </a:lnTo>
                    <a:lnTo>
                      <a:pt x="52" y="791"/>
                    </a:lnTo>
                    <a:lnTo>
                      <a:pt x="50" y="789"/>
                    </a:lnTo>
                    <a:lnTo>
                      <a:pt x="44" y="782"/>
                    </a:lnTo>
                    <a:lnTo>
                      <a:pt x="39" y="774"/>
                    </a:lnTo>
                    <a:lnTo>
                      <a:pt x="35" y="766"/>
                    </a:lnTo>
                    <a:lnTo>
                      <a:pt x="31" y="759"/>
                    </a:lnTo>
                    <a:lnTo>
                      <a:pt x="27" y="751"/>
                    </a:lnTo>
                    <a:lnTo>
                      <a:pt x="23" y="743"/>
                    </a:lnTo>
                    <a:lnTo>
                      <a:pt x="21" y="734"/>
                    </a:lnTo>
                    <a:lnTo>
                      <a:pt x="18" y="726"/>
                    </a:lnTo>
                    <a:lnTo>
                      <a:pt x="16" y="717"/>
                    </a:lnTo>
                    <a:lnTo>
                      <a:pt x="14" y="709"/>
                    </a:lnTo>
                    <a:lnTo>
                      <a:pt x="10" y="699"/>
                    </a:lnTo>
                    <a:lnTo>
                      <a:pt x="8" y="690"/>
                    </a:lnTo>
                    <a:lnTo>
                      <a:pt x="6" y="682"/>
                    </a:lnTo>
                    <a:lnTo>
                      <a:pt x="4" y="673"/>
                    </a:lnTo>
                    <a:lnTo>
                      <a:pt x="2" y="665"/>
                    </a:lnTo>
                    <a:lnTo>
                      <a:pt x="2" y="655"/>
                    </a:lnTo>
                    <a:lnTo>
                      <a:pt x="0" y="642"/>
                    </a:lnTo>
                    <a:lnTo>
                      <a:pt x="0" y="627"/>
                    </a:lnTo>
                    <a:lnTo>
                      <a:pt x="2" y="613"/>
                    </a:lnTo>
                    <a:lnTo>
                      <a:pt x="2" y="600"/>
                    </a:lnTo>
                    <a:lnTo>
                      <a:pt x="4" y="586"/>
                    </a:lnTo>
                    <a:lnTo>
                      <a:pt x="6" y="573"/>
                    </a:lnTo>
                    <a:lnTo>
                      <a:pt x="10" y="560"/>
                    </a:lnTo>
                    <a:lnTo>
                      <a:pt x="14" y="546"/>
                    </a:lnTo>
                    <a:lnTo>
                      <a:pt x="18" y="533"/>
                    </a:lnTo>
                    <a:lnTo>
                      <a:pt x="23" y="521"/>
                    </a:lnTo>
                    <a:lnTo>
                      <a:pt x="27" y="508"/>
                    </a:lnTo>
                    <a:lnTo>
                      <a:pt x="33" y="494"/>
                    </a:lnTo>
                    <a:lnTo>
                      <a:pt x="39" y="483"/>
                    </a:lnTo>
                    <a:lnTo>
                      <a:pt x="44" y="472"/>
                    </a:lnTo>
                    <a:lnTo>
                      <a:pt x="50" y="460"/>
                    </a:lnTo>
                    <a:lnTo>
                      <a:pt x="58" y="447"/>
                    </a:lnTo>
                    <a:lnTo>
                      <a:pt x="64" y="441"/>
                    </a:lnTo>
                    <a:lnTo>
                      <a:pt x="67" y="433"/>
                    </a:lnTo>
                    <a:lnTo>
                      <a:pt x="75" y="426"/>
                    </a:lnTo>
                    <a:lnTo>
                      <a:pt x="81" y="418"/>
                    </a:lnTo>
                    <a:lnTo>
                      <a:pt x="86" y="412"/>
                    </a:lnTo>
                    <a:lnTo>
                      <a:pt x="92" y="404"/>
                    </a:lnTo>
                    <a:lnTo>
                      <a:pt x="98" y="397"/>
                    </a:lnTo>
                    <a:lnTo>
                      <a:pt x="104" y="391"/>
                    </a:lnTo>
                    <a:lnTo>
                      <a:pt x="109" y="383"/>
                    </a:lnTo>
                    <a:lnTo>
                      <a:pt x="117" y="378"/>
                    </a:lnTo>
                    <a:lnTo>
                      <a:pt x="123" y="370"/>
                    </a:lnTo>
                    <a:lnTo>
                      <a:pt x="129" y="364"/>
                    </a:lnTo>
                    <a:lnTo>
                      <a:pt x="134" y="357"/>
                    </a:lnTo>
                    <a:lnTo>
                      <a:pt x="140" y="351"/>
                    </a:lnTo>
                    <a:lnTo>
                      <a:pt x="146" y="343"/>
                    </a:lnTo>
                    <a:lnTo>
                      <a:pt x="154" y="337"/>
                    </a:lnTo>
                    <a:lnTo>
                      <a:pt x="152" y="336"/>
                    </a:lnTo>
                    <a:lnTo>
                      <a:pt x="155" y="336"/>
                    </a:lnTo>
                    <a:lnTo>
                      <a:pt x="159" y="332"/>
                    </a:lnTo>
                    <a:lnTo>
                      <a:pt x="163" y="330"/>
                    </a:lnTo>
                    <a:lnTo>
                      <a:pt x="165" y="326"/>
                    </a:lnTo>
                    <a:lnTo>
                      <a:pt x="169" y="324"/>
                    </a:lnTo>
                    <a:lnTo>
                      <a:pt x="177" y="316"/>
                    </a:lnTo>
                    <a:lnTo>
                      <a:pt x="180" y="314"/>
                    </a:lnTo>
                    <a:lnTo>
                      <a:pt x="192" y="303"/>
                    </a:lnTo>
                    <a:lnTo>
                      <a:pt x="198" y="299"/>
                    </a:lnTo>
                    <a:lnTo>
                      <a:pt x="205" y="293"/>
                    </a:lnTo>
                    <a:lnTo>
                      <a:pt x="211" y="290"/>
                    </a:lnTo>
                    <a:lnTo>
                      <a:pt x="217" y="284"/>
                    </a:lnTo>
                    <a:lnTo>
                      <a:pt x="224" y="278"/>
                    </a:lnTo>
                    <a:lnTo>
                      <a:pt x="230" y="274"/>
                    </a:lnTo>
                    <a:lnTo>
                      <a:pt x="236" y="269"/>
                    </a:lnTo>
                    <a:lnTo>
                      <a:pt x="244" y="265"/>
                    </a:lnTo>
                    <a:lnTo>
                      <a:pt x="249" y="259"/>
                    </a:lnTo>
                    <a:lnTo>
                      <a:pt x="255" y="255"/>
                    </a:lnTo>
                    <a:lnTo>
                      <a:pt x="263" y="249"/>
                    </a:lnTo>
                    <a:lnTo>
                      <a:pt x="268" y="246"/>
                    </a:lnTo>
                    <a:lnTo>
                      <a:pt x="274" y="240"/>
                    </a:lnTo>
                    <a:lnTo>
                      <a:pt x="282" y="236"/>
                    </a:lnTo>
                    <a:lnTo>
                      <a:pt x="288" y="232"/>
                    </a:lnTo>
                    <a:lnTo>
                      <a:pt x="295" y="226"/>
                    </a:lnTo>
                    <a:lnTo>
                      <a:pt x="301" y="221"/>
                    </a:lnTo>
                    <a:lnTo>
                      <a:pt x="309" y="217"/>
                    </a:lnTo>
                    <a:lnTo>
                      <a:pt x="314" y="213"/>
                    </a:lnTo>
                    <a:lnTo>
                      <a:pt x="320" y="209"/>
                    </a:lnTo>
                    <a:lnTo>
                      <a:pt x="328" y="203"/>
                    </a:lnTo>
                    <a:lnTo>
                      <a:pt x="334" y="200"/>
                    </a:lnTo>
                    <a:lnTo>
                      <a:pt x="339" y="194"/>
                    </a:lnTo>
                    <a:lnTo>
                      <a:pt x="347" y="190"/>
                    </a:lnTo>
                    <a:lnTo>
                      <a:pt x="353" y="186"/>
                    </a:lnTo>
                    <a:lnTo>
                      <a:pt x="360" y="180"/>
                    </a:lnTo>
                    <a:lnTo>
                      <a:pt x="366" y="177"/>
                    </a:lnTo>
                    <a:lnTo>
                      <a:pt x="374" y="171"/>
                    </a:lnTo>
                    <a:lnTo>
                      <a:pt x="379" y="167"/>
                    </a:lnTo>
                    <a:lnTo>
                      <a:pt x="387" y="163"/>
                    </a:lnTo>
                    <a:lnTo>
                      <a:pt x="395" y="157"/>
                    </a:lnTo>
                    <a:lnTo>
                      <a:pt x="402" y="154"/>
                    </a:lnTo>
                    <a:lnTo>
                      <a:pt x="410" y="150"/>
                    </a:lnTo>
                    <a:lnTo>
                      <a:pt x="418" y="144"/>
                    </a:lnTo>
                    <a:lnTo>
                      <a:pt x="425" y="140"/>
                    </a:lnTo>
                    <a:lnTo>
                      <a:pt x="433" y="136"/>
                    </a:lnTo>
                    <a:lnTo>
                      <a:pt x="441" y="131"/>
                    </a:lnTo>
                    <a:lnTo>
                      <a:pt x="447" y="125"/>
                    </a:lnTo>
                    <a:lnTo>
                      <a:pt x="454" y="121"/>
                    </a:lnTo>
                    <a:lnTo>
                      <a:pt x="462" y="115"/>
                    </a:lnTo>
                    <a:lnTo>
                      <a:pt x="469" y="111"/>
                    </a:lnTo>
                    <a:lnTo>
                      <a:pt x="477" y="106"/>
                    </a:lnTo>
                    <a:lnTo>
                      <a:pt x="485" y="100"/>
                    </a:lnTo>
                    <a:lnTo>
                      <a:pt x="492" y="96"/>
                    </a:lnTo>
                    <a:lnTo>
                      <a:pt x="500" y="92"/>
                    </a:lnTo>
                    <a:lnTo>
                      <a:pt x="508" y="87"/>
                    </a:lnTo>
                    <a:lnTo>
                      <a:pt x="514" y="83"/>
                    </a:lnTo>
                    <a:lnTo>
                      <a:pt x="519" y="81"/>
                    </a:lnTo>
                    <a:lnTo>
                      <a:pt x="525" y="77"/>
                    </a:lnTo>
                    <a:lnTo>
                      <a:pt x="531" y="73"/>
                    </a:lnTo>
                    <a:lnTo>
                      <a:pt x="538" y="67"/>
                    </a:lnTo>
                    <a:lnTo>
                      <a:pt x="544" y="64"/>
                    </a:lnTo>
                    <a:lnTo>
                      <a:pt x="550" y="60"/>
                    </a:lnTo>
                    <a:lnTo>
                      <a:pt x="556" y="56"/>
                    </a:lnTo>
                    <a:lnTo>
                      <a:pt x="561" y="52"/>
                    </a:lnTo>
                    <a:lnTo>
                      <a:pt x="567" y="48"/>
                    </a:lnTo>
                    <a:lnTo>
                      <a:pt x="573" y="43"/>
                    </a:lnTo>
                    <a:lnTo>
                      <a:pt x="581" y="39"/>
                    </a:lnTo>
                    <a:lnTo>
                      <a:pt x="586" y="35"/>
                    </a:lnTo>
                    <a:lnTo>
                      <a:pt x="592" y="31"/>
                    </a:lnTo>
                    <a:lnTo>
                      <a:pt x="598" y="29"/>
                    </a:lnTo>
                    <a:lnTo>
                      <a:pt x="604" y="25"/>
                    </a:lnTo>
                    <a:lnTo>
                      <a:pt x="609" y="21"/>
                    </a:lnTo>
                    <a:lnTo>
                      <a:pt x="613" y="20"/>
                    </a:lnTo>
                    <a:lnTo>
                      <a:pt x="619" y="16"/>
                    </a:lnTo>
                    <a:lnTo>
                      <a:pt x="623" y="10"/>
                    </a:lnTo>
                    <a:lnTo>
                      <a:pt x="627" y="8"/>
                    </a:lnTo>
                    <a:lnTo>
                      <a:pt x="632" y="4"/>
                    </a:lnTo>
                    <a:lnTo>
                      <a:pt x="636" y="0"/>
                    </a:lnTo>
                    <a:lnTo>
                      <a:pt x="640" y="0"/>
                    </a:lnTo>
                    <a:lnTo>
                      <a:pt x="640" y="2"/>
                    </a:lnTo>
                    <a:close/>
                  </a:path>
                </a:pathLst>
              </a:custGeom>
              <a:solidFill>
                <a:srgbClr val="00FF00"/>
              </a:solidFill>
              <a:ln w="9525" cap="flat" cmpd="sng">
                <a:noFill/>
                <a:round/>
                <a:headEnd/>
                <a:tailEnd/>
              </a:ln>
              <a:effectLst>
                <a:outerShdw blurRad="190500" dist="228600" dir="2700000" algn="ctr">
                  <a:srgbClr val="000000">
                    <a:alpha val="30000"/>
                  </a:srgbClr>
                </a:outerShdw>
              </a:effectLst>
              <a:sp3d prstMaterial="matte">
                <a:bevelT w="127000" h="63500"/>
              </a:sp3d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58" name="Group 73"/>
          <p:cNvGrpSpPr>
            <a:grpSpLocks/>
          </p:cNvGrpSpPr>
          <p:nvPr/>
        </p:nvGrpSpPr>
        <p:grpSpPr bwMode="auto">
          <a:xfrm rot="-590108">
            <a:off x="2541819" y="3534320"/>
            <a:ext cx="1018657" cy="1700860"/>
            <a:chOff x="0" y="0"/>
            <a:chExt cx="480" cy="960"/>
          </a:xfrm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</p:grpSpPr>
        <p:grpSp>
          <p:nvGrpSpPr>
            <p:cNvPr id="59" name="Group 74"/>
            <p:cNvGrpSpPr>
              <a:grpSpLocks/>
            </p:cNvGrpSpPr>
            <p:nvPr/>
          </p:nvGrpSpPr>
          <p:grpSpPr bwMode="auto">
            <a:xfrm>
              <a:off x="0" y="0"/>
              <a:ext cx="482" cy="745"/>
              <a:chOff x="0" y="0"/>
              <a:chExt cx="760" cy="1271"/>
            </a:xfrm>
          </p:grpSpPr>
          <p:grpSp>
            <p:nvGrpSpPr>
              <p:cNvPr id="67" name="Group 75"/>
              <p:cNvGrpSpPr>
                <a:grpSpLocks/>
              </p:cNvGrpSpPr>
              <p:nvPr/>
            </p:nvGrpSpPr>
            <p:grpSpPr bwMode="auto">
              <a:xfrm>
                <a:off x="0" y="575"/>
                <a:ext cx="267" cy="268"/>
                <a:chOff x="0" y="0"/>
                <a:chExt cx="379" cy="412"/>
              </a:xfrm>
            </p:grpSpPr>
            <p:sp>
              <p:nvSpPr>
                <p:cNvPr id="80" name="Unknown Shape"/>
                <p:cNvSpPr>
                  <a:spLocks/>
                </p:cNvSpPr>
                <p:nvPr/>
              </p:nvSpPr>
              <p:spPr bwMode="auto">
                <a:xfrm>
                  <a:off x="0" y="0"/>
                  <a:ext cx="379" cy="412"/>
                </a:xfrm>
                <a:custGeom>
                  <a:avLst/>
                  <a:gdLst/>
                  <a:ahLst/>
                  <a:cxnLst>
                    <a:cxn ang="0">
                      <a:pos x="197" y="14"/>
                    </a:cxn>
                    <a:cxn ang="0">
                      <a:pos x="206" y="25"/>
                    </a:cxn>
                    <a:cxn ang="0">
                      <a:pos x="216" y="37"/>
                    </a:cxn>
                    <a:cxn ang="0">
                      <a:pos x="233" y="52"/>
                    </a:cxn>
                    <a:cxn ang="0">
                      <a:pos x="245" y="65"/>
                    </a:cxn>
                    <a:cxn ang="0">
                      <a:pos x="258" y="79"/>
                    </a:cxn>
                    <a:cxn ang="0">
                      <a:pos x="300" y="119"/>
                    </a:cxn>
                    <a:cxn ang="0">
                      <a:pos x="314" y="132"/>
                    </a:cxn>
                    <a:cxn ang="0">
                      <a:pos x="333" y="153"/>
                    </a:cxn>
                    <a:cxn ang="0">
                      <a:pos x="346" y="173"/>
                    </a:cxn>
                    <a:cxn ang="0">
                      <a:pos x="360" y="198"/>
                    </a:cxn>
                    <a:cxn ang="0">
                      <a:pos x="369" y="222"/>
                    </a:cxn>
                    <a:cxn ang="0">
                      <a:pos x="377" y="249"/>
                    </a:cxn>
                    <a:cxn ang="0">
                      <a:pos x="379" y="284"/>
                    </a:cxn>
                    <a:cxn ang="0">
                      <a:pos x="375" y="303"/>
                    </a:cxn>
                    <a:cxn ang="0">
                      <a:pos x="371" y="320"/>
                    </a:cxn>
                    <a:cxn ang="0">
                      <a:pos x="363" y="337"/>
                    </a:cxn>
                    <a:cxn ang="0">
                      <a:pos x="356" y="353"/>
                    </a:cxn>
                    <a:cxn ang="0">
                      <a:pos x="344" y="368"/>
                    </a:cxn>
                    <a:cxn ang="0">
                      <a:pos x="331" y="381"/>
                    </a:cxn>
                    <a:cxn ang="0">
                      <a:pos x="316" y="393"/>
                    </a:cxn>
                    <a:cxn ang="0">
                      <a:pos x="300" y="399"/>
                    </a:cxn>
                    <a:cxn ang="0">
                      <a:pos x="285" y="404"/>
                    </a:cxn>
                    <a:cxn ang="0">
                      <a:pos x="270" y="408"/>
                    </a:cxn>
                    <a:cxn ang="0">
                      <a:pos x="254" y="412"/>
                    </a:cxn>
                    <a:cxn ang="0">
                      <a:pos x="214" y="410"/>
                    </a:cxn>
                    <a:cxn ang="0">
                      <a:pos x="197" y="406"/>
                    </a:cxn>
                    <a:cxn ang="0">
                      <a:pos x="181" y="401"/>
                    </a:cxn>
                    <a:cxn ang="0">
                      <a:pos x="166" y="393"/>
                    </a:cxn>
                    <a:cxn ang="0">
                      <a:pos x="153" y="383"/>
                    </a:cxn>
                    <a:cxn ang="0">
                      <a:pos x="134" y="366"/>
                    </a:cxn>
                    <a:cxn ang="0">
                      <a:pos x="124" y="353"/>
                    </a:cxn>
                    <a:cxn ang="0">
                      <a:pos x="114" y="339"/>
                    </a:cxn>
                    <a:cxn ang="0">
                      <a:pos x="107" y="324"/>
                    </a:cxn>
                    <a:cxn ang="0">
                      <a:pos x="101" y="309"/>
                    </a:cxn>
                    <a:cxn ang="0">
                      <a:pos x="90" y="291"/>
                    </a:cxn>
                    <a:cxn ang="0">
                      <a:pos x="80" y="274"/>
                    </a:cxn>
                    <a:cxn ang="0">
                      <a:pos x="69" y="257"/>
                    </a:cxn>
                    <a:cxn ang="0">
                      <a:pos x="57" y="240"/>
                    </a:cxn>
                    <a:cxn ang="0">
                      <a:pos x="46" y="224"/>
                    </a:cxn>
                    <a:cxn ang="0">
                      <a:pos x="24" y="201"/>
                    </a:cxn>
                    <a:cxn ang="0">
                      <a:pos x="9" y="190"/>
                    </a:cxn>
                    <a:cxn ang="0">
                      <a:pos x="1" y="180"/>
                    </a:cxn>
                    <a:cxn ang="0">
                      <a:pos x="17" y="173"/>
                    </a:cxn>
                    <a:cxn ang="0">
                      <a:pos x="36" y="171"/>
                    </a:cxn>
                    <a:cxn ang="0">
                      <a:pos x="99" y="173"/>
                    </a:cxn>
                    <a:cxn ang="0">
                      <a:pos x="118" y="175"/>
                    </a:cxn>
                    <a:cxn ang="0">
                      <a:pos x="136" y="178"/>
                    </a:cxn>
                    <a:cxn ang="0">
                      <a:pos x="155" y="182"/>
                    </a:cxn>
                    <a:cxn ang="0">
                      <a:pos x="159" y="142"/>
                    </a:cxn>
                    <a:cxn ang="0">
                      <a:pos x="164" y="104"/>
                    </a:cxn>
                    <a:cxn ang="0">
                      <a:pos x="172" y="67"/>
                    </a:cxn>
                    <a:cxn ang="0">
                      <a:pos x="180" y="29"/>
                    </a:cxn>
                    <a:cxn ang="0">
                      <a:pos x="181" y="18"/>
                    </a:cxn>
                    <a:cxn ang="0">
                      <a:pos x="183" y="6"/>
                    </a:cxn>
                    <a:cxn ang="0">
                      <a:pos x="189" y="0"/>
                    </a:cxn>
                    <a:cxn ang="0">
                      <a:pos x="191" y="4"/>
                    </a:cxn>
                    <a:cxn ang="0">
                      <a:pos x="193" y="8"/>
                    </a:cxn>
                  </a:cxnLst>
                  <a:rect l="0" t="0" r="r" b="b"/>
                  <a:pathLst>
                    <a:path w="379" h="412">
                      <a:moveTo>
                        <a:pt x="193" y="8"/>
                      </a:moveTo>
                      <a:lnTo>
                        <a:pt x="197" y="14"/>
                      </a:lnTo>
                      <a:lnTo>
                        <a:pt x="203" y="19"/>
                      </a:lnTo>
                      <a:lnTo>
                        <a:pt x="206" y="25"/>
                      </a:lnTo>
                      <a:lnTo>
                        <a:pt x="212" y="31"/>
                      </a:lnTo>
                      <a:lnTo>
                        <a:pt x="216" y="37"/>
                      </a:lnTo>
                      <a:lnTo>
                        <a:pt x="226" y="46"/>
                      </a:lnTo>
                      <a:lnTo>
                        <a:pt x="233" y="52"/>
                      </a:lnTo>
                      <a:lnTo>
                        <a:pt x="239" y="58"/>
                      </a:lnTo>
                      <a:lnTo>
                        <a:pt x="245" y="65"/>
                      </a:lnTo>
                      <a:lnTo>
                        <a:pt x="252" y="71"/>
                      </a:lnTo>
                      <a:lnTo>
                        <a:pt x="258" y="79"/>
                      </a:lnTo>
                      <a:lnTo>
                        <a:pt x="266" y="85"/>
                      </a:lnTo>
                      <a:lnTo>
                        <a:pt x="300" y="119"/>
                      </a:lnTo>
                      <a:lnTo>
                        <a:pt x="308" y="125"/>
                      </a:lnTo>
                      <a:lnTo>
                        <a:pt x="314" y="132"/>
                      </a:lnTo>
                      <a:lnTo>
                        <a:pt x="327" y="146"/>
                      </a:lnTo>
                      <a:lnTo>
                        <a:pt x="333" y="153"/>
                      </a:lnTo>
                      <a:lnTo>
                        <a:pt x="339" y="161"/>
                      </a:lnTo>
                      <a:lnTo>
                        <a:pt x="346" y="173"/>
                      </a:lnTo>
                      <a:lnTo>
                        <a:pt x="352" y="184"/>
                      </a:lnTo>
                      <a:lnTo>
                        <a:pt x="360" y="198"/>
                      </a:lnTo>
                      <a:lnTo>
                        <a:pt x="365" y="209"/>
                      </a:lnTo>
                      <a:lnTo>
                        <a:pt x="369" y="222"/>
                      </a:lnTo>
                      <a:lnTo>
                        <a:pt x="375" y="236"/>
                      </a:lnTo>
                      <a:lnTo>
                        <a:pt x="377" y="249"/>
                      </a:lnTo>
                      <a:lnTo>
                        <a:pt x="379" y="265"/>
                      </a:lnTo>
                      <a:lnTo>
                        <a:pt x="379" y="284"/>
                      </a:lnTo>
                      <a:lnTo>
                        <a:pt x="377" y="293"/>
                      </a:lnTo>
                      <a:lnTo>
                        <a:pt x="375" y="303"/>
                      </a:lnTo>
                      <a:lnTo>
                        <a:pt x="375" y="311"/>
                      </a:lnTo>
                      <a:lnTo>
                        <a:pt x="371" y="320"/>
                      </a:lnTo>
                      <a:lnTo>
                        <a:pt x="367" y="330"/>
                      </a:lnTo>
                      <a:lnTo>
                        <a:pt x="363" y="337"/>
                      </a:lnTo>
                      <a:lnTo>
                        <a:pt x="360" y="345"/>
                      </a:lnTo>
                      <a:lnTo>
                        <a:pt x="356" y="353"/>
                      </a:lnTo>
                      <a:lnTo>
                        <a:pt x="350" y="362"/>
                      </a:lnTo>
                      <a:lnTo>
                        <a:pt x="344" y="368"/>
                      </a:lnTo>
                      <a:lnTo>
                        <a:pt x="339" y="376"/>
                      </a:lnTo>
                      <a:lnTo>
                        <a:pt x="331" y="381"/>
                      </a:lnTo>
                      <a:lnTo>
                        <a:pt x="323" y="387"/>
                      </a:lnTo>
                      <a:lnTo>
                        <a:pt x="316" y="393"/>
                      </a:lnTo>
                      <a:lnTo>
                        <a:pt x="308" y="397"/>
                      </a:lnTo>
                      <a:lnTo>
                        <a:pt x="300" y="399"/>
                      </a:lnTo>
                      <a:lnTo>
                        <a:pt x="293" y="402"/>
                      </a:lnTo>
                      <a:lnTo>
                        <a:pt x="285" y="404"/>
                      </a:lnTo>
                      <a:lnTo>
                        <a:pt x="277" y="406"/>
                      </a:lnTo>
                      <a:lnTo>
                        <a:pt x="270" y="408"/>
                      </a:lnTo>
                      <a:lnTo>
                        <a:pt x="262" y="410"/>
                      </a:lnTo>
                      <a:lnTo>
                        <a:pt x="254" y="412"/>
                      </a:lnTo>
                      <a:lnTo>
                        <a:pt x="222" y="412"/>
                      </a:lnTo>
                      <a:lnTo>
                        <a:pt x="214" y="410"/>
                      </a:lnTo>
                      <a:lnTo>
                        <a:pt x="204" y="408"/>
                      </a:lnTo>
                      <a:lnTo>
                        <a:pt x="197" y="406"/>
                      </a:lnTo>
                      <a:lnTo>
                        <a:pt x="189" y="404"/>
                      </a:lnTo>
                      <a:lnTo>
                        <a:pt x="181" y="401"/>
                      </a:lnTo>
                      <a:lnTo>
                        <a:pt x="174" y="397"/>
                      </a:lnTo>
                      <a:lnTo>
                        <a:pt x="166" y="393"/>
                      </a:lnTo>
                      <a:lnTo>
                        <a:pt x="159" y="389"/>
                      </a:lnTo>
                      <a:lnTo>
                        <a:pt x="153" y="383"/>
                      </a:lnTo>
                      <a:lnTo>
                        <a:pt x="145" y="378"/>
                      </a:lnTo>
                      <a:lnTo>
                        <a:pt x="134" y="366"/>
                      </a:lnTo>
                      <a:lnTo>
                        <a:pt x="130" y="360"/>
                      </a:lnTo>
                      <a:lnTo>
                        <a:pt x="124" y="353"/>
                      </a:lnTo>
                      <a:lnTo>
                        <a:pt x="118" y="345"/>
                      </a:lnTo>
                      <a:lnTo>
                        <a:pt x="114" y="339"/>
                      </a:lnTo>
                      <a:lnTo>
                        <a:pt x="111" y="332"/>
                      </a:lnTo>
                      <a:lnTo>
                        <a:pt x="107" y="324"/>
                      </a:lnTo>
                      <a:lnTo>
                        <a:pt x="103" y="316"/>
                      </a:lnTo>
                      <a:lnTo>
                        <a:pt x="101" y="309"/>
                      </a:lnTo>
                      <a:lnTo>
                        <a:pt x="95" y="301"/>
                      </a:lnTo>
                      <a:lnTo>
                        <a:pt x="90" y="291"/>
                      </a:lnTo>
                      <a:lnTo>
                        <a:pt x="84" y="284"/>
                      </a:lnTo>
                      <a:lnTo>
                        <a:pt x="80" y="274"/>
                      </a:lnTo>
                      <a:lnTo>
                        <a:pt x="74" y="266"/>
                      </a:lnTo>
                      <a:lnTo>
                        <a:pt x="69" y="257"/>
                      </a:lnTo>
                      <a:lnTo>
                        <a:pt x="63" y="249"/>
                      </a:lnTo>
                      <a:lnTo>
                        <a:pt x="57" y="240"/>
                      </a:lnTo>
                      <a:lnTo>
                        <a:pt x="51" y="232"/>
                      </a:lnTo>
                      <a:lnTo>
                        <a:pt x="46" y="224"/>
                      </a:lnTo>
                      <a:lnTo>
                        <a:pt x="40" y="217"/>
                      </a:lnTo>
                      <a:lnTo>
                        <a:pt x="24" y="201"/>
                      </a:lnTo>
                      <a:lnTo>
                        <a:pt x="17" y="196"/>
                      </a:lnTo>
                      <a:lnTo>
                        <a:pt x="9" y="190"/>
                      </a:lnTo>
                      <a:lnTo>
                        <a:pt x="0" y="184"/>
                      </a:lnTo>
                      <a:lnTo>
                        <a:pt x="1" y="180"/>
                      </a:lnTo>
                      <a:lnTo>
                        <a:pt x="7" y="175"/>
                      </a:lnTo>
                      <a:lnTo>
                        <a:pt x="17" y="173"/>
                      </a:lnTo>
                      <a:lnTo>
                        <a:pt x="26" y="173"/>
                      </a:lnTo>
                      <a:lnTo>
                        <a:pt x="36" y="171"/>
                      </a:lnTo>
                      <a:lnTo>
                        <a:pt x="90" y="171"/>
                      </a:lnTo>
                      <a:lnTo>
                        <a:pt x="99" y="173"/>
                      </a:lnTo>
                      <a:lnTo>
                        <a:pt x="109" y="173"/>
                      </a:lnTo>
                      <a:lnTo>
                        <a:pt x="118" y="175"/>
                      </a:lnTo>
                      <a:lnTo>
                        <a:pt x="128" y="176"/>
                      </a:lnTo>
                      <a:lnTo>
                        <a:pt x="136" y="178"/>
                      </a:lnTo>
                      <a:lnTo>
                        <a:pt x="145" y="180"/>
                      </a:lnTo>
                      <a:lnTo>
                        <a:pt x="155" y="182"/>
                      </a:lnTo>
                      <a:lnTo>
                        <a:pt x="157" y="161"/>
                      </a:lnTo>
                      <a:lnTo>
                        <a:pt x="159" y="142"/>
                      </a:lnTo>
                      <a:lnTo>
                        <a:pt x="160" y="123"/>
                      </a:lnTo>
                      <a:lnTo>
                        <a:pt x="164" y="104"/>
                      </a:lnTo>
                      <a:lnTo>
                        <a:pt x="168" y="85"/>
                      </a:lnTo>
                      <a:lnTo>
                        <a:pt x="172" y="67"/>
                      </a:lnTo>
                      <a:lnTo>
                        <a:pt x="176" y="48"/>
                      </a:lnTo>
                      <a:lnTo>
                        <a:pt x="180" y="29"/>
                      </a:lnTo>
                      <a:lnTo>
                        <a:pt x="180" y="21"/>
                      </a:lnTo>
                      <a:lnTo>
                        <a:pt x="181" y="18"/>
                      </a:lnTo>
                      <a:lnTo>
                        <a:pt x="181" y="10"/>
                      </a:lnTo>
                      <a:lnTo>
                        <a:pt x="183" y="6"/>
                      </a:lnTo>
                      <a:lnTo>
                        <a:pt x="185" y="2"/>
                      </a:lnTo>
                      <a:lnTo>
                        <a:pt x="189" y="0"/>
                      </a:lnTo>
                      <a:lnTo>
                        <a:pt x="191" y="0"/>
                      </a:lnTo>
                      <a:lnTo>
                        <a:pt x="191" y="4"/>
                      </a:lnTo>
                      <a:lnTo>
                        <a:pt x="193" y="6"/>
                      </a:lnTo>
                      <a:lnTo>
                        <a:pt x="193" y="8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 cap="flat" cmpd="sng">
                  <a:noFill/>
                  <a:round/>
                  <a:headEnd/>
                  <a:tailEnd/>
                </a:ln>
                <a:effectLst>
                  <a:outerShdw blurRad="190500" dist="228600" dir="2700000" algn="ctr">
                    <a:srgbClr val="000000">
                      <a:alpha val="30000"/>
                    </a:srgbClr>
                  </a:outerShdw>
                </a:effectLst>
                <a:sp3d prstMaterial="matte">
                  <a:bevelT w="127000" h="63500"/>
                </a:sp3d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1" name="Unknown Shape"/>
                <p:cNvSpPr>
                  <a:spLocks/>
                </p:cNvSpPr>
                <p:nvPr/>
              </p:nvSpPr>
              <p:spPr bwMode="auto">
                <a:xfrm>
                  <a:off x="84" y="21"/>
                  <a:ext cx="80" cy="142"/>
                </a:xfrm>
                <a:custGeom>
                  <a:avLst/>
                  <a:gdLst/>
                  <a:ahLst/>
                  <a:cxnLst>
                    <a:cxn ang="0">
                      <a:pos x="80" y="6"/>
                    </a:cxn>
                    <a:cxn ang="0">
                      <a:pos x="80" y="14"/>
                    </a:cxn>
                    <a:cxn ang="0">
                      <a:pos x="78" y="21"/>
                    </a:cxn>
                    <a:cxn ang="0">
                      <a:pos x="75" y="29"/>
                    </a:cxn>
                    <a:cxn ang="0">
                      <a:pos x="73" y="37"/>
                    </a:cxn>
                    <a:cxn ang="0">
                      <a:pos x="69" y="48"/>
                    </a:cxn>
                    <a:cxn ang="0">
                      <a:pos x="67" y="58"/>
                    </a:cxn>
                    <a:cxn ang="0">
                      <a:pos x="63" y="71"/>
                    </a:cxn>
                    <a:cxn ang="0">
                      <a:pos x="61" y="83"/>
                    </a:cxn>
                    <a:cxn ang="0">
                      <a:pos x="59" y="94"/>
                    </a:cxn>
                    <a:cxn ang="0">
                      <a:pos x="59" y="132"/>
                    </a:cxn>
                    <a:cxn ang="0">
                      <a:pos x="61" y="132"/>
                    </a:cxn>
                    <a:cxn ang="0">
                      <a:pos x="61" y="138"/>
                    </a:cxn>
                    <a:cxn ang="0">
                      <a:pos x="59" y="140"/>
                    </a:cxn>
                    <a:cxn ang="0">
                      <a:pos x="57" y="140"/>
                    </a:cxn>
                    <a:cxn ang="0">
                      <a:pos x="55" y="142"/>
                    </a:cxn>
                    <a:cxn ang="0">
                      <a:pos x="52" y="142"/>
                    </a:cxn>
                    <a:cxn ang="0">
                      <a:pos x="48" y="140"/>
                    </a:cxn>
                    <a:cxn ang="0">
                      <a:pos x="42" y="140"/>
                    </a:cxn>
                    <a:cxn ang="0">
                      <a:pos x="38" y="138"/>
                    </a:cxn>
                    <a:cxn ang="0">
                      <a:pos x="32" y="138"/>
                    </a:cxn>
                    <a:cxn ang="0">
                      <a:pos x="29" y="136"/>
                    </a:cxn>
                    <a:cxn ang="0">
                      <a:pos x="23" y="136"/>
                    </a:cxn>
                    <a:cxn ang="0">
                      <a:pos x="19" y="134"/>
                    </a:cxn>
                    <a:cxn ang="0">
                      <a:pos x="6" y="134"/>
                    </a:cxn>
                    <a:cxn ang="0">
                      <a:pos x="2" y="132"/>
                    </a:cxn>
                    <a:cxn ang="0">
                      <a:pos x="2" y="113"/>
                    </a:cxn>
                    <a:cxn ang="0">
                      <a:pos x="0" y="104"/>
                    </a:cxn>
                    <a:cxn ang="0">
                      <a:pos x="0" y="85"/>
                    </a:cxn>
                    <a:cxn ang="0">
                      <a:pos x="2" y="75"/>
                    </a:cxn>
                    <a:cxn ang="0">
                      <a:pos x="4" y="67"/>
                    </a:cxn>
                    <a:cxn ang="0">
                      <a:pos x="6" y="58"/>
                    </a:cxn>
                    <a:cxn ang="0">
                      <a:pos x="13" y="58"/>
                    </a:cxn>
                    <a:cxn ang="0">
                      <a:pos x="15" y="56"/>
                    </a:cxn>
                    <a:cxn ang="0">
                      <a:pos x="17" y="56"/>
                    </a:cxn>
                    <a:cxn ang="0">
                      <a:pos x="19" y="54"/>
                    </a:cxn>
                    <a:cxn ang="0">
                      <a:pos x="19" y="39"/>
                    </a:cxn>
                    <a:cxn ang="0">
                      <a:pos x="21" y="31"/>
                    </a:cxn>
                    <a:cxn ang="0">
                      <a:pos x="23" y="25"/>
                    </a:cxn>
                    <a:cxn ang="0">
                      <a:pos x="27" y="19"/>
                    </a:cxn>
                    <a:cxn ang="0">
                      <a:pos x="30" y="14"/>
                    </a:cxn>
                    <a:cxn ang="0">
                      <a:pos x="36" y="8"/>
                    </a:cxn>
                    <a:cxn ang="0">
                      <a:pos x="42" y="4"/>
                    </a:cxn>
                    <a:cxn ang="0">
                      <a:pos x="48" y="2"/>
                    </a:cxn>
                    <a:cxn ang="0">
                      <a:pos x="52" y="2"/>
                    </a:cxn>
                    <a:cxn ang="0">
                      <a:pos x="57" y="0"/>
                    </a:cxn>
                    <a:cxn ang="0">
                      <a:pos x="61" y="2"/>
                    </a:cxn>
                    <a:cxn ang="0">
                      <a:pos x="67" y="2"/>
                    </a:cxn>
                    <a:cxn ang="0">
                      <a:pos x="73" y="4"/>
                    </a:cxn>
                    <a:cxn ang="0">
                      <a:pos x="76" y="6"/>
                    </a:cxn>
                    <a:cxn ang="0">
                      <a:pos x="80" y="6"/>
                    </a:cxn>
                  </a:cxnLst>
                  <a:rect l="0" t="0" r="r" b="b"/>
                  <a:pathLst>
                    <a:path w="80" h="142">
                      <a:moveTo>
                        <a:pt x="80" y="6"/>
                      </a:moveTo>
                      <a:lnTo>
                        <a:pt x="80" y="14"/>
                      </a:lnTo>
                      <a:lnTo>
                        <a:pt x="78" y="21"/>
                      </a:lnTo>
                      <a:lnTo>
                        <a:pt x="75" y="29"/>
                      </a:lnTo>
                      <a:lnTo>
                        <a:pt x="73" y="37"/>
                      </a:lnTo>
                      <a:lnTo>
                        <a:pt x="69" y="48"/>
                      </a:lnTo>
                      <a:lnTo>
                        <a:pt x="67" y="58"/>
                      </a:lnTo>
                      <a:lnTo>
                        <a:pt x="63" y="71"/>
                      </a:lnTo>
                      <a:lnTo>
                        <a:pt x="61" y="83"/>
                      </a:lnTo>
                      <a:lnTo>
                        <a:pt x="59" y="94"/>
                      </a:lnTo>
                      <a:lnTo>
                        <a:pt x="59" y="132"/>
                      </a:lnTo>
                      <a:lnTo>
                        <a:pt x="61" y="132"/>
                      </a:lnTo>
                      <a:lnTo>
                        <a:pt x="61" y="138"/>
                      </a:lnTo>
                      <a:lnTo>
                        <a:pt x="59" y="140"/>
                      </a:lnTo>
                      <a:lnTo>
                        <a:pt x="57" y="140"/>
                      </a:lnTo>
                      <a:lnTo>
                        <a:pt x="55" y="142"/>
                      </a:lnTo>
                      <a:lnTo>
                        <a:pt x="52" y="142"/>
                      </a:lnTo>
                      <a:lnTo>
                        <a:pt x="48" y="140"/>
                      </a:lnTo>
                      <a:lnTo>
                        <a:pt x="42" y="140"/>
                      </a:lnTo>
                      <a:lnTo>
                        <a:pt x="38" y="138"/>
                      </a:lnTo>
                      <a:lnTo>
                        <a:pt x="32" y="138"/>
                      </a:lnTo>
                      <a:lnTo>
                        <a:pt x="29" y="136"/>
                      </a:lnTo>
                      <a:lnTo>
                        <a:pt x="23" y="136"/>
                      </a:lnTo>
                      <a:lnTo>
                        <a:pt x="19" y="134"/>
                      </a:lnTo>
                      <a:lnTo>
                        <a:pt x="6" y="134"/>
                      </a:lnTo>
                      <a:lnTo>
                        <a:pt x="2" y="132"/>
                      </a:lnTo>
                      <a:lnTo>
                        <a:pt x="2" y="113"/>
                      </a:lnTo>
                      <a:lnTo>
                        <a:pt x="0" y="104"/>
                      </a:lnTo>
                      <a:lnTo>
                        <a:pt x="0" y="85"/>
                      </a:lnTo>
                      <a:lnTo>
                        <a:pt x="2" y="75"/>
                      </a:lnTo>
                      <a:lnTo>
                        <a:pt x="4" y="67"/>
                      </a:lnTo>
                      <a:lnTo>
                        <a:pt x="6" y="58"/>
                      </a:lnTo>
                      <a:lnTo>
                        <a:pt x="13" y="58"/>
                      </a:lnTo>
                      <a:lnTo>
                        <a:pt x="15" y="56"/>
                      </a:lnTo>
                      <a:lnTo>
                        <a:pt x="17" y="56"/>
                      </a:lnTo>
                      <a:lnTo>
                        <a:pt x="19" y="54"/>
                      </a:lnTo>
                      <a:lnTo>
                        <a:pt x="19" y="39"/>
                      </a:lnTo>
                      <a:lnTo>
                        <a:pt x="21" y="31"/>
                      </a:lnTo>
                      <a:lnTo>
                        <a:pt x="23" y="25"/>
                      </a:lnTo>
                      <a:lnTo>
                        <a:pt x="27" y="19"/>
                      </a:lnTo>
                      <a:lnTo>
                        <a:pt x="30" y="14"/>
                      </a:lnTo>
                      <a:lnTo>
                        <a:pt x="36" y="8"/>
                      </a:lnTo>
                      <a:lnTo>
                        <a:pt x="42" y="4"/>
                      </a:lnTo>
                      <a:lnTo>
                        <a:pt x="48" y="2"/>
                      </a:lnTo>
                      <a:lnTo>
                        <a:pt x="52" y="2"/>
                      </a:lnTo>
                      <a:lnTo>
                        <a:pt x="57" y="0"/>
                      </a:lnTo>
                      <a:lnTo>
                        <a:pt x="61" y="2"/>
                      </a:lnTo>
                      <a:lnTo>
                        <a:pt x="67" y="2"/>
                      </a:lnTo>
                      <a:lnTo>
                        <a:pt x="73" y="4"/>
                      </a:lnTo>
                      <a:lnTo>
                        <a:pt x="76" y="6"/>
                      </a:lnTo>
                      <a:lnTo>
                        <a:pt x="80" y="6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 cap="flat" cmpd="sng">
                  <a:noFill/>
                  <a:round/>
                  <a:headEnd/>
                  <a:tailEnd/>
                </a:ln>
                <a:effectLst>
                  <a:outerShdw blurRad="190500" dist="228600" dir="2700000" algn="ctr">
                    <a:srgbClr val="000000">
                      <a:alpha val="30000"/>
                    </a:srgbClr>
                  </a:outerShdw>
                </a:effectLst>
                <a:sp3d prstMaterial="matte">
                  <a:bevelT w="127000" h="63500"/>
                </a:sp3d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2" name="Unknown Shape"/>
                <p:cNvSpPr>
                  <a:spLocks/>
                </p:cNvSpPr>
                <p:nvPr/>
              </p:nvSpPr>
              <p:spPr bwMode="auto">
                <a:xfrm>
                  <a:off x="23" y="35"/>
                  <a:ext cx="68" cy="118"/>
                </a:xfrm>
                <a:custGeom>
                  <a:avLst/>
                  <a:gdLst/>
                  <a:ahLst/>
                  <a:cxnLst>
                    <a:cxn ang="0">
                      <a:pos x="68" y="0"/>
                    </a:cxn>
                    <a:cxn ang="0">
                      <a:pos x="67" y="4"/>
                    </a:cxn>
                    <a:cxn ang="0">
                      <a:pos x="67" y="9"/>
                    </a:cxn>
                    <a:cxn ang="0">
                      <a:pos x="68" y="13"/>
                    </a:cxn>
                    <a:cxn ang="0">
                      <a:pos x="68" y="23"/>
                    </a:cxn>
                    <a:cxn ang="0">
                      <a:pos x="67" y="28"/>
                    </a:cxn>
                    <a:cxn ang="0">
                      <a:pos x="65" y="30"/>
                    </a:cxn>
                    <a:cxn ang="0">
                      <a:pos x="59" y="32"/>
                    </a:cxn>
                    <a:cxn ang="0">
                      <a:pos x="57" y="30"/>
                    </a:cxn>
                    <a:cxn ang="0">
                      <a:pos x="55" y="30"/>
                    </a:cxn>
                    <a:cxn ang="0">
                      <a:pos x="51" y="34"/>
                    </a:cxn>
                    <a:cxn ang="0">
                      <a:pos x="51" y="36"/>
                    </a:cxn>
                    <a:cxn ang="0">
                      <a:pos x="49" y="40"/>
                    </a:cxn>
                    <a:cxn ang="0">
                      <a:pos x="49" y="42"/>
                    </a:cxn>
                    <a:cxn ang="0">
                      <a:pos x="47" y="44"/>
                    </a:cxn>
                    <a:cxn ang="0">
                      <a:pos x="44" y="61"/>
                    </a:cxn>
                    <a:cxn ang="0">
                      <a:pos x="44" y="78"/>
                    </a:cxn>
                    <a:cxn ang="0">
                      <a:pos x="46" y="97"/>
                    </a:cxn>
                    <a:cxn ang="0">
                      <a:pos x="47" y="115"/>
                    </a:cxn>
                    <a:cxn ang="0">
                      <a:pos x="44" y="117"/>
                    </a:cxn>
                    <a:cxn ang="0">
                      <a:pos x="38" y="117"/>
                    </a:cxn>
                    <a:cxn ang="0">
                      <a:pos x="32" y="118"/>
                    </a:cxn>
                    <a:cxn ang="0">
                      <a:pos x="5" y="118"/>
                    </a:cxn>
                    <a:cxn ang="0">
                      <a:pos x="5" y="111"/>
                    </a:cxn>
                    <a:cxn ang="0">
                      <a:pos x="3" y="105"/>
                    </a:cxn>
                    <a:cxn ang="0">
                      <a:pos x="1" y="97"/>
                    </a:cxn>
                    <a:cxn ang="0">
                      <a:pos x="0" y="90"/>
                    </a:cxn>
                    <a:cxn ang="0">
                      <a:pos x="0" y="76"/>
                    </a:cxn>
                    <a:cxn ang="0">
                      <a:pos x="1" y="71"/>
                    </a:cxn>
                    <a:cxn ang="0">
                      <a:pos x="5" y="65"/>
                    </a:cxn>
                    <a:cxn ang="0">
                      <a:pos x="9" y="63"/>
                    </a:cxn>
                    <a:cxn ang="0">
                      <a:pos x="9" y="61"/>
                    </a:cxn>
                    <a:cxn ang="0">
                      <a:pos x="11" y="59"/>
                    </a:cxn>
                    <a:cxn ang="0">
                      <a:pos x="11" y="40"/>
                    </a:cxn>
                    <a:cxn ang="0">
                      <a:pos x="13" y="34"/>
                    </a:cxn>
                    <a:cxn ang="0">
                      <a:pos x="19" y="28"/>
                    </a:cxn>
                    <a:cxn ang="0">
                      <a:pos x="23" y="27"/>
                    </a:cxn>
                    <a:cxn ang="0">
                      <a:pos x="24" y="23"/>
                    </a:cxn>
                    <a:cxn ang="0">
                      <a:pos x="28" y="21"/>
                    </a:cxn>
                    <a:cxn ang="0">
                      <a:pos x="30" y="17"/>
                    </a:cxn>
                    <a:cxn ang="0">
                      <a:pos x="30" y="11"/>
                    </a:cxn>
                    <a:cxn ang="0">
                      <a:pos x="36" y="7"/>
                    </a:cxn>
                    <a:cxn ang="0">
                      <a:pos x="40" y="4"/>
                    </a:cxn>
                    <a:cxn ang="0">
                      <a:pos x="44" y="2"/>
                    </a:cxn>
                    <a:cxn ang="0">
                      <a:pos x="49" y="2"/>
                    </a:cxn>
                    <a:cxn ang="0">
                      <a:pos x="55" y="0"/>
                    </a:cxn>
                    <a:cxn ang="0">
                      <a:pos x="68" y="0"/>
                    </a:cxn>
                  </a:cxnLst>
                  <a:rect l="0" t="0" r="r" b="b"/>
                  <a:pathLst>
                    <a:path w="68" h="118">
                      <a:moveTo>
                        <a:pt x="68" y="0"/>
                      </a:moveTo>
                      <a:lnTo>
                        <a:pt x="67" y="4"/>
                      </a:lnTo>
                      <a:lnTo>
                        <a:pt x="67" y="9"/>
                      </a:lnTo>
                      <a:lnTo>
                        <a:pt x="68" y="13"/>
                      </a:lnTo>
                      <a:lnTo>
                        <a:pt x="68" y="23"/>
                      </a:lnTo>
                      <a:lnTo>
                        <a:pt x="67" y="28"/>
                      </a:lnTo>
                      <a:lnTo>
                        <a:pt x="65" y="30"/>
                      </a:lnTo>
                      <a:lnTo>
                        <a:pt x="59" y="32"/>
                      </a:lnTo>
                      <a:lnTo>
                        <a:pt x="57" y="30"/>
                      </a:lnTo>
                      <a:lnTo>
                        <a:pt x="55" y="30"/>
                      </a:lnTo>
                      <a:lnTo>
                        <a:pt x="51" y="34"/>
                      </a:lnTo>
                      <a:lnTo>
                        <a:pt x="51" y="36"/>
                      </a:lnTo>
                      <a:lnTo>
                        <a:pt x="49" y="40"/>
                      </a:lnTo>
                      <a:lnTo>
                        <a:pt x="49" y="42"/>
                      </a:lnTo>
                      <a:lnTo>
                        <a:pt x="47" y="44"/>
                      </a:lnTo>
                      <a:lnTo>
                        <a:pt x="44" y="61"/>
                      </a:lnTo>
                      <a:lnTo>
                        <a:pt x="44" y="78"/>
                      </a:lnTo>
                      <a:lnTo>
                        <a:pt x="46" y="97"/>
                      </a:lnTo>
                      <a:lnTo>
                        <a:pt x="47" y="115"/>
                      </a:lnTo>
                      <a:lnTo>
                        <a:pt x="44" y="117"/>
                      </a:lnTo>
                      <a:lnTo>
                        <a:pt x="38" y="117"/>
                      </a:lnTo>
                      <a:lnTo>
                        <a:pt x="32" y="118"/>
                      </a:lnTo>
                      <a:lnTo>
                        <a:pt x="5" y="118"/>
                      </a:lnTo>
                      <a:lnTo>
                        <a:pt x="5" y="111"/>
                      </a:lnTo>
                      <a:lnTo>
                        <a:pt x="3" y="105"/>
                      </a:lnTo>
                      <a:lnTo>
                        <a:pt x="1" y="97"/>
                      </a:lnTo>
                      <a:lnTo>
                        <a:pt x="0" y="90"/>
                      </a:lnTo>
                      <a:lnTo>
                        <a:pt x="0" y="76"/>
                      </a:lnTo>
                      <a:lnTo>
                        <a:pt x="1" y="71"/>
                      </a:lnTo>
                      <a:lnTo>
                        <a:pt x="5" y="65"/>
                      </a:lnTo>
                      <a:lnTo>
                        <a:pt x="9" y="63"/>
                      </a:lnTo>
                      <a:lnTo>
                        <a:pt x="9" y="61"/>
                      </a:lnTo>
                      <a:lnTo>
                        <a:pt x="11" y="59"/>
                      </a:lnTo>
                      <a:lnTo>
                        <a:pt x="11" y="40"/>
                      </a:lnTo>
                      <a:lnTo>
                        <a:pt x="13" y="34"/>
                      </a:lnTo>
                      <a:lnTo>
                        <a:pt x="19" y="28"/>
                      </a:lnTo>
                      <a:lnTo>
                        <a:pt x="23" y="27"/>
                      </a:lnTo>
                      <a:lnTo>
                        <a:pt x="24" y="23"/>
                      </a:lnTo>
                      <a:lnTo>
                        <a:pt x="28" y="21"/>
                      </a:lnTo>
                      <a:lnTo>
                        <a:pt x="30" y="17"/>
                      </a:lnTo>
                      <a:lnTo>
                        <a:pt x="30" y="11"/>
                      </a:lnTo>
                      <a:lnTo>
                        <a:pt x="36" y="7"/>
                      </a:lnTo>
                      <a:lnTo>
                        <a:pt x="40" y="4"/>
                      </a:lnTo>
                      <a:lnTo>
                        <a:pt x="44" y="2"/>
                      </a:lnTo>
                      <a:lnTo>
                        <a:pt x="49" y="2"/>
                      </a:lnTo>
                      <a:lnTo>
                        <a:pt x="55" y="0"/>
                      </a:lnTo>
                      <a:lnTo>
                        <a:pt x="68" y="0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 cap="flat" cmpd="sng">
                  <a:noFill/>
                  <a:round/>
                  <a:headEnd/>
                  <a:tailEnd/>
                </a:ln>
                <a:effectLst>
                  <a:outerShdw blurRad="190500" dist="228600" dir="2700000" algn="ctr">
                    <a:srgbClr val="000000">
                      <a:alpha val="30000"/>
                    </a:srgbClr>
                  </a:outerShdw>
                </a:effectLst>
                <a:sp3d prstMaterial="matte">
                  <a:bevelT w="127000" h="63500"/>
                </a:sp3d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68" name="Group 79"/>
              <p:cNvGrpSpPr>
                <a:grpSpLocks/>
              </p:cNvGrpSpPr>
              <p:nvPr/>
            </p:nvGrpSpPr>
            <p:grpSpPr bwMode="auto">
              <a:xfrm>
                <a:off x="218" y="314"/>
                <a:ext cx="337" cy="957"/>
                <a:chOff x="0" y="0"/>
                <a:chExt cx="520" cy="957"/>
              </a:xfrm>
            </p:grpSpPr>
            <p:sp>
              <p:nvSpPr>
                <p:cNvPr id="77" name="Unknown Shape"/>
                <p:cNvSpPr>
                  <a:spLocks/>
                </p:cNvSpPr>
                <p:nvPr/>
              </p:nvSpPr>
              <p:spPr bwMode="auto">
                <a:xfrm>
                  <a:off x="259" y="166"/>
                  <a:ext cx="261" cy="791"/>
                </a:xfrm>
                <a:custGeom>
                  <a:avLst/>
                  <a:gdLst/>
                  <a:ahLst/>
                  <a:cxnLst>
                    <a:cxn ang="0">
                      <a:pos x="615" y="27"/>
                    </a:cxn>
                    <a:cxn ang="0">
                      <a:pos x="581" y="56"/>
                    </a:cxn>
                    <a:cxn ang="0">
                      <a:pos x="544" y="81"/>
                    </a:cxn>
                    <a:cxn ang="0">
                      <a:pos x="508" y="106"/>
                    </a:cxn>
                    <a:cxn ang="0">
                      <a:pos x="460" y="148"/>
                    </a:cxn>
                    <a:cxn ang="0">
                      <a:pos x="393" y="211"/>
                    </a:cxn>
                    <a:cxn ang="0">
                      <a:pos x="339" y="270"/>
                    </a:cxn>
                    <a:cxn ang="0">
                      <a:pos x="307" y="311"/>
                    </a:cxn>
                    <a:cxn ang="0">
                      <a:pos x="274" y="351"/>
                    </a:cxn>
                    <a:cxn ang="0">
                      <a:pos x="244" y="393"/>
                    </a:cxn>
                    <a:cxn ang="0">
                      <a:pos x="207" y="443"/>
                    </a:cxn>
                    <a:cxn ang="0">
                      <a:pos x="161" y="516"/>
                    </a:cxn>
                    <a:cxn ang="0">
                      <a:pos x="125" y="592"/>
                    </a:cxn>
                    <a:cxn ang="0">
                      <a:pos x="92" y="671"/>
                    </a:cxn>
                    <a:cxn ang="0">
                      <a:pos x="67" y="738"/>
                    </a:cxn>
                    <a:cxn ang="0">
                      <a:pos x="62" y="766"/>
                    </a:cxn>
                    <a:cxn ang="0">
                      <a:pos x="54" y="789"/>
                    </a:cxn>
                    <a:cxn ang="0">
                      <a:pos x="39" y="774"/>
                    </a:cxn>
                    <a:cxn ang="0">
                      <a:pos x="23" y="743"/>
                    </a:cxn>
                    <a:cxn ang="0">
                      <a:pos x="14" y="709"/>
                    </a:cxn>
                    <a:cxn ang="0">
                      <a:pos x="4" y="673"/>
                    </a:cxn>
                    <a:cxn ang="0">
                      <a:pos x="0" y="627"/>
                    </a:cxn>
                    <a:cxn ang="0">
                      <a:pos x="6" y="573"/>
                    </a:cxn>
                    <a:cxn ang="0">
                      <a:pos x="23" y="521"/>
                    </a:cxn>
                    <a:cxn ang="0">
                      <a:pos x="44" y="472"/>
                    </a:cxn>
                    <a:cxn ang="0">
                      <a:pos x="67" y="433"/>
                    </a:cxn>
                    <a:cxn ang="0">
                      <a:pos x="92" y="404"/>
                    </a:cxn>
                    <a:cxn ang="0">
                      <a:pos x="117" y="378"/>
                    </a:cxn>
                    <a:cxn ang="0">
                      <a:pos x="140" y="351"/>
                    </a:cxn>
                    <a:cxn ang="0">
                      <a:pos x="155" y="336"/>
                    </a:cxn>
                    <a:cxn ang="0">
                      <a:pos x="169" y="324"/>
                    </a:cxn>
                    <a:cxn ang="0">
                      <a:pos x="198" y="299"/>
                    </a:cxn>
                    <a:cxn ang="0">
                      <a:pos x="224" y="278"/>
                    </a:cxn>
                    <a:cxn ang="0">
                      <a:pos x="249" y="259"/>
                    </a:cxn>
                    <a:cxn ang="0">
                      <a:pos x="274" y="240"/>
                    </a:cxn>
                    <a:cxn ang="0">
                      <a:pos x="301" y="221"/>
                    </a:cxn>
                    <a:cxn ang="0">
                      <a:pos x="328" y="203"/>
                    </a:cxn>
                    <a:cxn ang="0">
                      <a:pos x="353" y="186"/>
                    </a:cxn>
                    <a:cxn ang="0">
                      <a:pos x="379" y="167"/>
                    </a:cxn>
                    <a:cxn ang="0">
                      <a:pos x="410" y="150"/>
                    </a:cxn>
                    <a:cxn ang="0">
                      <a:pos x="441" y="131"/>
                    </a:cxn>
                    <a:cxn ang="0">
                      <a:pos x="469" y="111"/>
                    </a:cxn>
                    <a:cxn ang="0">
                      <a:pos x="500" y="92"/>
                    </a:cxn>
                    <a:cxn ang="0">
                      <a:pos x="525" y="77"/>
                    </a:cxn>
                    <a:cxn ang="0">
                      <a:pos x="550" y="60"/>
                    </a:cxn>
                    <a:cxn ang="0">
                      <a:pos x="573" y="43"/>
                    </a:cxn>
                    <a:cxn ang="0">
                      <a:pos x="598" y="29"/>
                    </a:cxn>
                    <a:cxn ang="0">
                      <a:pos x="619" y="16"/>
                    </a:cxn>
                    <a:cxn ang="0">
                      <a:pos x="636" y="0"/>
                    </a:cxn>
                  </a:cxnLst>
                  <a:rect l="0" t="0" r="r" b="b"/>
                  <a:pathLst>
                    <a:path w="640" h="791">
                      <a:moveTo>
                        <a:pt x="640" y="2"/>
                      </a:moveTo>
                      <a:lnTo>
                        <a:pt x="632" y="12"/>
                      </a:lnTo>
                      <a:lnTo>
                        <a:pt x="625" y="20"/>
                      </a:lnTo>
                      <a:lnTo>
                        <a:pt x="615" y="27"/>
                      </a:lnTo>
                      <a:lnTo>
                        <a:pt x="607" y="35"/>
                      </a:lnTo>
                      <a:lnTo>
                        <a:pt x="598" y="43"/>
                      </a:lnTo>
                      <a:lnTo>
                        <a:pt x="590" y="48"/>
                      </a:lnTo>
                      <a:lnTo>
                        <a:pt x="581" y="56"/>
                      </a:lnTo>
                      <a:lnTo>
                        <a:pt x="571" y="62"/>
                      </a:lnTo>
                      <a:lnTo>
                        <a:pt x="561" y="67"/>
                      </a:lnTo>
                      <a:lnTo>
                        <a:pt x="552" y="73"/>
                      </a:lnTo>
                      <a:lnTo>
                        <a:pt x="544" y="81"/>
                      </a:lnTo>
                      <a:lnTo>
                        <a:pt x="535" y="87"/>
                      </a:lnTo>
                      <a:lnTo>
                        <a:pt x="525" y="92"/>
                      </a:lnTo>
                      <a:lnTo>
                        <a:pt x="515" y="98"/>
                      </a:lnTo>
                      <a:lnTo>
                        <a:pt x="508" y="106"/>
                      </a:lnTo>
                      <a:lnTo>
                        <a:pt x="498" y="111"/>
                      </a:lnTo>
                      <a:lnTo>
                        <a:pt x="489" y="121"/>
                      </a:lnTo>
                      <a:lnTo>
                        <a:pt x="479" y="129"/>
                      </a:lnTo>
                      <a:lnTo>
                        <a:pt x="460" y="148"/>
                      </a:lnTo>
                      <a:lnTo>
                        <a:pt x="450" y="156"/>
                      </a:lnTo>
                      <a:lnTo>
                        <a:pt x="431" y="175"/>
                      </a:lnTo>
                      <a:lnTo>
                        <a:pt x="422" y="182"/>
                      </a:lnTo>
                      <a:lnTo>
                        <a:pt x="393" y="211"/>
                      </a:lnTo>
                      <a:lnTo>
                        <a:pt x="385" y="221"/>
                      </a:lnTo>
                      <a:lnTo>
                        <a:pt x="366" y="240"/>
                      </a:lnTo>
                      <a:lnTo>
                        <a:pt x="358" y="251"/>
                      </a:lnTo>
                      <a:lnTo>
                        <a:pt x="339" y="270"/>
                      </a:lnTo>
                      <a:lnTo>
                        <a:pt x="332" y="280"/>
                      </a:lnTo>
                      <a:lnTo>
                        <a:pt x="322" y="290"/>
                      </a:lnTo>
                      <a:lnTo>
                        <a:pt x="314" y="301"/>
                      </a:lnTo>
                      <a:lnTo>
                        <a:pt x="307" y="311"/>
                      </a:lnTo>
                      <a:lnTo>
                        <a:pt x="297" y="320"/>
                      </a:lnTo>
                      <a:lnTo>
                        <a:pt x="289" y="332"/>
                      </a:lnTo>
                      <a:lnTo>
                        <a:pt x="282" y="341"/>
                      </a:lnTo>
                      <a:lnTo>
                        <a:pt x="274" y="351"/>
                      </a:lnTo>
                      <a:lnTo>
                        <a:pt x="267" y="362"/>
                      </a:lnTo>
                      <a:lnTo>
                        <a:pt x="257" y="372"/>
                      </a:lnTo>
                      <a:lnTo>
                        <a:pt x="249" y="383"/>
                      </a:lnTo>
                      <a:lnTo>
                        <a:pt x="244" y="393"/>
                      </a:lnTo>
                      <a:lnTo>
                        <a:pt x="234" y="404"/>
                      </a:lnTo>
                      <a:lnTo>
                        <a:pt x="228" y="414"/>
                      </a:lnTo>
                      <a:lnTo>
                        <a:pt x="221" y="426"/>
                      </a:lnTo>
                      <a:lnTo>
                        <a:pt x="207" y="443"/>
                      </a:lnTo>
                      <a:lnTo>
                        <a:pt x="196" y="460"/>
                      </a:lnTo>
                      <a:lnTo>
                        <a:pt x="182" y="479"/>
                      </a:lnTo>
                      <a:lnTo>
                        <a:pt x="173" y="496"/>
                      </a:lnTo>
                      <a:lnTo>
                        <a:pt x="161" y="516"/>
                      </a:lnTo>
                      <a:lnTo>
                        <a:pt x="152" y="535"/>
                      </a:lnTo>
                      <a:lnTo>
                        <a:pt x="142" y="554"/>
                      </a:lnTo>
                      <a:lnTo>
                        <a:pt x="132" y="573"/>
                      </a:lnTo>
                      <a:lnTo>
                        <a:pt x="125" y="592"/>
                      </a:lnTo>
                      <a:lnTo>
                        <a:pt x="117" y="611"/>
                      </a:lnTo>
                      <a:lnTo>
                        <a:pt x="108" y="632"/>
                      </a:lnTo>
                      <a:lnTo>
                        <a:pt x="100" y="652"/>
                      </a:lnTo>
                      <a:lnTo>
                        <a:pt x="92" y="671"/>
                      </a:lnTo>
                      <a:lnTo>
                        <a:pt x="86" y="692"/>
                      </a:lnTo>
                      <a:lnTo>
                        <a:pt x="79" y="711"/>
                      </a:lnTo>
                      <a:lnTo>
                        <a:pt x="71" y="730"/>
                      </a:lnTo>
                      <a:lnTo>
                        <a:pt x="67" y="738"/>
                      </a:lnTo>
                      <a:lnTo>
                        <a:pt x="65" y="745"/>
                      </a:lnTo>
                      <a:lnTo>
                        <a:pt x="64" y="753"/>
                      </a:lnTo>
                      <a:lnTo>
                        <a:pt x="62" y="759"/>
                      </a:lnTo>
                      <a:lnTo>
                        <a:pt x="62" y="766"/>
                      </a:lnTo>
                      <a:lnTo>
                        <a:pt x="60" y="774"/>
                      </a:lnTo>
                      <a:lnTo>
                        <a:pt x="58" y="782"/>
                      </a:lnTo>
                      <a:lnTo>
                        <a:pt x="56" y="789"/>
                      </a:lnTo>
                      <a:lnTo>
                        <a:pt x="54" y="789"/>
                      </a:lnTo>
                      <a:lnTo>
                        <a:pt x="52" y="791"/>
                      </a:lnTo>
                      <a:lnTo>
                        <a:pt x="50" y="789"/>
                      </a:lnTo>
                      <a:lnTo>
                        <a:pt x="44" y="782"/>
                      </a:lnTo>
                      <a:lnTo>
                        <a:pt x="39" y="774"/>
                      </a:lnTo>
                      <a:lnTo>
                        <a:pt x="35" y="766"/>
                      </a:lnTo>
                      <a:lnTo>
                        <a:pt x="31" y="759"/>
                      </a:lnTo>
                      <a:lnTo>
                        <a:pt x="27" y="751"/>
                      </a:lnTo>
                      <a:lnTo>
                        <a:pt x="23" y="743"/>
                      </a:lnTo>
                      <a:lnTo>
                        <a:pt x="21" y="734"/>
                      </a:lnTo>
                      <a:lnTo>
                        <a:pt x="18" y="726"/>
                      </a:lnTo>
                      <a:lnTo>
                        <a:pt x="16" y="717"/>
                      </a:lnTo>
                      <a:lnTo>
                        <a:pt x="14" y="709"/>
                      </a:lnTo>
                      <a:lnTo>
                        <a:pt x="10" y="699"/>
                      </a:lnTo>
                      <a:lnTo>
                        <a:pt x="8" y="690"/>
                      </a:lnTo>
                      <a:lnTo>
                        <a:pt x="6" y="682"/>
                      </a:lnTo>
                      <a:lnTo>
                        <a:pt x="4" y="673"/>
                      </a:lnTo>
                      <a:lnTo>
                        <a:pt x="2" y="665"/>
                      </a:lnTo>
                      <a:lnTo>
                        <a:pt x="2" y="655"/>
                      </a:lnTo>
                      <a:lnTo>
                        <a:pt x="0" y="642"/>
                      </a:lnTo>
                      <a:lnTo>
                        <a:pt x="0" y="627"/>
                      </a:lnTo>
                      <a:lnTo>
                        <a:pt x="2" y="613"/>
                      </a:lnTo>
                      <a:lnTo>
                        <a:pt x="2" y="600"/>
                      </a:lnTo>
                      <a:lnTo>
                        <a:pt x="4" y="586"/>
                      </a:lnTo>
                      <a:lnTo>
                        <a:pt x="6" y="573"/>
                      </a:lnTo>
                      <a:lnTo>
                        <a:pt x="10" y="560"/>
                      </a:lnTo>
                      <a:lnTo>
                        <a:pt x="14" y="546"/>
                      </a:lnTo>
                      <a:lnTo>
                        <a:pt x="18" y="533"/>
                      </a:lnTo>
                      <a:lnTo>
                        <a:pt x="23" y="521"/>
                      </a:lnTo>
                      <a:lnTo>
                        <a:pt x="27" y="508"/>
                      </a:lnTo>
                      <a:lnTo>
                        <a:pt x="33" y="494"/>
                      </a:lnTo>
                      <a:lnTo>
                        <a:pt x="39" y="483"/>
                      </a:lnTo>
                      <a:lnTo>
                        <a:pt x="44" y="472"/>
                      </a:lnTo>
                      <a:lnTo>
                        <a:pt x="50" y="460"/>
                      </a:lnTo>
                      <a:lnTo>
                        <a:pt x="58" y="447"/>
                      </a:lnTo>
                      <a:lnTo>
                        <a:pt x="64" y="441"/>
                      </a:lnTo>
                      <a:lnTo>
                        <a:pt x="67" y="433"/>
                      </a:lnTo>
                      <a:lnTo>
                        <a:pt x="75" y="426"/>
                      </a:lnTo>
                      <a:lnTo>
                        <a:pt x="81" y="418"/>
                      </a:lnTo>
                      <a:lnTo>
                        <a:pt x="86" y="412"/>
                      </a:lnTo>
                      <a:lnTo>
                        <a:pt x="92" y="404"/>
                      </a:lnTo>
                      <a:lnTo>
                        <a:pt x="98" y="397"/>
                      </a:lnTo>
                      <a:lnTo>
                        <a:pt x="104" y="391"/>
                      </a:lnTo>
                      <a:lnTo>
                        <a:pt x="109" y="383"/>
                      </a:lnTo>
                      <a:lnTo>
                        <a:pt x="117" y="378"/>
                      </a:lnTo>
                      <a:lnTo>
                        <a:pt x="123" y="370"/>
                      </a:lnTo>
                      <a:lnTo>
                        <a:pt x="129" y="364"/>
                      </a:lnTo>
                      <a:lnTo>
                        <a:pt x="134" y="357"/>
                      </a:lnTo>
                      <a:lnTo>
                        <a:pt x="140" y="351"/>
                      </a:lnTo>
                      <a:lnTo>
                        <a:pt x="146" y="343"/>
                      </a:lnTo>
                      <a:lnTo>
                        <a:pt x="154" y="337"/>
                      </a:lnTo>
                      <a:lnTo>
                        <a:pt x="152" y="336"/>
                      </a:lnTo>
                      <a:lnTo>
                        <a:pt x="155" y="336"/>
                      </a:lnTo>
                      <a:lnTo>
                        <a:pt x="159" y="332"/>
                      </a:lnTo>
                      <a:lnTo>
                        <a:pt x="163" y="330"/>
                      </a:lnTo>
                      <a:lnTo>
                        <a:pt x="165" y="326"/>
                      </a:lnTo>
                      <a:lnTo>
                        <a:pt x="169" y="324"/>
                      </a:lnTo>
                      <a:lnTo>
                        <a:pt x="177" y="316"/>
                      </a:lnTo>
                      <a:lnTo>
                        <a:pt x="180" y="314"/>
                      </a:lnTo>
                      <a:lnTo>
                        <a:pt x="192" y="303"/>
                      </a:lnTo>
                      <a:lnTo>
                        <a:pt x="198" y="299"/>
                      </a:lnTo>
                      <a:lnTo>
                        <a:pt x="205" y="293"/>
                      </a:lnTo>
                      <a:lnTo>
                        <a:pt x="211" y="290"/>
                      </a:lnTo>
                      <a:lnTo>
                        <a:pt x="217" y="284"/>
                      </a:lnTo>
                      <a:lnTo>
                        <a:pt x="224" y="278"/>
                      </a:lnTo>
                      <a:lnTo>
                        <a:pt x="230" y="274"/>
                      </a:lnTo>
                      <a:lnTo>
                        <a:pt x="236" y="269"/>
                      </a:lnTo>
                      <a:lnTo>
                        <a:pt x="244" y="265"/>
                      </a:lnTo>
                      <a:lnTo>
                        <a:pt x="249" y="259"/>
                      </a:lnTo>
                      <a:lnTo>
                        <a:pt x="255" y="255"/>
                      </a:lnTo>
                      <a:lnTo>
                        <a:pt x="263" y="249"/>
                      </a:lnTo>
                      <a:lnTo>
                        <a:pt x="268" y="246"/>
                      </a:lnTo>
                      <a:lnTo>
                        <a:pt x="274" y="240"/>
                      </a:lnTo>
                      <a:lnTo>
                        <a:pt x="282" y="236"/>
                      </a:lnTo>
                      <a:lnTo>
                        <a:pt x="288" y="232"/>
                      </a:lnTo>
                      <a:lnTo>
                        <a:pt x="295" y="226"/>
                      </a:lnTo>
                      <a:lnTo>
                        <a:pt x="301" y="221"/>
                      </a:lnTo>
                      <a:lnTo>
                        <a:pt x="309" y="217"/>
                      </a:lnTo>
                      <a:lnTo>
                        <a:pt x="314" y="213"/>
                      </a:lnTo>
                      <a:lnTo>
                        <a:pt x="320" y="209"/>
                      </a:lnTo>
                      <a:lnTo>
                        <a:pt x="328" y="203"/>
                      </a:lnTo>
                      <a:lnTo>
                        <a:pt x="334" y="200"/>
                      </a:lnTo>
                      <a:lnTo>
                        <a:pt x="339" y="194"/>
                      </a:lnTo>
                      <a:lnTo>
                        <a:pt x="347" y="190"/>
                      </a:lnTo>
                      <a:lnTo>
                        <a:pt x="353" y="186"/>
                      </a:lnTo>
                      <a:lnTo>
                        <a:pt x="360" y="180"/>
                      </a:lnTo>
                      <a:lnTo>
                        <a:pt x="366" y="177"/>
                      </a:lnTo>
                      <a:lnTo>
                        <a:pt x="374" y="171"/>
                      </a:lnTo>
                      <a:lnTo>
                        <a:pt x="379" y="167"/>
                      </a:lnTo>
                      <a:lnTo>
                        <a:pt x="387" y="163"/>
                      </a:lnTo>
                      <a:lnTo>
                        <a:pt x="395" y="157"/>
                      </a:lnTo>
                      <a:lnTo>
                        <a:pt x="402" y="154"/>
                      </a:lnTo>
                      <a:lnTo>
                        <a:pt x="410" y="150"/>
                      </a:lnTo>
                      <a:lnTo>
                        <a:pt x="418" y="144"/>
                      </a:lnTo>
                      <a:lnTo>
                        <a:pt x="425" y="140"/>
                      </a:lnTo>
                      <a:lnTo>
                        <a:pt x="433" y="136"/>
                      </a:lnTo>
                      <a:lnTo>
                        <a:pt x="441" y="131"/>
                      </a:lnTo>
                      <a:lnTo>
                        <a:pt x="447" y="125"/>
                      </a:lnTo>
                      <a:lnTo>
                        <a:pt x="454" y="121"/>
                      </a:lnTo>
                      <a:lnTo>
                        <a:pt x="462" y="115"/>
                      </a:lnTo>
                      <a:lnTo>
                        <a:pt x="469" y="111"/>
                      </a:lnTo>
                      <a:lnTo>
                        <a:pt x="477" y="106"/>
                      </a:lnTo>
                      <a:lnTo>
                        <a:pt x="485" y="100"/>
                      </a:lnTo>
                      <a:lnTo>
                        <a:pt x="492" y="96"/>
                      </a:lnTo>
                      <a:lnTo>
                        <a:pt x="500" y="92"/>
                      </a:lnTo>
                      <a:lnTo>
                        <a:pt x="508" y="87"/>
                      </a:lnTo>
                      <a:lnTo>
                        <a:pt x="514" y="83"/>
                      </a:lnTo>
                      <a:lnTo>
                        <a:pt x="519" y="81"/>
                      </a:lnTo>
                      <a:lnTo>
                        <a:pt x="525" y="77"/>
                      </a:lnTo>
                      <a:lnTo>
                        <a:pt x="531" y="73"/>
                      </a:lnTo>
                      <a:lnTo>
                        <a:pt x="538" y="67"/>
                      </a:lnTo>
                      <a:lnTo>
                        <a:pt x="544" y="64"/>
                      </a:lnTo>
                      <a:lnTo>
                        <a:pt x="550" y="60"/>
                      </a:lnTo>
                      <a:lnTo>
                        <a:pt x="556" y="56"/>
                      </a:lnTo>
                      <a:lnTo>
                        <a:pt x="561" y="52"/>
                      </a:lnTo>
                      <a:lnTo>
                        <a:pt x="567" y="48"/>
                      </a:lnTo>
                      <a:lnTo>
                        <a:pt x="573" y="43"/>
                      </a:lnTo>
                      <a:lnTo>
                        <a:pt x="581" y="39"/>
                      </a:lnTo>
                      <a:lnTo>
                        <a:pt x="586" y="35"/>
                      </a:lnTo>
                      <a:lnTo>
                        <a:pt x="592" y="31"/>
                      </a:lnTo>
                      <a:lnTo>
                        <a:pt x="598" y="29"/>
                      </a:lnTo>
                      <a:lnTo>
                        <a:pt x="604" y="25"/>
                      </a:lnTo>
                      <a:lnTo>
                        <a:pt x="609" y="21"/>
                      </a:lnTo>
                      <a:lnTo>
                        <a:pt x="613" y="20"/>
                      </a:lnTo>
                      <a:lnTo>
                        <a:pt x="619" y="16"/>
                      </a:lnTo>
                      <a:lnTo>
                        <a:pt x="623" y="10"/>
                      </a:lnTo>
                      <a:lnTo>
                        <a:pt x="627" y="8"/>
                      </a:lnTo>
                      <a:lnTo>
                        <a:pt x="632" y="4"/>
                      </a:lnTo>
                      <a:lnTo>
                        <a:pt x="636" y="0"/>
                      </a:lnTo>
                      <a:lnTo>
                        <a:pt x="640" y="0"/>
                      </a:lnTo>
                      <a:lnTo>
                        <a:pt x="640" y="2"/>
                      </a:lnTo>
                      <a:close/>
                    </a:path>
                  </a:pathLst>
                </a:custGeom>
                <a:solidFill>
                  <a:srgbClr val="00FF00"/>
                </a:solidFill>
                <a:ln w="9525" cap="flat" cmpd="sng">
                  <a:noFill/>
                  <a:round/>
                  <a:headEnd/>
                  <a:tailEnd/>
                </a:ln>
                <a:effectLst>
                  <a:outerShdw blurRad="190500" dist="228600" dir="2700000" algn="ctr">
                    <a:srgbClr val="000000">
                      <a:alpha val="30000"/>
                    </a:srgbClr>
                  </a:outerShdw>
                </a:effectLst>
                <a:sp3d prstMaterial="matte">
                  <a:bevelT w="127000" h="63500"/>
                </a:sp3d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8" name="Unknown Shape"/>
                <p:cNvSpPr>
                  <a:spLocks/>
                </p:cNvSpPr>
                <p:nvPr/>
              </p:nvSpPr>
              <p:spPr bwMode="auto">
                <a:xfrm rot="741287">
                  <a:off x="150" y="0"/>
                  <a:ext cx="193" cy="699"/>
                </a:xfrm>
                <a:custGeom>
                  <a:avLst/>
                  <a:gdLst/>
                  <a:ahLst/>
                  <a:cxnLst>
                    <a:cxn ang="0">
                      <a:pos x="44" y="21"/>
                    </a:cxn>
                    <a:cxn ang="0">
                      <a:pos x="53" y="40"/>
                    </a:cxn>
                    <a:cxn ang="0">
                      <a:pos x="63" y="58"/>
                    </a:cxn>
                    <a:cxn ang="0">
                      <a:pos x="72" y="75"/>
                    </a:cxn>
                    <a:cxn ang="0">
                      <a:pos x="82" y="94"/>
                    </a:cxn>
                    <a:cxn ang="0">
                      <a:pos x="92" y="111"/>
                    </a:cxn>
                    <a:cxn ang="0">
                      <a:pos x="101" y="128"/>
                    </a:cxn>
                    <a:cxn ang="0">
                      <a:pos x="109" y="146"/>
                    </a:cxn>
                    <a:cxn ang="0">
                      <a:pos x="118" y="169"/>
                    </a:cxn>
                    <a:cxn ang="0">
                      <a:pos x="128" y="192"/>
                    </a:cxn>
                    <a:cxn ang="0">
                      <a:pos x="138" y="215"/>
                    </a:cxn>
                    <a:cxn ang="0">
                      <a:pos x="147" y="238"/>
                    </a:cxn>
                    <a:cxn ang="0">
                      <a:pos x="157" y="261"/>
                    </a:cxn>
                    <a:cxn ang="0">
                      <a:pos x="166" y="284"/>
                    </a:cxn>
                    <a:cxn ang="0">
                      <a:pos x="176" y="307"/>
                    </a:cxn>
                    <a:cxn ang="0">
                      <a:pos x="184" y="330"/>
                    </a:cxn>
                    <a:cxn ang="0">
                      <a:pos x="189" y="347"/>
                    </a:cxn>
                    <a:cxn ang="0">
                      <a:pos x="193" y="354"/>
                    </a:cxn>
                    <a:cxn ang="0">
                      <a:pos x="191" y="360"/>
                    </a:cxn>
                    <a:cxn ang="0">
                      <a:pos x="185" y="372"/>
                    </a:cxn>
                    <a:cxn ang="0">
                      <a:pos x="180" y="383"/>
                    </a:cxn>
                    <a:cxn ang="0">
                      <a:pos x="174" y="395"/>
                    </a:cxn>
                    <a:cxn ang="0">
                      <a:pos x="170" y="408"/>
                    </a:cxn>
                    <a:cxn ang="0">
                      <a:pos x="164" y="410"/>
                    </a:cxn>
                    <a:cxn ang="0">
                      <a:pos x="161" y="404"/>
                    </a:cxn>
                    <a:cxn ang="0">
                      <a:pos x="157" y="389"/>
                    </a:cxn>
                    <a:cxn ang="0">
                      <a:pos x="153" y="366"/>
                    </a:cxn>
                    <a:cxn ang="0">
                      <a:pos x="145" y="343"/>
                    </a:cxn>
                    <a:cxn ang="0">
                      <a:pos x="136" y="320"/>
                    </a:cxn>
                    <a:cxn ang="0">
                      <a:pos x="126" y="297"/>
                    </a:cxn>
                    <a:cxn ang="0">
                      <a:pos x="115" y="268"/>
                    </a:cxn>
                    <a:cxn ang="0">
                      <a:pos x="103" y="240"/>
                    </a:cxn>
                    <a:cxn ang="0">
                      <a:pos x="92" y="211"/>
                    </a:cxn>
                    <a:cxn ang="0">
                      <a:pos x="80" y="182"/>
                    </a:cxn>
                    <a:cxn ang="0">
                      <a:pos x="69" y="153"/>
                    </a:cxn>
                    <a:cxn ang="0">
                      <a:pos x="55" y="125"/>
                    </a:cxn>
                    <a:cxn ang="0">
                      <a:pos x="44" y="96"/>
                    </a:cxn>
                    <a:cxn ang="0">
                      <a:pos x="30" y="67"/>
                    </a:cxn>
                    <a:cxn ang="0">
                      <a:pos x="23" y="56"/>
                    </a:cxn>
                    <a:cxn ang="0">
                      <a:pos x="17" y="44"/>
                    </a:cxn>
                    <a:cxn ang="0">
                      <a:pos x="9" y="33"/>
                    </a:cxn>
                    <a:cxn ang="0">
                      <a:pos x="0" y="23"/>
                    </a:cxn>
                    <a:cxn ang="0">
                      <a:pos x="2" y="15"/>
                    </a:cxn>
                    <a:cxn ang="0">
                      <a:pos x="11" y="12"/>
                    </a:cxn>
                    <a:cxn ang="0">
                      <a:pos x="19" y="8"/>
                    </a:cxn>
                    <a:cxn ang="0">
                      <a:pos x="27" y="4"/>
                    </a:cxn>
                    <a:cxn ang="0">
                      <a:pos x="32" y="2"/>
                    </a:cxn>
                    <a:cxn ang="0">
                      <a:pos x="34" y="10"/>
                    </a:cxn>
                  </a:cxnLst>
                  <a:rect l="0" t="0" r="r" b="b"/>
                  <a:pathLst>
                    <a:path w="193" h="410">
                      <a:moveTo>
                        <a:pt x="38" y="14"/>
                      </a:moveTo>
                      <a:lnTo>
                        <a:pt x="44" y="21"/>
                      </a:lnTo>
                      <a:lnTo>
                        <a:pt x="48" y="31"/>
                      </a:lnTo>
                      <a:lnTo>
                        <a:pt x="53" y="40"/>
                      </a:lnTo>
                      <a:lnTo>
                        <a:pt x="57" y="48"/>
                      </a:lnTo>
                      <a:lnTo>
                        <a:pt x="63" y="58"/>
                      </a:lnTo>
                      <a:lnTo>
                        <a:pt x="69" y="65"/>
                      </a:lnTo>
                      <a:lnTo>
                        <a:pt x="72" y="75"/>
                      </a:lnTo>
                      <a:lnTo>
                        <a:pt x="78" y="84"/>
                      </a:lnTo>
                      <a:lnTo>
                        <a:pt x="82" y="94"/>
                      </a:lnTo>
                      <a:lnTo>
                        <a:pt x="88" y="102"/>
                      </a:lnTo>
                      <a:lnTo>
                        <a:pt x="92" y="111"/>
                      </a:lnTo>
                      <a:lnTo>
                        <a:pt x="97" y="119"/>
                      </a:lnTo>
                      <a:lnTo>
                        <a:pt x="101" y="128"/>
                      </a:lnTo>
                      <a:lnTo>
                        <a:pt x="105" y="138"/>
                      </a:lnTo>
                      <a:lnTo>
                        <a:pt x="109" y="146"/>
                      </a:lnTo>
                      <a:lnTo>
                        <a:pt x="113" y="157"/>
                      </a:lnTo>
                      <a:lnTo>
                        <a:pt x="118" y="169"/>
                      </a:lnTo>
                      <a:lnTo>
                        <a:pt x="122" y="180"/>
                      </a:lnTo>
                      <a:lnTo>
                        <a:pt x="128" y="192"/>
                      </a:lnTo>
                      <a:lnTo>
                        <a:pt x="132" y="203"/>
                      </a:lnTo>
                      <a:lnTo>
                        <a:pt x="138" y="215"/>
                      </a:lnTo>
                      <a:lnTo>
                        <a:pt x="141" y="226"/>
                      </a:lnTo>
                      <a:lnTo>
                        <a:pt x="147" y="238"/>
                      </a:lnTo>
                      <a:lnTo>
                        <a:pt x="153" y="249"/>
                      </a:lnTo>
                      <a:lnTo>
                        <a:pt x="157" y="261"/>
                      </a:lnTo>
                      <a:lnTo>
                        <a:pt x="162" y="272"/>
                      </a:lnTo>
                      <a:lnTo>
                        <a:pt x="166" y="284"/>
                      </a:lnTo>
                      <a:lnTo>
                        <a:pt x="170" y="295"/>
                      </a:lnTo>
                      <a:lnTo>
                        <a:pt x="176" y="307"/>
                      </a:lnTo>
                      <a:lnTo>
                        <a:pt x="180" y="318"/>
                      </a:lnTo>
                      <a:lnTo>
                        <a:pt x="184" y="330"/>
                      </a:lnTo>
                      <a:lnTo>
                        <a:pt x="189" y="341"/>
                      </a:lnTo>
                      <a:lnTo>
                        <a:pt x="189" y="347"/>
                      </a:lnTo>
                      <a:lnTo>
                        <a:pt x="191" y="351"/>
                      </a:lnTo>
                      <a:lnTo>
                        <a:pt x="193" y="354"/>
                      </a:lnTo>
                      <a:lnTo>
                        <a:pt x="193" y="360"/>
                      </a:lnTo>
                      <a:lnTo>
                        <a:pt x="191" y="360"/>
                      </a:lnTo>
                      <a:lnTo>
                        <a:pt x="189" y="366"/>
                      </a:lnTo>
                      <a:lnTo>
                        <a:pt x="185" y="372"/>
                      </a:lnTo>
                      <a:lnTo>
                        <a:pt x="184" y="377"/>
                      </a:lnTo>
                      <a:lnTo>
                        <a:pt x="180" y="383"/>
                      </a:lnTo>
                      <a:lnTo>
                        <a:pt x="178" y="389"/>
                      </a:lnTo>
                      <a:lnTo>
                        <a:pt x="174" y="395"/>
                      </a:lnTo>
                      <a:lnTo>
                        <a:pt x="172" y="400"/>
                      </a:lnTo>
                      <a:lnTo>
                        <a:pt x="170" y="408"/>
                      </a:lnTo>
                      <a:lnTo>
                        <a:pt x="168" y="410"/>
                      </a:lnTo>
                      <a:lnTo>
                        <a:pt x="164" y="410"/>
                      </a:lnTo>
                      <a:lnTo>
                        <a:pt x="162" y="408"/>
                      </a:lnTo>
                      <a:lnTo>
                        <a:pt x="161" y="404"/>
                      </a:lnTo>
                      <a:lnTo>
                        <a:pt x="161" y="395"/>
                      </a:lnTo>
                      <a:lnTo>
                        <a:pt x="157" y="389"/>
                      </a:lnTo>
                      <a:lnTo>
                        <a:pt x="155" y="377"/>
                      </a:lnTo>
                      <a:lnTo>
                        <a:pt x="153" y="366"/>
                      </a:lnTo>
                      <a:lnTo>
                        <a:pt x="149" y="354"/>
                      </a:lnTo>
                      <a:lnTo>
                        <a:pt x="145" y="343"/>
                      </a:lnTo>
                      <a:lnTo>
                        <a:pt x="140" y="331"/>
                      </a:lnTo>
                      <a:lnTo>
                        <a:pt x="136" y="320"/>
                      </a:lnTo>
                      <a:lnTo>
                        <a:pt x="130" y="308"/>
                      </a:lnTo>
                      <a:lnTo>
                        <a:pt x="126" y="297"/>
                      </a:lnTo>
                      <a:lnTo>
                        <a:pt x="120" y="284"/>
                      </a:lnTo>
                      <a:lnTo>
                        <a:pt x="115" y="268"/>
                      </a:lnTo>
                      <a:lnTo>
                        <a:pt x="109" y="253"/>
                      </a:lnTo>
                      <a:lnTo>
                        <a:pt x="103" y="240"/>
                      </a:lnTo>
                      <a:lnTo>
                        <a:pt x="97" y="224"/>
                      </a:lnTo>
                      <a:lnTo>
                        <a:pt x="92" y="211"/>
                      </a:lnTo>
                      <a:lnTo>
                        <a:pt x="86" y="195"/>
                      </a:lnTo>
                      <a:lnTo>
                        <a:pt x="80" y="182"/>
                      </a:lnTo>
                      <a:lnTo>
                        <a:pt x="74" y="167"/>
                      </a:lnTo>
                      <a:lnTo>
                        <a:pt x="69" y="153"/>
                      </a:lnTo>
                      <a:lnTo>
                        <a:pt x="63" y="138"/>
                      </a:lnTo>
                      <a:lnTo>
                        <a:pt x="55" y="125"/>
                      </a:lnTo>
                      <a:lnTo>
                        <a:pt x="50" y="109"/>
                      </a:lnTo>
                      <a:lnTo>
                        <a:pt x="44" y="96"/>
                      </a:lnTo>
                      <a:lnTo>
                        <a:pt x="38" y="82"/>
                      </a:lnTo>
                      <a:lnTo>
                        <a:pt x="30" y="67"/>
                      </a:lnTo>
                      <a:lnTo>
                        <a:pt x="27" y="61"/>
                      </a:lnTo>
                      <a:lnTo>
                        <a:pt x="23" y="56"/>
                      </a:lnTo>
                      <a:lnTo>
                        <a:pt x="21" y="50"/>
                      </a:lnTo>
                      <a:lnTo>
                        <a:pt x="17" y="44"/>
                      </a:lnTo>
                      <a:lnTo>
                        <a:pt x="13" y="38"/>
                      </a:lnTo>
                      <a:lnTo>
                        <a:pt x="9" y="33"/>
                      </a:lnTo>
                      <a:lnTo>
                        <a:pt x="5" y="27"/>
                      </a:lnTo>
                      <a:lnTo>
                        <a:pt x="0" y="23"/>
                      </a:lnTo>
                      <a:lnTo>
                        <a:pt x="0" y="19"/>
                      </a:lnTo>
                      <a:lnTo>
                        <a:pt x="2" y="15"/>
                      </a:lnTo>
                      <a:lnTo>
                        <a:pt x="7" y="14"/>
                      </a:lnTo>
                      <a:lnTo>
                        <a:pt x="11" y="12"/>
                      </a:lnTo>
                      <a:lnTo>
                        <a:pt x="15" y="10"/>
                      </a:lnTo>
                      <a:lnTo>
                        <a:pt x="19" y="8"/>
                      </a:lnTo>
                      <a:lnTo>
                        <a:pt x="23" y="6"/>
                      </a:lnTo>
                      <a:lnTo>
                        <a:pt x="27" y="4"/>
                      </a:lnTo>
                      <a:lnTo>
                        <a:pt x="30" y="0"/>
                      </a:lnTo>
                      <a:lnTo>
                        <a:pt x="32" y="2"/>
                      </a:lnTo>
                      <a:lnTo>
                        <a:pt x="34" y="6"/>
                      </a:lnTo>
                      <a:lnTo>
                        <a:pt x="34" y="10"/>
                      </a:lnTo>
                      <a:lnTo>
                        <a:pt x="38" y="14"/>
                      </a:lnTo>
                      <a:close/>
                    </a:path>
                  </a:pathLst>
                </a:custGeom>
                <a:solidFill>
                  <a:srgbClr val="00FF00"/>
                </a:solidFill>
                <a:ln w="9525" cap="flat" cmpd="sng">
                  <a:noFill/>
                  <a:round/>
                  <a:headEnd/>
                  <a:tailEnd/>
                </a:ln>
                <a:effectLst>
                  <a:outerShdw blurRad="190500" dist="228600" dir="2700000" algn="ctr">
                    <a:srgbClr val="000000">
                      <a:alpha val="30000"/>
                    </a:srgbClr>
                  </a:outerShdw>
                </a:effectLst>
                <a:sp3d prstMaterial="matte">
                  <a:bevelT w="127000" h="63500"/>
                </a:sp3d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9" name="Unknown Shape"/>
                <p:cNvSpPr>
                  <a:spLocks/>
                </p:cNvSpPr>
                <p:nvPr/>
              </p:nvSpPr>
              <p:spPr bwMode="auto">
                <a:xfrm>
                  <a:off x="0" y="509"/>
                  <a:ext cx="261" cy="397"/>
                </a:xfrm>
                <a:custGeom>
                  <a:avLst/>
                  <a:gdLst/>
                  <a:ahLst/>
                  <a:cxnLst>
                    <a:cxn ang="0">
                      <a:pos x="286" y="90"/>
                    </a:cxn>
                    <a:cxn ang="0">
                      <a:pos x="307" y="111"/>
                    </a:cxn>
                    <a:cxn ang="0">
                      <a:pos x="320" y="130"/>
                    </a:cxn>
                    <a:cxn ang="0">
                      <a:pos x="332" y="150"/>
                    </a:cxn>
                    <a:cxn ang="0">
                      <a:pos x="343" y="169"/>
                    </a:cxn>
                    <a:cxn ang="0">
                      <a:pos x="351" y="176"/>
                    </a:cxn>
                    <a:cxn ang="0">
                      <a:pos x="343" y="217"/>
                    </a:cxn>
                    <a:cxn ang="0">
                      <a:pos x="337" y="293"/>
                    </a:cxn>
                    <a:cxn ang="0">
                      <a:pos x="345" y="341"/>
                    </a:cxn>
                    <a:cxn ang="0">
                      <a:pos x="353" y="364"/>
                    </a:cxn>
                    <a:cxn ang="0">
                      <a:pos x="360" y="387"/>
                    </a:cxn>
                    <a:cxn ang="0">
                      <a:pos x="360" y="397"/>
                    </a:cxn>
                    <a:cxn ang="0">
                      <a:pos x="355" y="393"/>
                    </a:cxn>
                    <a:cxn ang="0">
                      <a:pos x="341" y="379"/>
                    </a:cxn>
                    <a:cxn ang="0">
                      <a:pos x="330" y="364"/>
                    </a:cxn>
                    <a:cxn ang="0">
                      <a:pos x="320" y="347"/>
                    </a:cxn>
                    <a:cxn ang="0">
                      <a:pos x="312" y="332"/>
                    </a:cxn>
                    <a:cxn ang="0">
                      <a:pos x="305" y="314"/>
                    </a:cxn>
                    <a:cxn ang="0">
                      <a:pos x="293" y="291"/>
                    </a:cxn>
                    <a:cxn ang="0">
                      <a:pos x="280" y="263"/>
                    </a:cxn>
                    <a:cxn ang="0">
                      <a:pos x="266" y="238"/>
                    </a:cxn>
                    <a:cxn ang="0">
                      <a:pos x="242" y="196"/>
                    </a:cxn>
                    <a:cxn ang="0">
                      <a:pos x="215" y="153"/>
                    </a:cxn>
                    <a:cxn ang="0">
                      <a:pos x="184" y="115"/>
                    </a:cxn>
                    <a:cxn ang="0">
                      <a:pos x="125" y="61"/>
                    </a:cxn>
                    <a:cxn ang="0">
                      <a:pos x="88" y="44"/>
                    </a:cxn>
                    <a:cxn ang="0">
                      <a:pos x="73" y="38"/>
                    </a:cxn>
                    <a:cxn ang="0">
                      <a:pos x="56" y="31"/>
                    </a:cxn>
                    <a:cxn ang="0">
                      <a:pos x="41" y="25"/>
                    </a:cxn>
                    <a:cxn ang="0">
                      <a:pos x="23" y="21"/>
                    </a:cxn>
                    <a:cxn ang="0">
                      <a:pos x="2" y="16"/>
                    </a:cxn>
                    <a:cxn ang="0">
                      <a:pos x="2" y="10"/>
                    </a:cxn>
                    <a:cxn ang="0">
                      <a:pos x="12" y="6"/>
                    </a:cxn>
                    <a:cxn ang="0">
                      <a:pos x="39" y="2"/>
                    </a:cxn>
                    <a:cxn ang="0">
                      <a:pos x="96" y="2"/>
                    </a:cxn>
                    <a:cxn ang="0">
                      <a:pos x="125" y="6"/>
                    </a:cxn>
                    <a:cxn ang="0">
                      <a:pos x="152" y="14"/>
                    </a:cxn>
                    <a:cxn ang="0">
                      <a:pos x="176" y="21"/>
                    </a:cxn>
                    <a:cxn ang="0">
                      <a:pos x="198" y="31"/>
                    </a:cxn>
                    <a:cxn ang="0">
                      <a:pos x="219" y="42"/>
                    </a:cxn>
                    <a:cxn ang="0">
                      <a:pos x="238" y="54"/>
                    </a:cxn>
                    <a:cxn ang="0">
                      <a:pos x="257" y="67"/>
                    </a:cxn>
                    <a:cxn ang="0">
                      <a:pos x="274" y="81"/>
                    </a:cxn>
                  </a:cxnLst>
                  <a:rect l="0" t="0" r="r" b="b"/>
                  <a:pathLst>
                    <a:path w="362" h="397">
                      <a:moveTo>
                        <a:pt x="274" y="81"/>
                      </a:moveTo>
                      <a:lnTo>
                        <a:pt x="280" y="86"/>
                      </a:lnTo>
                      <a:lnTo>
                        <a:pt x="286" y="90"/>
                      </a:lnTo>
                      <a:lnTo>
                        <a:pt x="297" y="102"/>
                      </a:lnTo>
                      <a:lnTo>
                        <a:pt x="301" y="107"/>
                      </a:lnTo>
                      <a:lnTo>
                        <a:pt x="307" y="111"/>
                      </a:lnTo>
                      <a:lnTo>
                        <a:pt x="311" y="119"/>
                      </a:lnTo>
                      <a:lnTo>
                        <a:pt x="316" y="125"/>
                      </a:lnTo>
                      <a:lnTo>
                        <a:pt x="320" y="130"/>
                      </a:lnTo>
                      <a:lnTo>
                        <a:pt x="324" y="136"/>
                      </a:lnTo>
                      <a:lnTo>
                        <a:pt x="330" y="142"/>
                      </a:lnTo>
                      <a:lnTo>
                        <a:pt x="332" y="150"/>
                      </a:lnTo>
                      <a:lnTo>
                        <a:pt x="335" y="155"/>
                      </a:lnTo>
                      <a:lnTo>
                        <a:pt x="339" y="161"/>
                      </a:lnTo>
                      <a:lnTo>
                        <a:pt x="343" y="169"/>
                      </a:lnTo>
                      <a:lnTo>
                        <a:pt x="347" y="174"/>
                      </a:lnTo>
                      <a:lnTo>
                        <a:pt x="349" y="176"/>
                      </a:lnTo>
                      <a:lnTo>
                        <a:pt x="351" y="176"/>
                      </a:lnTo>
                      <a:lnTo>
                        <a:pt x="355" y="180"/>
                      </a:lnTo>
                      <a:lnTo>
                        <a:pt x="349" y="199"/>
                      </a:lnTo>
                      <a:lnTo>
                        <a:pt x="343" y="217"/>
                      </a:lnTo>
                      <a:lnTo>
                        <a:pt x="339" y="238"/>
                      </a:lnTo>
                      <a:lnTo>
                        <a:pt x="337" y="255"/>
                      </a:lnTo>
                      <a:lnTo>
                        <a:pt x="337" y="293"/>
                      </a:lnTo>
                      <a:lnTo>
                        <a:pt x="341" y="314"/>
                      </a:lnTo>
                      <a:lnTo>
                        <a:pt x="343" y="333"/>
                      </a:lnTo>
                      <a:lnTo>
                        <a:pt x="345" y="341"/>
                      </a:lnTo>
                      <a:lnTo>
                        <a:pt x="347" y="349"/>
                      </a:lnTo>
                      <a:lnTo>
                        <a:pt x="351" y="356"/>
                      </a:lnTo>
                      <a:lnTo>
                        <a:pt x="353" y="364"/>
                      </a:lnTo>
                      <a:lnTo>
                        <a:pt x="355" y="372"/>
                      </a:lnTo>
                      <a:lnTo>
                        <a:pt x="356" y="379"/>
                      </a:lnTo>
                      <a:lnTo>
                        <a:pt x="360" y="387"/>
                      </a:lnTo>
                      <a:lnTo>
                        <a:pt x="362" y="395"/>
                      </a:lnTo>
                      <a:lnTo>
                        <a:pt x="362" y="397"/>
                      </a:lnTo>
                      <a:lnTo>
                        <a:pt x="360" y="397"/>
                      </a:lnTo>
                      <a:lnTo>
                        <a:pt x="358" y="395"/>
                      </a:lnTo>
                      <a:lnTo>
                        <a:pt x="355" y="395"/>
                      </a:lnTo>
                      <a:lnTo>
                        <a:pt x="355" y="393"/>
                      </a:lnTo>
                      <a:lnTo>
                        <a:pt x="349" y="389"/>
                      </a:lnTo>
                      <a:lnTo>
                        <a:pt x="345" y="383"/>
                      </a:lnTo>
                      <a:lnTo>
                        <a:pt x="341" y="379"/>
                      </a:lnTo>
                      <a:lnTo>
                        <a:pt x="337" y="374"/>
                      </a:lnTo>
                      <a:lnTo>
                        <a:pt x="334" y="368"/>
                      </a:lnTo>
                      <a:lnTo>
                        <a:pt x="330" y="364"/>
                      </a:lnTo>
                      <a:lnTo>
                        <a:pt x="328" y="358"/>
                      </a:lnTo>
                      <a:lnTo>
                        <a:pt x="324" y="353"/>
                      </a:lnTo>
                      <a:lnTo>
                        <a:pt x="320" y="347"/>
                      </a:lnTo>
                      <a:lnTo>
                        <a:pt x="318" y="343"/>
                      </a:lnTo>
                      <a:lnTo>
                        <a:pt x="314" y="337"/>
                      </a:lnTo>
                      <a:lnTo>
                        <a:pt x="312" y="332"/>
                      </a:lnTo>
                      <a:lnTo>
                        <a:pt x="311" y="326"/>
                      </a:lnTo>
                      <a:lnTo>
                        <a:pt x="309" y="320"/>
                      </a:lnTo>
                      <a:lnTo>
                        <a:pt x="305" y="314"/>
                      </a:lnTo>
                      <a:lnTo>
                        <a:pt x="303" y="309"/>
                      </a:lnTo>
                      <a:lnTo>
                        <a:pt x="299" y="301"/>
                      </a:lnTo>
                      <a:lnTo>
                        <a:pt x="293" y="291"/>
                      </a:lnTo>
                      <a:lnTo>
                        <a:pt x="289" y="282"/>
                      </a:lnTo>
                      <a:lnTo>
                        <a:pt x="286" y="272"/>
                      </a:lnTo>
                      <a:lnTo>
                        <a:pt x="280" y="263"/>
                      </a:lnTo>
                      <a:lnTo>
                        <a:pt x="276" y="255"/>
                      </a:lnTo>
                      <a:lnTo>
                        <a:pt x="272" y="245"/>
                      </a:lnTo>
                      <a:lnTo>
                        <a:pt x="266" y="238"/>
                      </a:lnTo>
                      <a:lnTo>
                        <a:pt x="259" y="222"/>
                      </a:lnTo>
                      <a:lnTo>
                        <a:pt x="249" y="209"/>
                      </a:lnTo>
                      <a:lnTo>
                        <a:pt x="242" y="196"/>
                      </a:lnTo>
                      <a:lnTo>
                        <a:pt x="232" y="182"/>
                      </a:lnTo>
                      <a:lnTo>
                        <a:pt x="224" y="169"/>
                      </a:lnTo>
                      <a:lnTo>
                        <a:pt x="215" y="153"/>
                      </a:lnTo>
                      <a:lnTo>
                        <a:pt x="205" y="142"/>
                      </a:lnTo>
                      <a:lnTo>
                        <a:pt x="194" y="129"/>
                      </a:lnTo>
                      <a:lnTo>
                        <a:pt x="184" y="115"/>
                      </a:lnTo>
                      <a:lnTo>
                        <a:pt x="150" y="81"/>
                      </a:lnTo>
                      <a:lnTo>
                        <a:pt x="138" y="71"/>
                      </a:lnTo>
                      <a:lnTo>
                        <a:pt x="125" y="61"/>
                      </a:lnTo>
                      <a:lnTo>
                        <a:pt x="109" y="54"/>
                      </a:lnTo>
                      <a:lnTo>
                        <a:pt x="94" y="46"/>
                      </a:lnTo>
                      <a:lnTo>
                        <a:pt x="88" y="44"/>
                      </a:lnTo>
                      <a:lnTo>
                        <a:pt x="85" y="42"/>
                      </a:lnTo>
                      <a:lnTo>
                        <a:pt x="79" y="40"/>
                      </a:lnTo>
                      <a:lnTo>
                        <a:pt x="73" y="38"/>
                      </a:lnTo>
                      <a:lnTo>
                        <a:pt x="67" y="37"/>
                      </a:lnTo>
                      <a:lnTo>
                        <a:pt x="62" y="33"/>
                      </a:lnTo>
                      <a:lnTo>
                        <a:pt x="56" y="31"/>
                      </a:lnTo>
                      <a:lnTo>
                        <a:pt x="50" y="29"/>
                      </a:lnTo>
                      <a:lnTo>
                        <a:pt x="46" y="27"/>
                      </a:lnTo>
                      <a:lnTo>
                        <a:pt x="41" y="25"/>
                      </a:lnTo>
                      <a:lnTo>
                        <a:pt x="35" y="25"/>
                      </a:lnTo>
                      <a:lnTo>
                        <a:pt x="29" y="23"/>
                      </a:lnTo>
                      <a:lnTo>
                        <a:pt x="23" y="21"/>
                      </a:lnTo>
                      <a:lnTo>
                        <a:pt x="18" y="19"/>
                      </a:lnTo>
                      <a:lnTo>
                        <a:pt x="4" y="19"/>
                      </a:lnTo>
                      <a:lnTo>
                        <a:pt x="2" y="16"/>
                      </a:lnTo>
                      <a:lnTo>
                        <a:pt x="0" y="12"/>
                      </a:lnTo>
                      <a:lnTo>
                        <a:pt x="0" y="10"/>
                      </a:lnTo>
                      <a:lnTo>
                        <a:pt x="2" y="10"/>
                      </a:lnTo>
                      <a:lnTo>
                        <a:pt x="4" y="8"/>
                      </a:lnTo>
                      <a:lnTo>
                        <a:pt x="10" y="8"/>
                      </a:lnTo>
                      <a:lnTo>
                        <a:pt x="12" y="6"/>
                      </a:lnTo>
                      <a:lnTo>
                        <a:pt x="19" y="6"/>
                      </a:lnTo>
                      <a:lnTo>
                        <a:pt x="29" y="4"/>
                      </a:lnTo>
                      <a:lnTo>
                        <a:pt x="39" y="2"/>
                      </a:lnTo>
                      <a:lnTo>
                        <a:pt x="46" y="0"/>
                      </a:lnTo>
                      <a:lnTo>
                        <a:pt x="85" y="0"/>
                      </a:lnTo>
                      <a:lnTo>
                        <a:pt x="96" y="2"/>
                      </a:lnTo>
                      <a:lnTo>
                        <a:pt x="106" y="4"/>
                      </a:lnTo>
                      <a:lnTo>
                        <a:pt x="115" y="4"/>
                      </a:lnTo>
                      <a:lnTo>
                        <a:pt x="125" y="6"/>
                      </a:lnTo>
                      <a:lnTo>
                        <a:pt x="134" y="8"/>
                      </a:lnTo>
                      <a:lnTo>
                        <a:pt x="144" y="12"/>
                      </a:lnTo>
                      <a:lnTo>
                        <a:pt x="152" y="14"/>
                      </a:lnTo>
                      <a:lnTo>
                        <a:pt x="161" y="16"/>
                      </a:lnTo>
                      <a:lnTo>
                        <a:pt x="171" y="19"/>
                      </a:lnTo>
                      <a:lnTo>
                        <a:pt x="176" y="21"/>
                      </a:lnTo>
                      <a:lnTo>
                        <a:pt x="184" y="25"/>
                      </a:lnTo>
                      <a:lnTo>
                        <a:pt x="192" y="27"/>
                      </a:lnTo>
                      <a:lnTo>
                        <a:pt x="198" y="31"/>
                      </a:lnTo>
                      <a:lnTo>
                        <a:pt x="203" y="35"/>
                      </a:lnTo>
                      <a:lnTo>
                        <a:pt x="211" y="38"/>
                      </a:lnTo>
                      <a:lnTo>
                        <a:pt x="219" y="42"/>
                      </a:lnTo>
                      <a:lnTo>
                        <a:pt x="224" y="46"/>
                      </a:lnTo>
                      <a:lnTo>
                        <a:pt x="230" y="48"/>
                      </a:lnTo>
                      <a:lnTo>
                        <a:pt x="238" y="54"/>
                      </a:lnTo>
                      <a:lnTo>
                        <a:pt x="244" y="58"/>
                      </a:lnTo>
                      <a:lnTo>
                        <a:pt x="249" y="61"/>
                      </a:lnTo>
                      <a:lnTo>
                        <a:pt x="257" y="67"/>
                      </a:lnTo>
                      <a:lnTo>
                        <a:pt x="263" y="71"/>
                      </a:lnTo>
                      <a:lnTo>
                        <a:pt x="268" y="75"/>
                      </a:lnTo>
                      <a:lnTo>
                        <a:pt x="274" y="81"/>
                      </a:lnTo>
                      <a:close/>
                    </a:path>
                  </a:pathLst>
                </a:custGeom>
                <a:solidFill>
                  <a:srgbClr val="00FF00"/>
                </a:solidFill>
                <a:ln w="9525" cap="flat" cmpd="sng">
                  <a:noFill/>
                  <a:round/>
                  <a:headEnd/>
                  <a:tailEnd/>
                </a:ln>
                <a:effectLst>
                  <a:outerShdw blurRad="190500" dist="228600" dir="2700000" algn="ctr">
                    <a:srgbClr val="000000">
                      <a:alpha val="30000"/>
                    </a:srgbClr>
                  </a:outerShdw>
                </a:effectLst>
                <a:sp3d prstMaterial="matte">
                  <a:bevelT w="127000" h="63500"/>
                </a:sp3d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69" name="Group 83"/>
              <p:cNvGrpSpPr>
                <a:grpSpLocks/>
              </p:cNvGrpSpPr>
              <p:nvPr/>
            </p:nvGrpSpPr>
            <p:grpSpPr bwMode="auto">
              <a:xfrm rot="1834475">
                <a:off x="237" y="0"/>
                <a:ext cx="283" cy="316"/>
                <a:chOff x="0" y="0"/>
                <a:chExt cx="379" cy="412"/>
              </a:xfrm>
            </p:grpSpPr>
            <p:sp>
              <p:nvSpPr>
                <p:cNvPr id="74" name="Unknown Shape"/>
                <p:cNvSpPr>
                  <a:spLocks/>
                </p:cNvSpPr>
                <p:nvPr/>
              </p:nvSpPr>
              <p:spPr bwMode="auto">
                <a:xfrm>
                  <a:off x="0" y="0"/>
                  <a:ext cx="379" cy="412"/>
                </a:xfrm>
                <a:custGeom>
                  <a:avLst/>
                  <a:gdLst/>
                  <a:ahLst/>
                  <a:cxnLst>
                    <a:cxn ang="0">
                      <a:pos x="197" y="14"/>
                    </a:cxn>
                    <a:cxn ang="0">
                      <a:pos x="206" y="25"/>
                    </a:cxn>
                    <a:cxn ang="0">
                      <a:pos x="216" y="37"/>
                    </a:cxn>
                    <a:cxn ang="0">
                      <a:pos x="233" y="52"/>
                    </a:cxn>
                    <a:cxn ang="0">
                      <a:pos x="245" y="65"/>
                    </a:cxn>
                    <a:cxn ang="0">
                      <a:pos x="258" y="79"/>
                    </a:cxn>
                    <a:cxn ang="0">
                      <a:pos x="300" y="119"/>
                    </a:cxn>
                    <a:cxn ang="0">
                      <a:pos x="314" y="132"/>
                    </a:cxn>
                    <a:cxn ang="0">
                      <a:pos x="333" y="153"/>
                    </a:cxn>
                    <a:cxn ang="0">
                      <a:pos x="346" y="173"/>
                    </a:cxn>
                    <a:cxn ang="0">
                      <a:pos x="360" y="198"/>
                    </a:cxn>
                    <a:cxn ang="0">
                      <a:pos x="369" y="222"/>
                    </a:cxn>
                    <a:cxn ang="0">
                      <a:pos x="377" y="249"/>
                    </a:cxn>
                    <a:cxn ang="0">
                      <a:pos x="379" y="284"/>
                    </a:cxn>
                    <a:cxn ang="0">
                      <a:pos x="375" y="303"/>
                    </a:cxn>
                    <a:cxn ang="0">
                      <a:pos x="371" y="320"/>
                    </a:cxn>
                    <a:cxn ang="0">
                      <a:pos x="363" y="337"/>
                    </a:cxn>
                    <a:cxn ang="0">
                      <a:pos x="356" y="353"/>
                    </a:cxn>
                    <a:cxn ang="0">
                      <a:pos x="344" y="368"/>
                    </a:cxn>
                    <a:cxn ang="0">
                      <a:pos x="331" y="381"/>
                    </a:cxn>
                    <a:cxn ang="0">
                      <a:pos x="316" y="393"/>
                    </a:cxn>
                    <a:cxn ang="0">
                      <a:pos x="300" y="399"/>
                    </a:cxn>
                    <a:cxn ang="0">
                      <a:pos x="285" y="404"/>
                    </a:cxn>
                    <a:cxn ang="0">
                      <a:pos x="270" y="408"/>
                    </a:cxn>
                    <a:cxn ang="0">
                      <a:pos x="254" y="412"/>
                    </a:cxn>
                    <a:cxn ang="0">
                      <a:pos x="214" y="410"/>
                    </a:cxn>
                    <a:cxn ang="0">
                      <a:pos x="197" y="406"/>
                    </a:cxn>
                    <a:cxn ang="0">
                      <a:pos x="181" y="401"/>
                    </a:cxn>
                    <a:cxn ang="0">
                      <a:pos x="166" y="393"/>
                    </a:cxn>
                    <a:cxn ang="0">
                      <a:pos x="153" y="383"/>
                    </a:cxn>
                    <a:cxn ang="0">
                      <a:pos x="134" y="366"/>
                    </a:cxn>
                    <a:cxn ang="0">
                      <a:pos x="124" y="353"/>
                    </a:cxn>
                    <a:cxn ang="0">
                      <a:pos x="114" y="339"/>
                    </a:cxn>
                    <a:cxn ang="0">
                      <a:pos x="107" y="324"/>
                    </a:cxn>
                    <a:cxn ang="0">
                      <a:pos x="101" y="309"/>
                    </a:cxn>
                    <a:cxn ang="0">
                      <a:pos x="90" y="291"/>
                    </a:cxn>
                    <a:cxn ang="0">
                      <a:pos x="80" y="274"/>
                    </a:cxn>
                    <a:cxn ang="0">
                      <a:pos x="69" y="257"/>
                    </a:cxn>
                    <a:cxn ang="0">
                      <a:pos x="57" y="240"/>
                    </a:cxn>
                    <a:cxn ang="0">
                      <a:pos x="46" y="224"/>
                    </a:cxn>
                    <a:cxn ang="0">
                      <a:pos x="24" y="201"/>
                    </a:cxn>
                    <a:cxn ang="0">
                      <a:pos x="9" y="190"/>
                    </a:cxn>
                    <a:cxn ang="0">
                      <a:pos x="1" y="180"/>
                    </a:cxn>
                    <a:cxn ang="0">
                      <a:pos x="17" y="173"/>
                    </a:cxn>
                    <a:cxn ang="0">
                      <a:pos x="36" y="171"/>
                    </a:cxn>
                    <a:cxn ang="0">
                      <a:pos x="99" y="173"/>
                    </a:cxn>
                    <a:cxn ang="0">
                      <a:pos x="118" y="175"/>
                    </a:cxn>
                    <a:cxn ang="0">
                      <a:pos x="136" y="178"/>
                    </a:cxn>
                    <a:cxn ang="0">
                      <a:pos x="155" y="182"/>
                    </a:cxn>
                    <a:cxn ang="0">
                      <a:pos x="159" y="142"/>
                    </a:cxn>
                    <a:cxn ang="0">
                      <a:pos x="164" y="104"/>
                    </a:cxn>
                    <a:cxn ang="0">
                      <a:pos x="172" y="67"/>
                    </a:cxn>
                    <a:cxn ang="0">
                      <a:pos x="180" y="29"/>
                    </a:cxn>
                    <a:cxn ang="0">
                      <a:pos x="181" y="18"/>
                    </a:cxn>
                    <a:cxn ang="0">
                      <a:pos x="183" y="6"/>
                    </a:cxn>
                    <a:cxn ang="0">
                      <a:pos x="189" y="0"/>
                    </a:cxn>
                    <a:cxn ang="0">
                      <a:pos x="191" y="4"/>
                    </a:cxn>
                    <a:cxn ang="0">
                      <a:pos x="193" y="8"/>
                    </a:cxn>
                  </a:cxnLst>
                  <a:rect l="0" t="0" r="r" b="b"/>
                  <a:pathLst>
                    <a:path w="379" h="412">
                      <a:moveTo>
                        <a:pt x="193" y="8"/>
                      </a:moveTo>
                      <a:lnTo>
                        <a:pt x="197" y="14"/>
                      </a:lnTo>
                      <a:lnTo>
                        <a:pt x="203" y="19"/>
                      </a:lnTo>
                      <a:lnTo>
                        <a:pt x="206" y="25"/>
                      </a:lnTo>
                      <a:lnTo>
                        <a:pt x="212" y="31"/>
                      </a:lnTo>
                      <a:lnTo>
                        <a:pt x="216" y="37"/>
                      </a:lnTo>
                      <a:lnTo>
                        <a:pt x="226" y="46"/>
                      </a:lnTo>
                      <a:lnTo>
                        <a:pt x="233" y="52"/>
                      </a:lnTo>
                      <a:lnTo>
                        <a:pt x="239" y="58"/>
                      </a:lnTo>
                      <a:lnTo>
                        <a:pt x="245" y="65"/>
                      </a:lnTo>
                      <a:lnTo>
                        <a:pt x="252" y="71"/>
                      </a:lnTo>
                      <a:lnTo>
                        <a:pt x="258" y="79"/>
                      </a:lnTo>
                      <a:lnTo>
                        <a:pt x="266" y="85"/>
                      </a:lnTo>
                      <a:lnTo>
                        <a:pt x="300" y="119"/>
                      </a:lnTo>
                      <a:lnTo>
                        <a:pt x="308" y="125"/>
                      </a:lnTo>
                      <a:lnTo>
                        <a:pt x="314" y="132"/>
                      </a:lnTo>
                      <a:lnTo>
                        <a:pt x="327" y="146"/>
                      </a:lnTo>
                      <a:lnTo>
                        <a:pt x="333" y="153"/>
                      </a:lnTo>
                      <a:lnTo>
                        <a:pt x="339" y="161"/>
                      </a:lnTo>
                      <a:lnTo>
                        <a:pt x="346" y="173"/>
                      </a:lnTo>
                      <a:lnTo>
                        <a:pt x="352" y="184"/>
                      </a:lnTo>
                      <a:lnTo>
                        <a:pt x="360" y="198"/>
                      </a:lnTo>
                      <a:lnTo>
                        <a:pt x="365" y="209"/>
                      </a:lnTo>
                      <a:lnTo>
                        <a:pt x="369" y="222"/>
                      </a:lnTo>
                      <a:lnTo>
                        <a:pt x="375" y="236"/>
                      </a:lnTo>
                      <a:lnTo>
                        <a:pt x="377" y="249"/>
                      </a:lnTo>
                      <a:lnTo>
                        <a:pt x="379" y="265"/>
                      </a:lnTo>
                      <a:lnTo>
                        <a:pt x="379" y="284"/>
                      </a:lnTo>
                      <a:lnTo>
                        <a:pt x="377" y="293"/>
                      </a:lnTo>
                      <a:lnTo>
                        <a:pt x="375" y="303"/>
                      </a:lnTo>
                      <a:lnTo>
                        <a:pt x="375" y="311"/>
                      </a:lnTo>
                      <a:lnTo>
                        <a:pt x="371" y="320"/>
                      </a:lnTo>
                      <a:lnTo>
                        <a:pt x="367" y="330"/>
                      </a:lnTo>
                      <a:lnTo>
                        <a:pt x="363" y="337"/>
                      </a:lnTo>
                      <a:lnTo>
                        <a:pt x="360" y="345"/>
                      </a:lnTo>
                      <a:lnTo>
                        <a:pt x="356" y="353"/>
                      </a:lnTo>
                      <a:lnTo>
                        <a:pt x="350" y="362"/>
                      </a:lnTo>
                      <a:lnTo>
                        <a:pt x="344" y="368"/>
                      </a:lnTo>
                      <a:lnTo>
                        <a:pt x="339" y="376"/>
                      </a:lnTo>
                      <a:lnTo>
                        <a:pt x="331" y="381"/>
                      </a:lnTo>
                      <a:lnTo>
                        <a:pt x="323" y="387"/>
                      </a:lnTo>
                      <a:lnTo>
                        <a:pt x="316" y="393"/>
                      </a:lnTo>
                      <a:lnTo>
                        <a:pt x="308" y="397"/>
                      </a:lnTo>
                      <a:lnTo>
                        <a:pt x="300" y="399"/>
                      </a:lnTo>
                      <a:lnTo>
                        <a:pt x="293" y="402"/>
                      </a:lnTo>
                      <a:lnTo>
                        <a:pt x="285" y="404"/>
                      </a:lnTo>
                      <a:lnTo>
                        <a:pt x="277" y="406"/>
                      </a:lnTo>
                      <a:lnTo>
                        <a:pt x="270" y="408"/>
                      </a:lnTo>
                      <a:lnTo>
                        <a:pt x="262" y="410"/>
                      </a:lnTo>
                      <a:lnTo>
                        <a:pt x="254" y="412"/>
                      </a:lnTo>
                      <a:lnTo>
                        <a:pt x="222" y="412"/>
                      </a:lnTo>
                      <a:lnTo>
                        <a:pt x="214" y="410"/>
                      </a:lnTo>
                      <a:lnTo>
                        <a:pt x="204" y="408"/>
                      </a:lnTo>
                      <a:lnTo>
                        <a:pt x="197" y="406"/>
                      </a:lnTo>
                      <a:lnTo>
                        <a:pt x="189" y="404"/>
                      </a:lnTo>
                      <a:lnTo>
                        <a:pt x="181" y="401"/>
                      </a:lnTo>
                      <a:lnTo>
                        <a:pt x="174" y="397"/>
                      </a:lnTo>
                      <a:lnTo>
                        <a:pt x="166" y="393"/>
                      </a:lnTo>
                      <a:lnTo>
                        <a:pt x="159" y="389"/>
                      </a:lnTo>
                      <a:lnTo>
                        <a:pt x="153" y="383"/>
                      </a:lnTo>
                      <a:lnTo>
                        <a:pt x="145" y="378"/>
                      </a:lnTo>
                      <a:lnTo>
                        <a:pt x="134" y="366"/>
                      </a:lnTo>
                      <a:lnTo>
                        <a:pt x="130" y="360"/>
                      </a:lnTo>
                      <a:lnTo>
                        <a:pt x="124" y="353"/>
                      </a:lnTo>
                      <a:lnTo>
                        <a:pt x="118" y="345"/>
                      </a:lnTo>
                      <a:lnTo>
                        <a:pt x="114" y="339"/>
                      </a:lnTo>
                      <a:lnTo>
                        <a:pt x="111" y="332"/>
                      </a:lnTo>
                      <a:lnTo>
                        <a:pt x="107" y="324"/>
                      </a:lnTo>
                      <a:lnTo>
                        <a:pt x="103" y="316"/>
                      </a:lnTo>
                      <a:lnTo>
                        <a:pt x="101" y="309"/>
                      </a:lnTo>
                      <a:lnTo>
                        <a:pt x="95" y="301"/>
                      </a:lnTo>
                      <a:lnTo>
                        <a:pt x="90" y="291"/>
                      </a:lnTo>
                      <a:lnTo>
                        <a:pt x="84" y="284"/>
                      </a:lnTo>
                      <a:lnTo>
                        <a:pt x="80" y="274"/>
                      </a:lnTo>
                      <a:lnTo>
                        <a:pt x="74" y="266"/>
                      </a:lnTo>
                      <a:lnTo>
                        <a:pt x="69" y="257"/>
                      </a:lnTo>
                      <a:lnTo>
                        <a:pt x="63" y="249"/>
                      </a:lnTo>
                      <a:lnTo>
                        <a:pt x="57" y="240"/>
                      </a:lnTo>
                      <a:lnTo>
                        <a:pt x="51" y="232"/>
                      </a:lnTo>
                      <a:lnTo>
                        <a:pt x="46" y="224"/>
                      </a:lnTo>
                      <a:lnTo>
                        <a:pt x="40" y="217"/>
                      </a:lnTo>
                      <a:lnTo>
                        <a:pt x="24" y="201"/>
                      </a:lnTo>
                      <a:lnTo>
                        <a:pt x="17" y="196"/>
                      </a:lnTo>
                      <a:lnTo>
                        <a:pt x="9" y="190"/>
                      </a:lnTo>
                      <a:lnTo>
                        <a:pt x="0" y="184"/>
                      </a:lnTo>
                      <a:lnTo>
                        <a:pt x="1" y="180"/>
                      </a:lnTo>
                      <a:lnTo>
                        <a:pt x="7" y="175"/>
                      </a:lnTo>
                      <a:lnTo>
                        <a:pt x="17" y="173"/>
                      </a:lnTo>
                      <a:lnTo>
                        <a:pt x="26" y="173"/>
                      </a:lnTo>
                      <a:lnTo>
                        <a:pt x="36" y="171"/>
                      </a:lnTo>
                      <a:lnTo>
                        <a:pt x="90" y="171"/>
                      </a:lnTo>
                      <a:lnTo>
                        <a:pt x="99" y="173"/>
                      </a:lnTo>
                      <a:lnTo>
                        <a:pt x="109" y="173"/>
                      </a:lnTo>
                      <a:lnTo>
                        <a:pt x="118" y="175"/>
                      </a:lnTo>
                      <a:lnTo>
                        <a:pt x="128" y="176"/>
                      </a:lnTo>
                      <a:lnTo>
                        <a:pt x="136" y="178"/>
                      </a:lnTo>
                      <a:lnTo>
                        <a:pt x="145" y="180"/>
                      </a:lnTo>
                      <a:lnTo>
                        <a:pt x="155" y="182"/>
                      </a:lnTo>
                      <a:lnTo>
                        <a:pt x="157" y="161"/>
                      </a:lnTo>
                      <a:lnTo>
                        <a:pt x="159" y="142"/>
                      </a:lnTo>
                      <a:lnTo>
                        <a:pt x="160" y="123"/>
                      </a:lnTo>
                      <a:lnTo>
                        <a:pt x="164" y="104"/>
                      </a:lnTo>
                      <a:lnTo>
                        <a:pt x="168" y="85"/>
                      </a:lnTo>
                      <a:lnTo>
                        <a:pt x="172" y="67"/>
                      </a:lnTo>
                      <a:lnTo>
                        <a:pt x="176" y="48"/>
                      </a:lnTo>
                      <a:lnTo>
                        <a:pt x="180" y="29"/>
                      </a:lnTo>
                      <a:lnTo>
                        <a:pt x="180" y="21"/>
                      </a:lnTo>
                      <a:lnTo>
                        <a:pt x="181" y="18"/>
                      </a:lnTo>
                      <a:lnTo>
                        <a:pt x="181" y="10"/>
                      </a:lnTo>
                      <a:lnTo>
                        <a:pt x="183" y="6"/>
                      </a:lnTo>
                      <a:lnTo>
                        <a:pt x="185" y="2"/>
                      </a:lnTo>
                      <a:lnTo>
                        <a:pt x="189" y="0"/>
                      </a:lnTo>
                      <a:lnTo>
                        <a:pt x="191" y="0"/>
                      </a:lnTo>
                      <a:lnTo>
                        <a:pt x="191" y="4"/>
                      </a:lnTo>
                      <a:lnTo>
                        <a:pt x="193" y="6"/>
                      </a:lnTo>
                      <a:lnTo>
                        <a:pt x="193" y="8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 cap="flat" cmpd="sng">
                  <a:noFill/>
                  <a:round/>
                  <a:headEnd/>
                  <a:tailEnd/>
                </a:ln>
                <a:effectLst>
                  <a:outerShdw blurRad="190500" dist="228600" dir="2700000" algn="ctr">
                    <a:srgbClr val="000000">
                      <a:alpha val="30000"/>
                    </a:srgbClr>
                  </a:outerShdw>
                </a:effectLst>
                <a:sp3d prstMaterial="matte">
                  <a:bevelT w="127000" h="63500"/>
                </a:sp3d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5" name="Unknown Shape"/>
                <p:cNvSpPr>
                  <a:spLocks/>
                </p:cNvSpPr>
                <p:nvPr/>
              </p:nvSpPr>
              <p:spPr bwMode="auto">
                <a:xfrm>
                  <a:off x="84" y="21"/>
                  <a:ext cx="80" cy="142"/>
                </a:xfrm>
                <a:custGeom>
                  <a:avLst/>
                  <a:gdLst/>
                  <a:ahLst/>
                  <a:cxnLst>
                    <a:cxn ang="0">
                      <a:pos x="80" y="6"/>
                    </a:cxn>
                    <a:cxn ang="0">
                      <a:pos x="80" y="14"/>
                    </a:cxn>
                    <a:cxn ang="0">
                      <a:pos x="78" y="21"/>
                    </a:cxn>
                    <a:cxn ang="0">
                      <a:pos x="75" y="29"/>
                    </a:cxn>
                    <a:cxn ang="0">
                      <a:pos x="73" y="37"/>
                    </a:cxn>
                    <a:cxn ang="0">
                      <a:pos x="69" y="48"/>
                    </a:cxn>
                    <a:cxn ang="0">
                      <a:pos x="67" y="58"/>
                    </a:cxn>
                    <a:cxn ang="0">
                      <a:pos x="63" y="71"/>
                    </a:cxn>
                    <a:cxn ang="0">
                      <a:pos x="61" y="83"/>
                    </a:cxn>
                    <a:cxn ang="0">
                      <a:pos x="59" y="94"/>
                    </a:cxn>
                    <a:cxn ang="0">
                      <a:pos x="59" y="132"/>
                    </a:cxn>
                    <a:cxn ang="0">
                      <a:pos x="61" y="132"/>
                    </a:cxn>
                    <a:cxn ang="0">
                      <a:pos x="61" y="138"/>
                    </a:cxn>
                    <a:cxn ang="0">
                      <a:pos x="59" y="140"/>
                    </a:cxn>
                    <a:cxn ang="0">
                      <a:pos x="57" y="140"/>
                    </a:cxn>
                    <a:cxn ang="0">
                      <a:pos x="55" y="142"/>
                    </a:cxn>
                    <a:cxn ang="0">
                      <a:pos x="52" y="142"/>
                    </a:cxn>
                    <a:cxn ang="0">
                      <a:pos x="48" y="140"/>
                    </a:cxn>
                    <a:cxn ang="0">
                      <a:pos x="42" y="140"/>
                    </a:cxn>
                    <a:cxn ang="0">
                      <a:pos x="38" y="138"/>
                    </a:cxn>
                    <a:cxn ang="0">
                      <a:pos x="32" y="138"/>
                    </a:cxn>
                    <a:cxn ang="0">
                      <a:pos x="29" y="136"/>
                    </a:cxn>
                    <a:cxn ang="0">
                      <a:pos x="23" y="136"/>
                    </a:cxn>
                    <a:cxn ang="0">
                      <a:pos x="19" y="134"/>
                    </a:cxn>
                    <a:cxn ang="0">
                      <a:pos x="6" y="134"/>
                    </a:cxn>
                    <a:cxn ang="0">
                      <a:pos x="2" y="132"/>
                    </a:cxn>
                    <a:cxn ang="0">
                      <a:pos x="2" y="113"/>
                    </a:cxn>
                    <a:cxn ang="0">
                      <a:pos x="0" y="104"/>
                    </a:cxn>
                    <a:cxn ang="0">
                      <a:pos x="0" y="85"/>
                    </a:cxn>
                    <a:cxn ang="0">
                      <a:pos x="2" y="75"/>
                    </a:cxn>
                    <a:cxn ang="0">
                      <a:pos x="4" y="67"/>
                    </a:cxn>
                    <a:cxn ang="0">
                      <a:pos x="6" y="58"/>
                    </a:cxn>
                    <a:cxn ang="0">
                      <a:pos x="13" y="58"/>
                    </a:cxn>
                    <a:cxn ang="0">
                      <a:pos x="15" y="56"/>
                    </a:cxn>
                    <a:cxn ang="0">
                      <a:pos x="17" y="56"/>
                    </a:cxn>
                    <a:cxn ang="0">
                      <a:pos x="19" y="54"/>
                    </a:cxn>
                    <a:cxn ang="0">
                      <a:pos x="19" y="39"/>
                    </a:cxn>
                    <a:cxn ang="0">
                      <a:pos x="21" y="31"/>
                    </a:cxn>
                    <a:cxn ang="0">
                      <a:pos x="23" y="25"/>
                    </a:cxn>
                    <a:cxn ang="0">
                      <a:pos x="27" y="19"/>
                    </a:cxn>
                    <a:cxn ang="0">
                      <a:pos x="30" y="14"/>
                    </a:cxn>
                    <a:cxn ang="0">
                      <a:pos x="36" y="8"/>
                    </a:cxn>
                    <a:cxn ang="0">
                      <a:pos x="42" y="4"/>
                    </a:cxn>
                    <a:cxn ang="0">
                      <a:pos x="48" y="2"/>
                    </a:cxn>
                    <a:cxn ang="0">
                      <a:pos x="52" y="2"/>
                    </a:cxn>
                    <a:cxn ang="0">
                      <a:pos x="57" y="0"/>
                    </a:cxn>
                    <a:cxn ang="0">
                      <a:pos x="61" y="2"/>
                    </a:cxn>
                    <a:cxn ang="0">
                      <a:pos x="67" y="2"/>
                    </a:cxn>
                    <a:cxn ang="0">
                      <a:pos x="73" y="4"/>
                    </a:cxn>
                    <a:cxn ang="0">
                      <a:pos x="76" y="6"/>
                    </a:cxn>
                    <a:cxn ang="0">
                      <a:pos x="80" y="6"/>
                    </a:cxn>
                  </a:cxnLst>
                  <a:rect l="0" t="0" r="r" b="b"/>
                  <a:pathLst>
                    <a:path w="80" h="142">
                      <a:moveTo>
                        <a:pt x="80" y="6"/>
                      </a:moveTo>
                      <a:lnTo>
                        <a:pt x="80" y="14"/>
                      </a:lnTo>
                      <a:lnTo>
                        <a:pt x="78" y="21"/>
                      </a:lnTo>
                      <a:lnTo>
                        <a:pt x="75" y="29"/>
                      </a:lnTo>
                      <a:lnTo>
                        <a:pt x="73" y="37"/>
                      </a:lnTo>
                      <a:lnTo>
                        <a:pt x="69" y="48"/>
                      </a:lnTo>
                      <a:lnTo>
                        <a:pt x="67" y="58"/>
                      </a:lnTo>
                      <a:lnTo>
                        <a:pt x="63" y="71"/>
                      </a:lnTo>
                      <a:lnTo>
                        <a:pt x="61" y="83"/>
                      </a:lnTo>
                      <a:lnTo>
                        <a:pt x="59" y="94"/>
                      </a:lnTo>
                      <a:lnTo>
                        <a:pt x="59" y="132"/>
                      </a:lnTo>
                      <a:lnTo>
                        <a:pt x="61" y="132"/>
                      </a:lnTo>
                      <a:lnTo>
                        <a:pt x="61" y="138"/>
                      </a:lnTo>
                      <a:lnTo>
                        <a:pt x="59" y="140"/>
                      </a:lnTo>
                      <a:lnTo>
                        <a:pt x="57" y="140"/>
                      </a:lnTo>
                      <a:lnTo>
                        <a:pt x="55" y="142"/>
                      </a:lnTo>
                      <a:lnTo>
                        <a:pt x="52" y="142"/>
                      </a:lnTo>
                      <a:lnTo>
                        <a:pt x="48" y="140"/>
                      </a:lnTo>
                      <a:lnTo>
                        <a:pt x="42" y="140"/>
                      </a:lnTo>
                      <a:lnTo>
                        <a:pt x="38" y="138"/>
                      </a:lnTo>
                      <a:lnTo>
                        <a:pt x="32" y="138"/>
                      </a:lnTo>
                      <a:lnTo>
                        <a:pt x="29" y="136"/>
                      </a:lnTo>
                      <a:lnTo>
                        <a:pt x="23" y="136"/>
                      </a:lnTo>
                      <a:lnTo>
                        <a:pt x="19" y="134"/>
                      </a:lnTo>
                      <a:lnTo>
                        <a:pt x="6" y="134"/>
                      </a:lnTo>
                      <a:lnTo>
                        <a:pt x="2" y="132"/>
                      </a:lnTo>
                      <a:lnTo>
                        <a:pt x="2" y="113"/>
                      </a:lnTo>
                      <a:lnTo>
                        <a:pt x="0" y="104"/>
                      </a:lnTo>
                      <a:lnTo>
                        <a:pt x="0" y="85"/>
                      </a:lnTo>
                      <a:lnTo>
                        <a:pt x="2" y="75"/>
                      </a:lnTo>
                      <a:lnTo>
                        <a:pt x="4" y="67"/>
                      </a:lnTo>
                      <a:lnTo>
                        <a:pt x="6" y="58"/>
                      </a:lnTo>
                      <a:lnTo>
                        <a:pt x="13" y="58"/>
                      </a:lnTo>
                      <a:lnTo>
                        <a:pt x="15" y="56"/>
                      </a:lnTo>
                      <a:lnTo>
                        <a:pt x="17" y="56"/>
                      </a:lnTo>
                      <a:lnTo>
                        <a:pt x="19" y="54"/>
                      </a:lnTo>
                      <a:lnTo>
                        <a:pt x="19" y="39"/>
                      </a:lnTo>
                      <a:lnTo>
                        <a:pt x="21" y="31"/>
                      </a:lnTo>
                      <a:lnTo>
                        <a:pt x="23" y="25"/>
                      </a:lnTo>
                      <a:lnTo>
                        <a:pt x="27" y="19"/>
                      </a:lnTo>
                      <a:lnTo>
                        <a:pt x="30" y="14"/>
                      </a:lnTo>
                      <a:lnTo>
                        <a:pt x="36" y="8"/>
                      </a:lnTo>
                      <a:lnTo>
                        <a:pt x="42" y="4"/>
                      </a:lnTo>
                      <a:lnTo>
                        <a:pt x="48" y="2"/>
                      </a:lnTo>
                      <a:lnTo>
                        <a:pt x="52" y="2"/>
                      </a:lnTo>
                      <a:lnTo>
                        <a:pt x="57" y="0"/>
                      </a:lnTo>
                      <a:lnTo>
                        <a:pt x="61" y="2"/>
                      </a:lnTo>
                      <a:lnTo>
                        <a:pt x="67" y="2"/>
                      </a:lnTo>
                      <a:lnTo>
                        <a:pt x="73" y="4"/>
                      </a:lnTo>
                      <a:lnTo>
                        <a:pt x="76" y="6"/>
                      </a:lnTo>
                      <a:lnTo>
                        <a:pt x="80" y="6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 cap="flat" cmpd="sng">
                  <a:noFill/>
                  <a:round/>
                  <a:headEnd/>
                  <a:tailEnd/>
                </a:ln>
                <a:effectLst>
                  <a:outerShdw blurRad="190500" dist="228600" dir="2700000" algn="ctr">
                    <a:srgbClr val="000000">
                      <a:alpha val="30000"/>
                    </a:srgbClr>
                  </a:outerShdw>
                </a:effectLst>
                <a:sp3d prstMaterial="matte">
                  <a:bevelT w="127000" h="63500"/>
                </a:sp3d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6" name="Unknown Shape"/>
                <p:cNvSpPr>
                  <a:spLocks/>
                </p:cNvSpPr>
                <p:nvPr/>
              </p:nvSpPr>
              <p:spPr bwMode="auto">
                <a:xfrm>
                  <a:off x="23" y="35"/>
                  <a:ext cx="68" cy="118"/>
                </a:xfrm>
                <a:custGeom>
                  <a:avLst/>
                  <a:gdLst/>
                  <a:ahLst/>
                  <a:cxnLst>
                    <a:cxn ang="0">
                      <a:pos x="68" y="0"/>
                    </a:cxn>
                    <a:cxn ang="0">
                      <a:pos x="67" y="4"/>
                    </a:cxn>
                    <a:cxn ang="0">
                      <a:pos x="67" y="9"/>
                    </a:cxn>
                    <a:cxn ang="0">
                      <a:pos x="68" y="13"/>
                    </a:cxn>
                    <a:cxn ang="0">
                      <a:pos x="68" y="23"/>
                    </a:cxn>
                    <a:cxn ang="0">
                      <a:pos x="67" y="28"/>
                    </a:cxn>
                    <a:cxn ang="0">
                      <a:pos x="65" y="30"/>
                    </a:cxn>
                    <a:cxn ang="0">
                      <a:pos x="59" y="32"/>
                    </a:cxn>
                    <a:cxn ang="0">
                      <a:pos x="57" y="30"/>
                    </a:cxn>
                    <a:cxn ang="0">
                      <a:pos x="55" y="30"/>
                    </a:cxn>
                    <a:cxn ang="0">
                      <a:pos x="51" y="34"/>
                    </a:cxn>
                    <a:cxn ang="0">
                      <a:pos x="51" y="36"/>
                    </a:cxn>
                    <a:cxn ang="0">
                      <a:pos x="49" y="40"/>
                    </a:cxn>
                    <a:cxn ang="0">
                      <a:pos x="49" y="42"/>
                    </a:cxn>
                    <a:cxn ang="0">
                      <a:pos x="47" y="44"/>
                    </a:cxn>
                    <a:cxn ang="0">
                      <a:pos x="44" y="61"/>
                    </a:cxn>
                    <a:cxn ang="0">
                      <a:pos x="44" y="78"/>
                    </a:cxn>
                    <a:cxn ang="0">
                      <a:pos x="46" y="97"/>
                    </a:cxn>
                    <a:cxn ang="0">
                      <a:pos x="47" y="115"/>
                    </a:cxn>
                    <a:cxn ang="0">
                      <a:pos x="44" y="117"/>
                    </a:cxn>
                    <a:cxn ang="0">
                      <a:pos x="38" y="117"/>
                    </a:cxn>
                    <a:cxn ang="0">
                      <a:pos x="32" y="118"/>
                    </a:cxn>
                    <a:cxn ang="0">
                      <a:pos x="5" y="118"/>
                    </a:cxn>
                    <a:cxn ang="0">
                      <a:pos x="5" y="111"/>
                    </a:cxn>
                    <a:cxn ang="0">
                      <a:pos x="3" y="105"/>
                    </a:cxn>
                    <a:cxn ang="0">
                      <a:pos x="1" y="97"/>
                    </a:cxn>
                    <a:cxn ang="0">
                      <a:pos x="0" y="90"/>
                    </a:cxn>
                    <a:cxn ang="0">
                      <a:pos x="0" y="76"/>
                    </a:cxn>
                    <a:cxn ang="0">
                      <a:pos x="1" y="71"/>
                    </a:cxn>
                    <a:cxn ang="0">
                      <a:pos x="5" y="65"/>
                    </a:cxn>
                    <a:cxn ang="0">
                      <a:pos x="9" y="63"/>
                    </a:cxn>
                    <a:cxn ang="0">
                      <a:pos x="9" y="61"/>
                    </a:cxn>
                    <a:cxn ang="0">
                      <a:pos x="11" y="59"/>
                    </a:cxn>
                    <a:cxn ang="0">
                      <a:pos x="11" y="40"/>
                    </a:cxn>
                    <a:cxn ang="0">
                      <a:pos x="13" y="34"/>
                    </a:cxn>
                    <a:cxn ang="0">
                      <a:pos x="19" y="28"/>
                    </a:cxn>
                    <a:cxn ang="0">
                      <a:pos x="23" y="27"/>
                    </a:cxn>
                    <a:cxn ang="0">
                      <a:pos x="24" y="23"/>
                    </a:cxn>
                    <a:cxn ang="0">
                      <a:pos x="28" y="21"/>
                    </a:cxn>
                    <a:cxn ang="0">
                      <a:pos x="30" y="17"/>
                    </a:cxn>
                    <a:cxn ang="0">
                      <a:pos x="30" y="11"/>
                    </a:cxn>
                    <a:cxn ang="0">
                      <a:pos x="36" y="7"/>
                    </a:cxn>
                    <a:cxn ang="0">
                      <a:pos x="40" y="4"/>
                    </a:cxn>
                    <a:cxn ang="0">
                      <a:pos x="44" y="2"/>
                    </a:cxn>
                    <a:cxn ang="0">
                      <a:pos x="49" y="2"/>
                    </a:cxn>
                    <a:cxn ang="0">
                      <a:pos x="55" y="0"/>
                    </a:cxn>
                    <a:cxn ang="0">
                      <a:pos x="68" y="0"/>
                    </a:cxn>
                  </a:cxnLst>
                  <a:rect l="0" t="0" r="r" b="b"/>
                  <a:pathLst>
                    <a:path w="68" h="118">
                      <a:moveTo>
                        <a:pt x="68" y="0"/>
                      </a:moveTo>
                      <a:lnTo>
                        <a:pt x="67" y="4"/>
                      </a:lnTo>
                      <a:lnTo>
                        <a:pt x="67" y="9"/>
                      </a:lnTo>
                      <a:lnTo>
                        <a:pt x="68" y="13"/>
                      </a:lnTo>
                      <a:lnTo>
                        <a:pt x="68" y="23"/>
                      </a:lnTo>
                      <a:lnTo>
                        <a:pt x="67" y="28"/>
                      </a:lnTo>
                      <a:lnTo>
                        <a:pt x="65" y="30"/>
                      </a:lnTo>
                      <a:lnTo>
                        <a:pt x="59" y="32"/>
                      </a:lnTo>
                      <a:lnTo>
                        <a:pt x="57" y="30"/>
                      </a:lnTo>
                      <a:lnTo>
                        <a:pt x="55" y="30"/>
                      </a:lnTo>
                      <a:lnTo>
                        <a:pt x="51" y="34"/>
                      </a:lnTo>
                      <a:lnTo>
                        <a:pt x="51" y="36"/>
                      </a:lnTo>
                      <a:lnTo>
                        <a:pt x="49" y="40"/>
                      </a:lnTo>
                      <a:lnTo>
                        <a:pt x="49" y="42"/>
                      </a:lnTo>
                      <a:lnTo>
                        <a:pt x="47" y="44"/>
                      </a:lnTo>
                      <a:lnTo>
                        <a:pt x="44" y="61"/>
                      </a:lnTo>
                      <a:lnTo>
                        <a:pt x="44" y="78"/>
                      </a:lnTo>
                      <a:lnTo>
                        <a:pt x="46" y="97"/>
                      </a:lnTo>
                      <a:lnTo>
                        <a:pt x="47" y="115"/>
                      </a:lnTo>
                      <a:lnTo>
                        <a:pt x="44" y="117"/>
                      </a:lnTo>
                      <a:lnTo>
                        <a:pt x="38" y="117"/>
                      </a:lnTo>
                      <a:lnTo>
                        <a:pt x="32" y="118"/>
                      </a:lnTo>
                      <a:lnTo>
                        <a:pt x="5" y="118"/>
                      </a:lnTo>
                      <a:lnTo>
                        <a:pt x="5" y="111"/>
                      </a:lnTo>
                      <a:lnTo>
                        <a:pt x="3" y="105"/>
                      </a:lnTo>
                      <a:lnTo>
                        <a:pt x="1" y="97"/>
                      </a:lnTo>
                      <a:lnTo>
                        <a:pt x="0" y="90"/>
                      </a:lnTo>
                      <a:lnTo>
                        <a:pt x="0" y="76"/>
                      </a:lnTo>
                      <a:lnTo>
                        <a:pt x="1" y="71"/>
                      </a:lnTo>
                      <a:lnTo>
                        <a:pt x="5" y="65"/>
                      </a:lnTo>
                      <a:lnTo>
                        <a:pt x="9" y="63"/>
                      </a:lnTo>
                      <a:lnTo>
                        <a:pt x="9" y="61"/>
                      </a:lnTo>
                      <a:lnTo>
                        <a:pt x="11" y="59"/>
                      </a:lnTo>
                      <a:lnTo>
                        <a:pt x="11" y="40"/>
                      </a:lnTo>
                      <a:lnTo>
                        <a:pt x="13" y="34"/>
                      </a:lnTo>
                      <a:lnTo>
                        <a:pt x="19" y="28"/>
                      </a:lnTo>
                      <a:lnTo>
                        <a:pt x="23" y="27"/>
                      </a:lnTo>
                      <a:lnTo>
                        <a:pt x="24" y="23"/>
                      </a:lnTo>
                      <a:lnTo>
                        <a:pt x="28" y="21"/>
                      </a:lnTo>
                      <a:lnTo>
                        <a:pt x="30" y="17"/>
                      </a:lnTo>
                      <a:lnTo>
                        <a:pt x="30" y="11"/>
                      </a:lnTo>
                      <a:lnTo>
                        <a:pt x="36" y="7"/>
                      </a:lnTo>
                      <a:lnTo>
                        <a:pt x="40" y="4"/>
                      </a:lnTo>
                      <a:lnTo>
                        <a:pt x="44" y="2"/>
                      </a:lnTo>
                      <a:lnTo>
                        <a:pt x="49" y="2"/>
                      </a:lnTo>
                      <a:lnTo>
                        <a:pt x="55" y="0"/>
                      </a:lnTo>
                      <a:lnTo>
                        <a:pt x="68" y="0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 cap="flat" cmpd="sng">
                  <a:noFill/>
                  <a:round/>
                  <a:headEnd/>
                  <a:tailEnd/>
                </a:ln>
                <a:effectLst>
                  <a:outerShdw blurRad="190500" dist="228600" dir="2700000" algn="ctr">
                    <a:srgbClr val="000000">
                      <a:alpha val="30000"/>
                    </a:srgbClr>
                  </a:outerShdw>
                </a:effectLst>
                <a:sp3d prstMaterial="matte">
                  <a:bevelT w="127000" h="63500"/>
                </a:sp3d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70" name="Group 87"/>
              <p:cNvGrpSpPr>
                <a:grpSpLocks/>
              </p:cNvGrpSpPr>
              <p:nvPr/>
            </p:nvGrpSpPr>
            <p:grpSpPr bwMode="auto">
              <a:xfrm flipH="1">
                <a:off x="488" y="255"/>
                <a:ext cx="272" cy="316"/>
                <a:chOff x="0" y="0"/>
                <a:chExt cx="379" cy="412"/>
              </a:xfrm>
            </p:grpSpPr>
            <p:sp>
              <p:nvSpPr>
                <p:cNvPr id="71" name="Unknown Shape"/>
                <p:cNvSpPr>
                  <a:spLocks/>
                </p:cNvSpPr>
                <p:nvPr/>
              </p:nvSpPr>
              <p:spPr bwMode="auto">
                <a:xfrm>
                  <a:off x="0" y="0"/>
                  <a:ext cx="379" cy="412"/>
                </a:xfrm>
                <a:custGeom>
                  <a:avLst/>
                  <a:gdLst/>
                  <a:ahLst/>
                  <a:cxnLst>
                    <a:cxn ang="0">
                      <a:pos x="197" y="14"/>
                    </a:cxn>
                    <a:cxn ang="0">
                      <a:pos x="206" y="25"/>
                    </a:cxn>
                    <a:cxn ang="0">
                      <a:pos x="216" y="37"/>
                    </a:cxn>
                    <a:cxn ang="0">
                      <a:pos x="233" y="52"/>
                    </a:cxn>
                    <a:cxn ang="0">
                      <a:pos x="245" y="65"/>
                    </a:cxn>
                    <a:cxn ang="0">
                      <a:pos x="258" y="79"/>
                    </a:cxn>
                    <a:cxn ang="0">
                      <a:pos x="300" y="119"/>
                    </a:cxn>
                    <a:cxn ang="0">
                      <a:pos x="314" y="132"/>
                    </a:cxn>
                    <a:cxn ang="0">
                      <a:pos x="333" y="153"/>
                    </a:cxn>
                    <a:cxn ang="0">
                      <a:pos x="346" y="173"/>
                    </a:cxn>
                    <a:cxn ang="0">
                      <a:pos x="360" y="198"/>
                    </a:cxn>
                    <a:cxn ang="0">
                      <a:pos x="369" y="222"/>
                    </a:cxn>
                    <a:cxn ang="0">
                      <a:pos x="377" y="249"/>
                    </a:cxn>
                    <a:cxn ang="0">
                      <a:pos x="379" y="284"/>
                    </a:cxn>
                    <a:cxn ang="0">
                      <a:pos x="375" y="303"/>
                    </a:cxn>
                    <a:cxn ang="0">
                      <a:pos x="371" y="320"/>
                    </a:cxn>
                    <a:cxn ang="0">
                      <a:pos x="363" y="337"/>
                    </a:cxn>
                    <a:cxn ang="0">
                      <a:pos x="356" y="353"/>
                    </a:cxn>
                    <a:cxn ang="0">
                      <a:pos x="344" y="368"/>
                    </a:cxn>
                    <a:cxn ang="0">
                      <a:pos x="331" y="381"/>
                    </a:cxn>
                    <a:cxn ang="0">
                      <a:pos x="316" y="393"/>
                    </a:cxn>
                    <a:cxn ang="0">
                      <a:pos x="300" y="399"/>
                    </a:cxn>
                    <a:cxn ang="0">
                      <a:pos x="285" y="404"/>
                    </a:cxn>
                    <a:cxn ang="0">
                      <a:pos x="270" y="408"/>
                    </a:cxn>
                    <a:cxn ang="0">
                      <a:pos x="254" y="412"/>
                    </a:cxn>
                    <a:cxn ang="0">
                      <a:pos x="214" y="410"/>
                    </a:cxn>
                    <a:cxn ang="0">
                      <a:pos x="197" y="406"/>
                    </a:cxn>
                    <a:cxn ang="0">
                      <a:pos x="181" y="401"/>
                    </a:cxn>
                    <a:cxn ang="0">
                      <a:pos x="166" y="393"/>
                    </a:cxn>
                    <a:cxn ang="0">
                      <a:pos x="153" y="383"/>
                    </a:cxn>
                    <a:cxn ang="0">
                      <a:pos x="134" y="366"/>
                    </a:cxn>
                    <a:cxn ang="0">
                      <a:pos x="124" y="353"/>
                    </a:cxn>
                    <a:cxn ang="0">
                      <a:pos x="114" y="339"/>
                    </a:cxn>
                    <a:cxn ang="0">
                      <a:pos x="107" y="324"/>
                    </a:cxn>
                    <a:cxn ang="0">
                      <a:pos x="101" y="309"/>
                    </a:cxn>
                    <a:cxn ang="0">
                      <a:pos x="90" y="291"/>
                    </a:cxn>
                    <a:cxn ang="0">
                      <a:pos x="80" y="274"/>
                    </a:cxn>
                    <a:cxn ang="0">
                      <a:pos x="69" y="257"/>
                    </a:cxn>
                    <a:cxn ang="0">
                      <a:pos x="57" y="240"/>
                    </a:cxn>
                    <a:cxn ang="0">
                      <a:pos x="46" y="224"/>
                    </a:cxn>
                    <a:cxn ang="0">
                      <a:pos x="24" y="201"/>
                    </a:cxn>
                    <a:cxn ang="0">
                      <a:pos x="9" y="190"/>
                    </a:cxn>
                    <a:cxn ang="0">
                      <a:pos x="1" y="180"/>
                    </a:cxn>
                    <a:cxn ang="0">
                      <a:pos x="17" y="173"/>
                    </a:cxn>
                    <a:cxn ang="0">
                      <a:pos x="36" y="171"/>
                    </a:cxn>
                    <a:cxn ang="0">
                      <a:pos x="99" y="173"/>
                    </a:cxn>
                    <a:cxn ang="0">
                      <a:pos x="118" y="175"/>
                    </a:cxn>
                    <a:cxn ang="0">
                      <a:pos x="136" y="178"/>
                    </a:cxn>
                    <a:cxn ang="0">
                      <a:pos x="155" y="182"/>
                    </a:cxn>
                    <a:cxn ang="0">
                      <a:pos x="159" y="142"/>
                    </a:cxn>
                    <a:cxn ang="0">
                      <a:pos x="164" y="104"/>
                    </a:cxn>
                    <a:cxn ang="0">
                      <a:pos x="172" y="67"/>
                    </a:cxn>
                    <a:cxn ang="0">
                      <a:pos x="180" y="29"/>
                    </a:cxn>
                    <a:cxn ang="0">
                      <a:pos x="181" y="18"/>
                    </a:cxn>
                    <a:cxn ang="0">
                      <a:pos x="183" y="6"/>
                    </a:cxn>
                    <a:cxn ang="0">
                      <a:pos x="189" y="0"/>
                    </a:cxn>
                    <a:cxn ang="0">
                      <a:pos x="191" y="4"/>
                    </a:cxn>
                    <a:cxn ang="0">
                      <a:pos x="193" y="8"/>
                    </a:cxn>
                  </a:cxnLst>
                  <a:rect l="0" t="0" r="r" b="b"/>
                  <a:pathLst>
                    <a:path w="379" h="412">
                      <a:moveTo>
                        <a:pt x="193" y="8"/>
                      </a:moveTo>
                      <a:lnTo>
                        <a:pt x="197" y="14"/>
                      </a:lnTo>
                      <a:lnTo>
                        <a:pt x="203" y="19"/>
                      </a:lnTo>
                      <a:lnTo>
                        <a:pt x="206" y="25"/>
                      </a:lnTo>
                      <a:lnTo>
                        <a:pt x="212" y="31"/>
                      </a:lnTo>
                      <a:lnTo>
                        <a:pt x="216" y="37"/>
                      </a:lnTo>
                      <a:lnTo>
                        <a:pt x="226" y="46"/>
                      </a:lnTo>
                      <a:lnTo>
                        <a:pt x="233" y="52"/>
                      </a:lnTo>
                      <a:lnTo>
                        <a:pt x="239" y="58"/>
                      </a:lnTo>
                      <a:lnTo>
                        <a:pt x="245" y="65"/>
                      </a:lnTo>
                      <a:lnTo>
                        <a:pt x="252" y="71"/>
                      </a:lnTo>
                      <a:lnTo>
                        <a:pt x="258" y="79"/>
                      </a:lnTo>
                      <a:lnTo>
                        <a:pt x="266" y="85"/>
                      </a:lnTo>
                      <a:lnTo>
                        <a:pt x="300" y="119"/>
                      </a:lnTo>
                      <a:lnTo>
                        <a:pt x="308" y="125"/>
                      </a:lnTo>
                      <a:lnTo>
                        <a:pt x="314" y="132"/>
                      </a:lnTo>
                      <a:lnTo>
                        <a:pt x="327" y="146"/>
                      </a:lnTo>
                      <a:lnTo>
                        <a:pt x="333" y="153"/>
                      </a:lnTo>
                      <a:lnTo>
                        <a:pt x="339" y="161"/>
                      </a:lnTo>
                      <a:lnTo>
                        <a:pt x="346" y="173"/>
                      </a:lnTo>
                      <a:lnTo>
                        <a:pt x="352" y="184"/>
                      </a:lnTo>
                      <a:lnTo>
                        <a:pt x="360" y="198"/>
                      </a:lnTo>
                      <a:lnTo>
                        <a:pt x="365" y="209"/>
                      </a:lnTo>
                      <a:lnTo>
                        <a:pt x="369" y="222"/>
                      </a:lnTo>
                      <a:lnTo>
                        <a:pt x="375" y="236"/>
                      </a:lnTo>
                      <a:lnTo>
                        <a:pt x="377" y="249"/>
                      </a:lnTo>
                      <a:lnTo>
                        <a:pt x="379" y="265"/>
                      </a:lnTo>
                      <a:lnTo>
                        <a:pt x="379" y="284"/>
                      </a:lnTo>
                      <a:lnTo>
                        <a:pt x="377" y="293"/>
                      </a:lnTo>
                      <a:lnTo>
                        <a:pt x="375" y="303"/>
                      </a:lnTo>
                      <a:lnTo>
                        <a:pt x="375" y="311"/>
                      </a:lnTo>
                      <a:lnTo>
                        <a:pt x="371" y="320"/>
                      </a:lnTo>
                      <a:lnTo>
                        <a:pt x="367" y="330"/>
                      </a:lnTo>
                      <a:lnTo>
                        <a:pt x="363" y="337"/>
                      </a:lnTo>
                      <a:lnTo>
                        <a:pt x="360" y="345"/>
                      </a:lnTo>
                      <a:lnTo>
                        <a:pt x="356" y="353"/>
                      </a:lnTo>
                      <a:lnTo>
                        <a:pt x="350" y="362"/>
                      </a:lnTo>
                      <a:lnTo>
                        <a:pt x="344" y="368"/>
                      </a:lnTo>
                      <a:lnTo>
                        <a:pt x="339" y="376"/>
                      </a:lnTo>
                      <a:lnTo>
                        <a:pt x="331" y="381"/>
                      </a:lnTo>
                      <a:lnTo>
                        <a:pt x="323" y="387"/>
                      </a:lnTo>
                      <a:lnTo>
                        <a:pt x="316" y="393"/>
                      </a:lnTo>
                      <a:lnTo>
                        <a:pt x="308" y="397"/>
                      </a:lnTo>
                      <a:lnTo>
                        <a:pt x="300" y="399"/>
                      </a:lnTo>
                      <a:lnTo>
                        <a:pt x="293" y="402"/>
                      </a:lnTo>
                      <a:lnTo>
                        <a:pt x="285" y="404"/>
                      </a:lnTo>
                      <a:lnTo>
                        <a:pt x="277" y="406"/>
                      </a:lnTo>
                      <a:lnTo>
                        <a:pt x="270" y="408"/>
                      </a:lnTo>
                      <a:lnTo>
                        <a:pt x="262" y="410"/>
                      </a:lnTo>
                      <a:lnTo>
                        <a:pt x="254" y="412"/>
                      </a:lnTo>
                      <a:lnTo>
                        <a:pt x="222" y="412"/>
                      </a:lnTo>
                      <a:lnTo>
                        <a:pt x="214" y="410"/>
                      </a:lnTo>
                      <a:lnTo>
                        <a:pt x="204" y="408"/>
                      </a:lnTo>
                      <a:lnTo>
                        <a:pt x="197" y="406"/>
                      </a:lnTo>
                      <a:lnTo>
                        <a:pt x="189" y="404"/>
                      </a:lnTo>
                      <a:lnTo>
                        <a:pt x="181" y="401"/>
                      </a:lnTo>
                      <a:lnTo>
                        <a:pt x="174" y="397"/>
                      </a:lnTo>
                      <a:lnTo>
                        <a:pt x="166" y="393"/>
                      </a:lnTo>
                      <a:lnTo>
                        <a:pt x="159" y="389"/>
                      </a:lnTo>
                      <a:lnTo>
                        <a:pt x="153" y="383"/>
                      </a:lnTo>
                      <a:lnTo>
                        <a:pt x="145" y="378"/>
                      </a:lnTo>
                      <a:lnTo>
                        <a:pt x="134" y="366"/>
                      </a:lnTo>
                      <a:lnTo>
                        <a:pt x="130" y="360"/>
                      </a:lnTo>
                      <a:lnTo>
                        <a:pt x="124" y="353"/>
                      </a:lnTo>
                      <a:lnTo>
                        <a:pt x="118" y="345"/>
                      </a:lnTo>
                      <a:lnTo>
                        <a:pt x="114" y="339"/>
                      </a:lnTo>
                      <a:lnTo>
                        <a:pt x="111" y="332"/>
                      </a:lnTo>
                      <a:lnTo>
                        <a:pt x="107" y="324"/>
                      </a:lnTo>
                      <a:lnTo>
                        <a:pt x="103" y="316"/>
                      </a:lnTo>
                      <a:lnTo>
                        <a:pt x="101" y="309"/>
                      </a:lnTo>
                      <a:lnTo>
                        <a:pt x="95" y="301"/>
                      </a:lnTo>
                      <a:lnTo>
                        <a:pt x="90" y="291"/>
                      </a:lnTo>
                      <a:lnTo>
                        <a:pt x="84" y="284"/>
                      </a:lnTo>
                      <a:lnTo>
                        <a:pt x="80" y="274"/>
                      </a:lnTo>
                      <a:lnTo>
                        <a:pt x="74" y="266"/>
                      </a:lnTo>
                      <a:lnTo>
                        <a:pt x="69" y="257"/>
                      </a:lnTo>
                      <a:lnTo>
                        <a:pt x="63" y="249"/>
                      </a:lnTo>
                      <a:lnTo>
                        <a:pt x="57" y="240"/>
                      </a:lnTo>
                      <a:lnTo>
                        <a:pt x="51" y="232"/>
                      </a:lnTo>
                      <a:lnTo>
                        <a:pt x="46" y="224"/>
                      </a:lnTo>
                      <a:lnTo>
                        <a:pt x="40" y="217"/>
                      </a:lnTo>
                      <a:lnTo>
                        <a:pt x="24" y="201"/>
                      </a:lnTo>
                      <a:lnTo>
                        <a:pt x="17" y="196"/>
                      </a:lnTo>
                      <a:lnTo>
                        <a:pt x="9" y="190"/>
                      </a:lnTo>
                      <a:lnTo>
                        <a:pt x="0" y="184"/>
                      </a:lnTo>
                      <a:lnTo>
                        <a:pt x="1" y="180"/>
                      </a:lnTo>
                      <a:lnTo>
                        <a:pt x="7" y="175"/>
                      </a:lnTo>
                      <a:lnTo>
                        <a:pt x="17" y="173"/>
                      </a:lnTo>
                      <a:lnTo>
                        <a:pt x="26" y="173"/>
                      </a:lnTo>
                      <a:lnTo>
                        <a:pt x="36" y="171"/>
                      </a:lnTo>
                      <a:lnTo>
                        <a:pt x="90" y="171"/>
                      </a:lnTo>
                      <a:lnTo>
                        <a:pt x="99" y="173"/>
                      </a:lnTo>
                      <a:lnTo>
                        <a:pt x="109" y="173"/>
                      </a:lnTo>
                      <a:lnTo>
                        <a:pt x="118" y="175"/>
                      </a:lnTo>
                      <a:lnTo>
                        <a:pt x="128" y="176"/>
                      </a:lnTo>
                      <a:lnTo>
                        <a:pt x="136" y="178"/>
                      </a:lnTo>
                      <a:lnTo>
                        <a:pt x="145" y="180"/>
                      </a:lnTo>
                      <a:lnTo>
                        <a:pt x="155" y="182"/>
                      </a:lnTo>
                      <a:lnTo>
                        <a:pt x="157" y="161"/>
                      </a:lnTo>
                      <a:lnTo>
                        <a:pt x="159" y="142"/>
                      </a:lnTo>
                      <a:lnTo>
                        <a:pt x="160" y="123"/>
                      </a:lnTo>
                      <a:lnTo>
                        <a:pt x="164" y="104"/>
                      </a:lnTo>
                      <a:lnTo>
                        <a:pt x="168" y="85"/>
                      </a:lnTo>
                      <a:lnTo>
                        <a:pt x="172" y="67"/>
                      </a:lnTo>
                      <a:lnTo>
                        <a:pt x="176" y="48"/>
                      </a:lnTo>
                      <a:lnTo>
                        <a:pt x="180" y="29"/>
                      </a:lnTo>
                      <a:lnTo>
                        <a:pt x="180" y="21"/>
                      </a:lnTo>
                      <a:lnTo>
                        <a:pt x="181" y="18"/>
                      </a:lnTo>
                      <a:lnTo>
                        <a:pt x="181" y="10"/>
                      </a:lnTo>
                      <a:lnTo>
                        <a:pt x="183" y="6"/>
                      </a:lnTo>
                      <a:lnTo>
                        <a:pt x="185" y="2"/>
                      </a:lnTo>
                      <a:lnTo>
                        <a:pt x="189" y="0"/>
                      </a:lnTo>
                      <a:lnTo>
                        <a:pt x="191" y="0"/>
                      </a:lnTo>
                      <a:lnTo>
                        <a:pt x="191" y="4"/>
                      </a:lnTo>
                      <a:lnTo>
                        <a:pt x="193" y="6"/>
                      </a:lnTo>
                      <a:lnTo>
                        <a:pt x="193" y="8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 cap="flat" cmpd="sng">
                  <a:noFill/>
                  <a:round/>
                  <a:headEnd/>
                  <a:tailEnd/>
                </a:ln>
                <a:effectLst>
                  <a:outerShdw blurRad="190500" dist="228600" dir="2700000" algn="ctr">
                    <a:srgbClr val="000000">
                      <a:alpha val="30000"/>
                    </a:srgbClr>
                  </a:outerShdw>
                </a:effectLst>
                <a:sp3d prstMaterial="matte">
                  <a:bevelT w="127000" h="63500"/>
                </a:sp3d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2" name="Unknown Shape"/>
                <p:cNvSpPr>
                  <a:spLocks/>
                </p:cNvSpPr>
                <p:nvPr/>
              </p:nvSpPr>
              <p:spPr bwMode="auto">
                <a:xfrm>
                  <a:off x="84" y="21"/>
                  <a:ext cx="80" cy="142"/>
                </a:xfrm>
                <a:custGeom>
                  <a:avLst/>
                  <a:gdLst/>
                  <a:ahLst/>
                  <a:cxnLst>
                    <a:cxn ang="0">
                      <a:pos x="80" y="6"/>
                    </a:cxn>
                    <a:cxn ang="0">
                      <a:pos x="80" y="14"/>
                    </a:cxn>
                    <a:cxn ang="0">
                      <a:pos x="78" y="21"/>
                    </a:cxn>
                    <a:cxn ang="0">
                      <a:pos x="75" y="29"/>
                    </a:cxn>
                    <a:cxn ang="0">
                      <a:pos x="73" y="37"/>
                    </a:cxn>
                    <a:cxn ang="0">
                      <a:pos x="69" y="48"/>
                    </a:cxn>
                    <a:cxn ang="0">
                      <a:pos x="67" y="58"/>
                    </a:cxn>
                    <a:cxn ang="0">
                      <a:pos x="63" y="71"/>
                    </a:cxn>
                    <a:cxn ang="0">
                      <a:pos x="61" y="83"/>
                    </a:cxn>
                    <a:cxn ang="0">
                      <a:pos x="59" y="94"/>
                    </a:cxn>
                    <a:cxn ang="0">
                      <a:pos x="59" y="132"/>
                    </a:cxn>
                    <a:cxn ang="0">
                      <a:pos x="61" y="132"/>
                    </a:cxn>
                    <a:cxn ang="0">
                      <a:pos x="61" y="138"/>
                    </a:cxn>
                    <a:cxn ang="0">
                      <a:pos x="59" y="140"/>
                    </a:cxn>
                    <a:cxn ang="0">
                      <a:pos x="57" y="140"/>
                    </a:cxn>
                    <a:cxn ang="0">
                      <a:pos x="55" y="142"/>
                    </a:cxn>
                    <a:cxn ang="0">
                      <a:pos x="52" y="142"/>
                    </a:cxn>
                    <a:cxn ang="0">
                      <a:pos x="48" y="140"/>
                    </a:cxn>
                    <a:cxn ang="0">
                      <a:pos x="42" y="140"/>
                    </a:cxn>
                    <a:cxn ang="0">
                      <a:pos x="38" y="138"/>
                    </a:cxn>
                    <a:cxn ang="0">
                      <a:pos x="32" y="138"/>
                    </a:cxn>
                    <a:cxn ang="0">
                      <a:pos x="29" y="136"/>
                    </a:cxn>
                    <a:cxn ang="0">
                      <a:pos x="23" y="136"/>
                    </a:cxn>
                    <a:cxn ang="0">
                      <a:pos x="19" y="134"/>
                    </a:cxn>
                    <a:cxn ang="0">
                      <a:pos x="6" y="134"/>
                    </a:cxn>
                    <a:cxn ang="0">
                      <a:pos x="2" y="132"/>
                    </a:cxn>
                    <a:cxn ang="0">
                      <a:pos x="2" y="113"/>
                    </a:cxn>
                    <a:cxn ang="0">
                      <a:pos x="0" y="104"/>
                    </a:cxn>
                    <a:cxn ang="0">
                      <a:pos x="0" y="85"/>
                    </a:cxn>
                    <a:cxn ang="0">
                      <a:pos x="2" y="75"/>
                    </a:cxn>
                    <a:cxn ang="0">
                      <a:pos x="4" y="67"/>
                    </a:cxn>
                    <a:cxn ang="0">
                      <a:pos x="6" y="58"/>
                    </a:cxn>
                    <a:cxn ang="0">
                      <a:pos x="13" y="58"/>
                    </a:cxn>
                    <a:cxn ang="0">
                      <a:pos x="15" y="56"/>
                    </a:cxn>
                    <a:cxn ang="0">
                      <a:pos x="17" y="56"/>
                    </a:cxn>
                    <a:cxn ang="0">
                      <a:pos x="19" y="54"/>
                    </a:cxn>
                    <a:cxn ang="0">
                      <a:pos x="19" y="39"/>
                    </a:cxn>
                    <a:cxn ang="0">
                      <a:pos x="21" y="31"/>
                    </a:cxn>
                    <a:cxn ang="0">
                      <a:pos x="23" y="25"/>
                    </a:cxn>
                    <a:cxn ang="0">
                      <a:pos x="27" y="19"/>
                    </a:cxn>
                    <a:cxn ang="0">
                      <a:pos x="30" y="14"/>
                    </a:cxn>
                    <a:cxn ang="0">
                      <a:pos x="36" y="8"/>
                    </a:cxn>
                    <a:cxn ang="0">
                      <a:pos x="42" y="4"/>
                    </a:cxn>
                    <a:cxn ang="0">
                      <a:pos x="48" y="2"/>
                    </a:cxn>
                    <a:cxn ang="0">
                      <a:pos x="52" y="2"/>
                    </a:cxn>
                    <a:cxn ang="0">
                      <a:pos x="57" y="0"/>
                    </a:cxn>
                    <a:cxn ang="0">
                      <a:pos x="61" y="2"/>
                    </a:cxn>
                    <a:cxn ang="0">
                      <a:pos x="67" y="2"/>
                    </a:cxn>
                    <a:cxn ang="0">
                      <a:pos x="73" y="4"/>
                    </a:cxn>
                    <a:cxn ang="0">
                      <a:pos x="76" y="6"/>
                    </a:cxn>
                    <a:cxn ang="0">
                      <a:pos x="80" y="6"/>
                    </a:cxn>
                  </a:cxnLst>
                  <a:rect l="0" t="0" r="r" b="b"/>
                  <a:pathLst>
                    <a:path w="80" h="142">
                      <a:moveTo>
                        <a:pt x="80" y="6"/>
                      </a:moveTo>
                      <a:lnTo>
                        <a:pt x="80" y="14"/>
                      </a:lnTo>
                      <a:lnTo>
                        <a:pt x="78" y="21"/>
                      </a:lnTo>
                      <a:lnTo>
                        <a:pt x="75" y="29"/>
                      </a:lnTo>
                      <a:lnTo>
                        <a:pt x="73" y="37"/>
                      </a:lnTo>
                      <a:lnTo>
                        <a:pt x="69" y="48"/>
                      </a:lnTo>
                      <a:lnTo>
                        <a:pt x="67" y="58"/>
                      </a:lnTo>
                      <a:lnTo>
                        <a:pt x="63" y="71"/>
                      </a:lnTo>
                      <a:lnTo>
                        <a:pt x="61" y="83"/>
                      </a:lnTo>
                      <a:lnTo>
                        <a:pt x="59" y="94"/>
                      </a:lnTo>
                      <a:lnTo>
                        <a:pt x="59" y="132"/>
                      </a:lnTo>
                      <a:lnTo>
                        <a:pt x="61" y="132"/>
                      </a:lnTo>
                      <a:lnTo>
                        <a:pt x="61" y="138"/>
                      </a:lnTo>
                      <a:lnTo>
                        <a:pt x="59" y="140"/>
                      </a:lnTo>
                      <a:lnTo>
                        <a:pt x="57" y="140"/>
                      </a:lnTo>
                      <a:lnTo>
                        <a:pt x="55" y="142"/>
                      </a:lnTo>
                      <a:lnTo>
                        <a:pt x="52" y="142"/>
                      </a:lnTo>
                      <a:lnTo>
                        <a:pt x="48" y="140"/>
                      </a:lnTo>
                      <a:lnTo>
                        <a:pt x="42" y="140"/>
                      </a:lnTo>
                      <a:lnTo>
                        <a:pt x="38" y="138"/>
                      </a:lnTo>
                      <a:lnTo>
                        <a:pt x="32" y="138"/>
                      </a:lnTo>
                      <a:lnTo>
                        <a:pt x="29" y="136"/>
                      </a:lnTo>
                      <a:lnTo>
                        <a:pt x="23" y="136"/>
                      </a:lnTo>
                      <a:lnTo>
                        <a:pt x="19" y="134"/>
                      </a:lnTo>
                      <a:lnTo>
                        <a:pt x="6" y="134"/>
                      </a:lnTo>
                      <a:lnTo>
                        <a:pt x="2" y="132"/>
                      </a:lnTo>
                      <a:lnTo>
                        <a:pt x="2" y="113"/>
                      </a:lnTo>
                      <a:lnTo>
                        <a:pt x="0" y="104"/>
                      </a:lnTo>
                      <a:lnTo>
                        <a:pt x="0" y="85"/>
                      </a:lnTo>
                      <a:lnTo>
                        <a:pt x="2" y="75"/>
                      </a:lnTo>
                      <a:lnTo>
                        <a:pt x="4" y="67"/>
                      </a:lnTo>
                      <a:lnTo>
                        <a:pt x="6" y="58"/>
                      </a:lnTo>
                      <a:lnTo>
                        <a:pt x="13" y="58"/>
                      </a:lnTo>
                      <a:lnTo>
                        <a:pt x="15" y="56"/>
                      </a:lnTo>
                      <a:lnTo>
                        <a:pt x="17" y="56"/>
                      </a:lnTo>
                      <a:lnTo>
                        <a:pt x="19" y="54"/>
                      </a:lnTo>
                      <a:lnTo>
                        <a:pt x="19" y="39"/>
                      </a:lnTo>
                      <a:lnTo>
                        <a:pt x="21" y="31"/>
                      </a:lnTo>
                      <a:lnTo>
                        <a:pt x="23" y="25"/>
                      </a:lnTo>
                      <a:lnTo>
                        <a:pt x="27" y="19"/>
                      </a:lnTo>
                      <a:lnTo>
                        <a:pt x="30" y="14"/>
                      </a:lnTo>
                      <a:lnTo>
                        <a:pt x="36" y="8"/>
                      </a:lnTo>
                      <a:lnTo>
                        <a:pt x="42" y="4"/>
                      </a:lnTo>
                      <a:lnTo>
                        <a:pt x="48" y="2"/>
                      </a:lnTo>
                      <a:lnTo>
                        <a:pt x="52" y="2"/>
                      </a:lnTo>
                      <a:lnTo>
                        <a:pt x="57" y="0"/>
                      </a:lnTo>
                      <a:lnTo>
                        <a:pt x="61" y="2"/>
                      </a:lnTo>
                      <a:lnTo>
                        <a:pt x="67" y="2"/>
                      </a:lnTo>
                      <a:lnTo>
                        <a:pt x="73" y="4"/>
                      </a:lnTo>
                      <a:lnTo>
                        <a:pt x="76" y="6"/>
                      </a:lnTo>
                      <a:lnTo>
                        <a:pt x="80" y="6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 cap="flat" cmpd="sng">
                  <a:noFill/>
                  <a:round/>
                  <a:headEnd/>
                  <a:tailEnd/>
                </a:ln>
                <a:effectLst>
                  <a:outerShdw blurRad="190500" dist="228600" dir="2700000" algn="ctr">
                    <a:srgbClr val="000000">
                      <a:alpha val="30000"/>
                    </a:srgbClr>
                  </a:outerShdw>
                </a:effectLst>
                <a:sp3d prstMaterial="matte">
                  <a:bevelT w="127000" h="63500"/>
                </a:sp3d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3" name="Unknown Shape"/>
                <p:cNvSpPr>
                  <a:spLocks/>
                </p:cNvSpPr>
                <p:nvPr/>
              </p:nvSpPr>
              <p:spPr bwMode="auto">
                <a:xfrm>
                  <a:off x="23" y="35"/>
                  <a:ext cx="68" cy="118"/>
                </a:xfrm>
                <a:custGeom>
                  <a:avLst/>
                  <a:gdLst/>
                  <a:ahLst/>
                  <a:cxnLst>
                    <a:cxn ang="0">
                      <a:pos x="68" y="0"/>
                    </a:cxn>
                    <a:cxn ang="0">
                      <a:pos x="67" y="4"/>
                    </a:cxn>
                    <a:cxn ang="0">
                      <a:pos x="67" y="9"/>
                    </a:cxn>
                    <a:cxn ang="0">
                      <a:pos x="68" y="13"/>
                    </a:cxn>
                    <a:cxn ang="0">
                      <a:pos x="68" y="23"/>
                    </a:cxn>
                    <a:cxn ang="0">
                      <a:pos x="67" y="28"/>
                    </a:cxn>
                    <a:cxn ang="0">
                      <a:pos x="65" y="30"/>
                    </a:cxn>
                    <a:cxn ang="0">
                      <a:pos x="59" y="32"/>
                    </a:cxn>
                    <a:cxn ang="0">
                      <a:pos x="57" y="30"/>
                    </a:cxn>
                    <a:cxn ang="0">
                      <a:pos x="55" y="30"/>
                    </a:cxn>
                    <a:cxn ang="0">
                      <a:pos x="51" y="34"/>
                    </a:cxn>
                    <a:cxn ang="0">
                      <a:pos x="51" y="36"/>
                    </a:cxn>
                    <a:cxn ang="0">
                      <a:pos x="49" y="40"/>
                    </a:cxn>
                    <a:cxn ang="0">
                      <a:pos x="49" y="42"/>
                    </a:cxn>
                    <a:cxn ang="0">
                      <a:pos x="47" y="44"/>
                    </a:cxn>
                    <a:cxn ang="0">
                      <a:pos x="44" y="61"/>
                    </a:cxn>
                    <a:cxn ang="0">
                      <a:pos x="44" y="78"/>
                    </a:cxn>
                    <a:cxn ang="0">
                      <a:pos x="46" y="97"/>
                    </a:cxn>
                    <a:cxn ang="0">
                      <a:pos x="47" y="115"/>
                    </a:cxn>
                    <a:cxn ang="0">
                      <a:pos x="44" y="117"/>
                    </a:cxn>
                    <a:cxn ang="0">
                      <a:pos x="38" y="117"/>
                    </a:cxn>
                    <a:cxn ang="0">
                      <a:pos x="32" y="118"/>
                    </a:cxn>
                    <a:cxn ang="0">
                      <a:pos x="5" y="118"/>
                    </a:cxn>
                    <a:cxn ang="0">
                      <a:pos x="5" y="111"/>
                    </a:cxn>
                    <a:cxn ang="0">
                      <a:pos x="3" y="105"/>
                    </a:cxn>
                    <a:cxn ang="0">
                      <a:pos x="1" y="97"/>
                    </a:cxn>
                    <a:cxn ang="0">
                      <a:pos x="0" y="90"/>
                    </a:cxn>
                    <a:cxn ang="0">
                      <a:pos x="0" y="76"/>
                    </a:cxn>
                    <a:cxn ang="0">
                      <a:pos x="1" y="71"/>
                    </a:cxn>
                    <a:cxn ang="0">
                      <a:pos x="5" y="65"/>
                    </a:cxn>
                    <a:cxn ang="0">
                      <a:pos x="9" y="63"/>
                    </a:cxn>
                    <a:cxn ang="0">
                      <a:pos x="9" y="61"/>
                    </a:cxn>
                    <a:cxn ang="0">
                      <a:pos x="11" y="59"/>
                    </a:cxn>
                    <a:cxn ang="0">
                      <a:pos x="11" y="40"/>
                    </a:cxn>
                    <a:cxn ang="0">
                      <a:pos x="13" y="34"/>
                    </a:cxn>
                    <a:cxn ang="0">
                      <a:pos x="19" y="28"/>
                    </a:cxn>
                    <a:cxn ang="0">
                      <a:pos x="23" y="27"/>
                    </a:cxn>
                    <a:cxn ang="0">
                      <a:pos x="24" y="23"/>
                    </a:cxn>
                    <a:cxn ang="0">
                      <a:pos x="28" y="21"/>
                    </a:cxn>
                    <a:cxn ang="0">
                      <a:pos x="30" y="17"/>
                    </a:cxn>
                    <a:cxn ang="0">
                      <a:pos x="30" y="11"/>
                    </a:cxn>
                    <a:cxn ang="0">
                      <a:pos x="36" y="7"/>
                    </a:cxn>
                    <a:cxn ang="0">
                      <a:pos x="40" y="4"/>
                    </a:cxn>
                    <a:cxn ang="0">
                      <a:pos x="44" y="2"/>
                    </a:cxn>
                    <a:cxn ang="0">
                      <a:pos x="49" y="2"/>
                    </a:cxn>
                    <a:cxn ang="0">
                      <a:pos x="55" y="0"/>
                    </a:cxn>
                    <a:cxn ang="0">
                      <a:pos x="68" y="0"/>
                    </a:cxn>
                  </a:cxnLst>
                  <a:rect l="0" t="0" r="r" b="b"/>
                  <a:pathLst>
                    <a:path w="68" h="118">
                      <a:moveTo>
                        <a:pt x="68" y="0"/>
                      </a:moveTo>
                      <a:lnTo>
                        <a:pt x="67" y="4"/>
                      </a:lnTo>
                      <a:lnTo>
                        <a:pt x="67" y="9"/>
                      </a:lnTo>
                      <a:lnTo>
                        <a:pt x="68" y="13"/>
                      </a:lnTo>
                      <a:lnTo>
                        <a:pt x="68" y="23"/>
                      </a:lnTo>
                      <a:lnTo>
                        <a:pt x="67" y="28"/>
                      </a:lnTo>
                      <a:lnTo>
                        <a:pt x="65" y="30"/>
                      </a:lnTo>
                      <a:lnTo>
                        <a:pt x="59" y="32"/>
                      </a:lnTo>
                      <a:lnTo>
                        <a:pt x="57" y="30"/>
                      </a:lnTo>
                      <a:lnTo>
                        <a:pt x="55" y="30"/>
                      </a:lnTo>
                      <a:lnTo>
                        <a:pt x="51" y="34"/>
                      </a:lnTo>
                      <a:lnTo>
                        <a:pt x="51" y="36"/>
                      </a:lnTo>
                      <a:lnTo>
                        <a:pt x="49" y="40"/>
                      </a:lnTo>
                      <a:lnTo>
                        <a:pt x="49" y="42"/>
                      </a:lnTo>
                      <a:lnTo>
                        <a:pt x="47" y="44"/>
                      </a:lnTo>
                      <a:lnTo>
                        <a:pt x="44" y="61"/>
                      </a:lnTo>
                      <a:lnTo>
                        <a:pt x="44" y="78"/>
                      </a:lnTo>
                      <a:lnTo>
                        <a:pt x="46" y="97"/>
                      </a:lnTo>
                      <a:lnTo>
                        <a:pt x="47" y="115"/>
                      </a:lnTo>
                      <a:lnTo>
                        <a:pt x="44" y="117"/>
                      </a:lnTo>
                      <a:lnTo>
                        <a:pt x="38" y="117"/>
                      </a:lnTo>
                      <a:lnTo>
                        <a:pt x="32" y="118"/>
                      </a:lnTo>
                      <a:lnTo>
                        <a:pt x="5" y="118"/>
                      </a:lnTo>
                      <a:lnTo>
                        <a:pt x="5" y="111"/>
                      </a:lnTo>
                      <a:lnTo>
                        <a:pt x="3" y="105"/>
                      </a:lnTo>
                      <a:lnTo>
                        <a:pt x="1" y="97"/>
                      </a:lnTo>
                      <a:lnTo>
                        <a:pt x="0" y="90"/>
                      </a:lnTo>
                      <a:lnTo>
                        <a:pt x="0" y="76"/>
                      </a:lnTo>
                      <a:lnTo>
                        <a:pt x="1" y="71"/>
                      </a:lnTo>
                      <a:lnTo>
                        <a:pt x="5" y="65"/>
                      </a:lnTo>
                      <a:lnTo>
                        <a:pt x="9" y="63"/>
                      </a:lnTo>
                      <a:lnTo>
                        <a:pt x="9" y="61"/>
                      </a:lnTo>
                      <a:lnTo>
                        <a:pt x="11" y="59"/>
                      </a:lnTo>
                      <a:lnTo>
                        <a:pt x="11" y="40"/>
                      </a:lnTo>
                      <a:lnTo>
                        <a:pt x="13" y="34"/>
                      </a:lnTo>
                      <a:lnTo>
                        <a:pt x="19" y="28"/>
                      </a:lnTo>
                      <a:lnTo>
                        <a:pt x="23" y="27"/>
                      </a:lnTo>
                      <a:lnTo>
                        <a:pt x="24" y="23"/>
                      </a:lnTo>
                      <a:lnTo>
                        <a:pt x="28" y="21"/>
                      </a:lnTo>
                      <a:lnTo>
                        <a:pt x="30" y="17"/>
                      </a:lnTo>
                      <a:lnTo>
                        <a:pt x="30" y="11"/>
                      </a:lnTo>
                      <a:lnTo>
                        <a:pt x="36" y="7"/>
                      </a:lnTo>
                      <a:lnTo>
                        <a:pt x="40" y="4"/>
                      </a:lnTo>
                      <a:lnTo>
                        <a:pt x="44" y="2"/>
                      </a:lnTo>
                      <a:lnTo>
                        <a:pt x="49" y="2"/>
                      </a:lnTo>
                      <a:lnTo>
                        <a:pt x="55" y="0"/>
                      </a:lnTo>
                      <a:lnTo>
                        <a:pt x="68" y="0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 cap="flat" cmpd="sng">
                  <a:noFill/>
                  <a:round/>
                  <a:headEnd/>
                  <a:tailEnd/>
                </a:ln>
                <a:effectLst>
                  <a:outerShdw blurRad="190500" dist="228600" dir="2700000" algn="ctr">
                    <a:srgbClr val="000000">
                      <a:alpha val="30000"/>
                    </a:srgbClr>
                  </a:outerShdw>
                </a:effectLst>
                <a:sp3d prstMaterial="matte">
                  <a:bevelT w="127000" h="63500"/>
                </a:sp3d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60" name="Group 91"/>
            <p:cNvGrpSpPr>
              <a:grpSpLocks/>
            </p:cNvGrpSpPr>
            <p:nvPr/>
          </p:nvGrpSpPr>
          <p:grpSpPr bwMode="auto">
            <a:xfrm rot="-843529">
              <a:off x="133" y="626"/>
              <a:ext cx="199" cy="338"/>
              <a:chOff x="0" y="0"/>
              <a:chExt cx="341" cy="480"/>
            </a:xfrm>
          </p:grpSpPr>
          <p:sp>
            <p:nvSpPr>
              <p:cNvPr id="61" name="Unknown Shape"/>
              <p:cNvSpPr>
                <a:spLocks/>
              </p:cNvSpPr>
              <p:nvPr/>
            </p:nvSpPr>
            <p:spPr bwMode="auto">
              <a:xfrm flipH="1">
                <a:off x="168" y="96"/>
                <a:ext cx="120" cy="336"/>
              </a:xfrm>
              <a:custGeom>
                <a:avLst/>
                <a:gdLst/>
                <a:ahLst/>
                <a:cxnLst>
                  <a:cxn ang="0">
                    <a:pos x="615" y="27"/>
                  </a:cxn>
                  <a:cxn ang="0">
                    <a:pos x="581" y="56"/>
                  </a:cxn>
                  <a:cxn ang="0">
                    <a:pos x="544" y="81"/>
                  </a:cxn>
                  <a:cxn ang="0">
                    <a:pos x="508" y="106"/>
                  </a:cxn>
                  <a:cxn ang="0">
                    <a:pos x="460" y="148"/>
                  </a:cxn>
                  <a:cxn ang="0">
                    <a:pos x="393" y="211"/>
                  </a:cxn>
                  <a:cxn ang="0">
                    <a:pos x="339" y="270"/>
                  </a:cxn>
                  <a:cxn ang="0">
                    <a:pos x="307" y="311"/>
                  </a:cxn>
                  <a:cxn ang="0">
                    <a:pos x="274" y="351"/>
                  </a:cxn>
                  <a:cxn ang="0">
                    <a:pos x="244" y="393"/>
                  </a:cxn>
                  <a:cxn ang="0">
                    <a:pos x="207" y="443"/>
                  </a:cxn>
                  <a:cxn ang="0">
                    <a:pos x="161" y="516"/>
                  </a:cxn>
                  <a:cxn ang="0">
                    <a:pos x="125" y="592"/>
                  </a:cxn>
                  <a:cxn ang="0">
                    <a:pos x="92" y="671"/>
                  </a:cxn>
                  <a:cxn ang="0">
                    <a:pos x="67" y="738"/>
                  </a:cxn>
                  <a:cxn ang="0">
                    <a:pos x="62" y="766"/>
                  </a:cxn>
                  <a:cxn ang="0">
                    <a:pos x="54" y="789"/>
                  </a:cxn>
                  <a:cxn ang="0">
                    <a:pos x="39" y="774"/>
                  </a:cxn>
                  <a:cxn ang="0">
                    <a:pos x="23" y="743"/>
                  </a:cxn>
                  <a:cxn ang="0">
                    <a:pos x="14" y="709"/>
                  </a:cxn>
                  <a:cxn ang="0">
                    <a:pos x="4" y="673"/>
                  </a:cxn>
                  <a:cxn ang="0">
                    <a:pos x="0" y="627"/>
                  </a:cxn>
                  <a:cxn ang="0">
                    <a:pos x="6" y="573"/>
                  </a:cxn>
                  <a:cxn ang="0">
                    <a:pos x="23" y="521"/>
                  </a:cxn>
                  <a:cxn ang="0">
                    <a:pos x="44" y="472"/>
                  </a:cxn>
                  <a:cxn ang="0">
                    <a:pos x="67" y="433"/>
                  </a:cxn>
                  <a:cxn ang="0">
                    <a:pos x="92" y="404"/>
                  </a:cxn>
                  <a:cxn ang="0">
                    <a:pos x="117" y="378"/>
                  </a:cxn>
                  <a:cxn ang="0">
                    <a:pos x="140" y="351"/>
                  </a:cxn>
                  <a:cxn ang="0">
                    <a:pos x="155" y="336"/>
                  </a:cxn>
                  <a:cxn ang="0">
                    <a:pos x="169" y="324"/>
                  </a:cxn>
                  <a:cxn ang="0">
                    <a:pos x="198" y="299"/>
                  </a:cxn>
                  <a:cxn ang="0">
                    <a:pos x="224" y="278"/>
                  </a:cxn>
                  <a:cxn ang="0">
                    <a:pos x="249" y="259"/>
                  </a:cxn>
                  <a:cxn ang="0">
                    <a:pos x="274" y="240"/>
                  </a:cxn>
                  <a:cxn ang="0">
                    <a:pos x="301" y="221"/>
                  </a:cxn>
                  <a:cxn ang="0">
                    <a:pos x="328" y="203"/>
                  </a:cxn>
                  <a:cxn ang="0">
                    <a:pos x="353" y="186"/>
                  </a:cxn>
                  <a:cxn ang="0">
                    <a:pos x="379" y="167"/>
                  </a:cxn>
                  <a:cxn ang="0">
                    <a:pos x="410" y="150"/>
                  </a:cxn>
                  <a:cxn ang="0">
                    <a:pos x="441" y="131"/>
                  </a:cxn>
                  <a:cxn ang="0">
                    <a:pos x="469" y="111"/>
                  </a:cxn>
                  <a:cxn ang="0">
                    <a:pos x="500" y="92"/>
                  </a:cxn>
                  <a:cxn ang="0">
                    <a:pos x="525" y="77"/>
                  </a:cxn>
                  <a:cxn ang="0">
                    <a:pos x="550" y="60"/>
                  </a:cxn>
                  <a:cxn ang="0">
                    <a:pos x="573" y="43"/>
                  </a:cxn>
                  <a:cxn ang="0">
                    <a:pos x="598" y="29"/>
                  </a:cxn>
                  <a:cxn ang="0">
                    <a:pos x="619" y="16"/>
                  </a:cxn>
                  <a:cxn ang="0">
                    <a:pos x="636" y="0"/>
                  </a:cxn>
                </a:cxnLst>
                <a:rect l="0" t="0" r="r" b="b"/>
                <a:pathLst>
                  <a:path w="640" h="791">
                    <a:moveTo>
                      <a:pt x="640" y="2"/>
                    </a:moveTo>
                    <a:lnTo>
                      <a:pt x="632" y="12"/>
                    </a:lnTo>
                    <a:lnTo>
                      <a:pt x="625" y="20"/>
                    </a:lnTo>
                    <a:lnTo>
                      <a:pt x="615" y="27"/>
                    </a:lnTo>
                    <a:lnTo>
                      <a:pt x="607" y="35"/>
                    </a:lnTo>
                    <a:lnTo>
                      <a:pt x="598" y="43"/>
                    </a:lnTo>
                    <a:lnTo>
                      <a:pt x="590" y="48"/>
                    </a:lnTo>
                    <a:lnTo>
                      <a:pt x="581" y="56"/>
                    </a:lnTo>
                    <a:lnTo>
                      <a:pt x="571" y="62"/>
                    </a:lnTo>
                    <a:lnTo>
                      <a:pt x="561" y="67"/>
                    </a:lnTo>
                    <a:lnTo>
                      <a:pt x="552" y="73"/>
                    </a:lnTo>
                    <a:lnTo>
                      <a:pt x="544" y="81"/>
                    </a:lnTo>
                    <a:lnTo>
                      <a:pt x="535" y="87"/>
                    </a:lnTo>
                    <a:lnTo>
                      <a:pt x="525" y="92"/>
                    </a:lnTo>
                    <a:lnTo>
                      <a:pt x="515" y="98"/>
                    </a:lnTo>
                    <a:lnTo>
                      <a:pt x="508" y="106"/>
                    </a:lnTo>
                    <a:lnTo>
                      <a:pt x="498" y="111"/>
                    </a:lnTo>
                    <a:lnTo>
                      <a:pt x="489" y="121"/>
                    </a:lnTo>
                    <a:lnTo>
                      <a:pt x="479" y="129"/>
                    </a:lnTo>
                    <a:lnTo>
                      <a:pt x="460" y="148"/>
                    </a:lnTo>
                    <a:lnTo>
                      <a:pt x="450" y="156"/>
                    </a:lnTo>
                    <a:lnTo>
                      <a:pt x="431" y="175"/>
                    </a:lnTo>
                    <a:lnTo>
                      <a:pt x="422" y="182"/>
                    </a:lnTo>
                    <a:lnTo>
                      <a:pt x="393" y="211"/>
                    </a:lnTo>
                    <a:lnTo>
                      <a:pt x="385" y="221"/>
                    </a:lnTo>
                    <a:lnTo>
                      <a:pt x="366" y="240"/>
                    </a:lnTo>
                    <a:lnTo>
                      <a:pt x="358" y="251"/>
                    </a:lnTo>
                    <a:lnTo>
                      <a:pt x="339" y="270"/>
                    </a:lnTo>
                    <a:lnTo>
                      <a:pt x="332" y="280"/>
                    </a:lnTo>
                    <a:lnTo>
                      <a:pt x="322" y="290"/>
                    </a:lnTo>
                    <a:lnTo>
                      <a:pt x="314" y="301"/>
                    </a:lnTo>
                    <a:lnTo>
                      <a:pt x="307" y="311"/>
                    </a:lnTo>
                    <a:lnTo>
                      <a:pt x="297" y="320"/>
                    </a:lnTo>
                    <a:lnTo>
                      <a:pt x="289" y="332"/>
                    </a:lnTo>
                    <a:lnTo>
                      <a:pt x="282" y="341"/>
                    </a:lnTo>
                    <a:lnTo>
                      <a:pt x="274" y="351"/>
                    </a:lnTo>
                    <a:lnTo>
                      <a:pt x="267" y="362"/>
                    </a:lnTo>
                    <a:lnTo>
                      <a:pt x="257" y="372"/>
                    </a:lnTo>
                    <a:lnTo>
                      <a:pt x="249" y="383"/>
                    </a:lnTo>
                    <a:lnTo>
                      <a:pt x="244" y="393"/>
                    </a:lnTo>
                    <a:lnTo>
                      <a:pt x="234" y="404"/>
                    </a:lnTo>
                    <a:lnTo>
                      <a:pt x="228" y="414"/>
                    </a:lnTo>
                    <a:lnTo>
                      <a:pt x="221" y="426"/>
                    </a:lnTo>
                    <a:lnTo>
                      <a:pt x="207" y="443"/>
                    </a:lnTo>
                    <a:lnTo>
                      <a:pt x="196" y="460"/>
                    </a:lnTo>
                    <a:lnTo>
                      <a:pt x="182" y="479"/>
                    </a:lnTo>
                    <a:lnTo>
                      <a:pt x="173" y="496"/>
                    </a:lnTo>
                    <a:lnTo>
                      <a:pt x="161" y="516"/>
                    </a:lnTo>
                    <a:lnTo>
                      <a:pt x="152" y="535"/>
                    </a:lnTo>
                    <a:lnTo>
                      <a:pt x="142" y="554"/>
                    </a:lnTo>
                    <a:lnTo>
                      <a:pt x="132" y="573"/>
                    </a:lnTo>
                    <a:lnTo>
                      <a:pt x="125" y="592"/>
                    </a:lnTo>
                    <a:lnTo>
                      <a:pt x="117" y="611"/>
                    </a:lnTo>
                    <a:lnTo>
                      <a:pt x="108" y="632"/>
                    </a:lnTo>
                    <a:lnTo>
                      <a:pt x="100" y="652"/>
                    </a:lnTo>
                    <a:lnTo>
                      <a:pt x="92" y="671"/>
                    </a:lnTo>
                    <a:lnTo>
                      <a:pt x="86" y="692"/>
                    </a:lnTo>
                    <a:lnTo>
                      <a:pt x="79" y="711"/>
                    </a:lnTo>
                    <a:lnTo>
                      <a:pt x="71" y="730"/>
                    </a:lnTo>
                    <a:lnTo>
                      <a:pt x="67" y="738"/>
                    </a:lnTo>
                    <a:lnTo>
                      <a:pt x="65" y="745"/>
                    </a:lnTo>
                    <a:lnTo>
                      <a:pt x="64" y="753"/>
                    </a:lnTo>
                    <a:lnTo>
                      <a:pt x="62" y="759"/>
                    </a:lnTo>
                    <a:lnTo>
                      <a:pt x="62" y="766"/>
                    </a:lnTo>
                    <a:lnTo>
                      <a:pt x="60" y="774"/>
                    </a:lnTo>
                    <a:lnTo>
                      <a:pt x="58" y="782"/>
                    </a:lnTo>
                    <a:lnTo>
                      <a:pt x="56" y="789"/>
                    </a:lnTo>
                    <a:lnTo>
                      <a:pt x="54" y="789"/>
                    </a:lnTo>
                    <a:lnTo>
                      <a:pt x="52" y="791"/>
                    </a:lnTo>
                    <a:lnTo>
                      <a:pt x="50" y="789"/>
                    </a:lnTo>
                    <a:lnTo>
                      <a:pt x="44" y="782"/>
                    </a:lnTo>
                    <a:lnTo>
                      <a:pt x="39" y="774"/>
                    </a:lnTo>
                    <a:lnTo>
                      <a:pt x="35" y="766"/>
                    </a:lnTo>
                    <a:lnTo>
                      <a:pt x="31" y="759"/>
                    </a:lnTo>
                    <a:lnTo>
                      <a:pt x="27" y="751"/>
                    </a:lnTo>
                    <a:lnTo>
                      <a:pt x="23" y="743"/>
                    </a:lnTo>
                    <a:lnTo>
                      <a:pt x="21" y="734"/>
                    </a:lnTo>
                    <a:lnTo>
                      <a:pt x="18" y="726"/>
                    </a:lnTo>
                    <a:lnTo>
                      <a:pt x="16" y="717"/>
                    </a:lnTo>
                    <a:lnTo>
                      <a:pt x="14" y="709"/>
                    </a:lnTo>
                    <a:lnTo>
                      <a:pt x="10" y="699"/>
                    </a:lnTo>
                    <a:lnTo>
                      <a:pt x="8" y="690"/>
                    </a:lnTo>
                    <a:lnTo>
                      <a:pt x="6" y="682"/>
                    </a:lnTo>
                    <a:lnTo>
                      <a:pt x="4" y="673"/>
                    </a:lnTo>
                    <a:lnTo>
                      <a:pt x="2" y="665"/>
                    </a:lnTo>
                    <a:lnTo>
                      <a:pt x="2" y="655"/>
                    </a:lnTo>
                    <a:lnTo>
                      <a:pt x="0" y="642"/>
                    </a:lnTo>
                    <a:lnTo>
                      <a:pt x="0" y="627"/>
                    </a:lnTo>
                    <a:lnTo>
                      <a:pt x="2" y="613"/>
                    </a:lnTo>
                    <a:lnTo>
                      <a:pt x="2" y="600"/>
                    </a:lnTo>
                    <a:lnTo>
                      <a:pt x="4" y="586"/>
                    </a:lnTo>
                    <a:lnTo>
                      <a:pt x="6" y="573"/>
                    </a:lnTo>
                    <a:lnTo>
                      <a:pt x="10" y="560"/>
                    </a:lnTo>
                    <a:lnTo>
                      <a:pt x="14" y="546"/>
                    </a:lnTo>
                    <a:lnTo>
                      <a:pt x="18" y="533"/>
                    </a:lnTo>
                    <a:lnTo>
                      <a:pt x="23" y="521"/>
                    </a:lnTo>
                    <a:lnTo>
                      <a:pt x="27" y="508"/>
                    </a:lnTo>
                    <a:lnTo>
                      <a:pt x="33" y="494"/>
                    </a:lnTo>
                    <a:lnTo>
                      <a:pt x="39" y="483"/>
                    </a:lnTo>
                    <a:lnTo>
                      <a:pt x="44" y="472"/>
                    </a:lnTo>
                    <a:lnTo>
                      <a:pt x="50" y="460"/>
                    </a:lnTo>
                    <a:lnTo>
                      <a:pt x="58" y="447"/>
                    </a:lnTo>
                    <a:lnTo>
                      <a:pt x="64" y="441"/>
                    </a:lnTo>
                    <a:lnTo>
                      <a:pt x="67" y="433"/>
                    </a:lnTo>
                    <a:lnTo>
                      <a:pt x="75" y="426"/>
                    </a:lnTo>
                    <a:lnTo>
                      <a:pt x="81" y="418"/>
                    </a:lnTo>
                    <a:lnTo>
                      <a:pt x="86" y="412"/>
                    </a:lnTo>
                    <a:lnTo>
                      <a:pt x="92" y="404"/>
                    </a:lnTo>
                    <a:lnTo>
                      <a:pt x="98" y="397"/>
                    </a:lnTo>
                    <a:lnTo>
                      <a:pt x="104" y="391"/>
                    </a:lnTo>
                    <a:lnTo>
                      <a:pt x="109" y="383"/>
                    </a:lnTo>
                    <a:lnTo>
                      <a:pt x="117" y="378"/>
                    </a:lnTo>
                    <a:lnTo>
                      <a:pt x="123" y="370"/>
                    </a:lnTo>
                    <a:lnTo>
                      <a:pt x="129" y="364"/>
                    </a:lnTo>
                    <a:lnTo>
                      <a:pt x="134" y="357"/>
                    </a:lnTo>
                    <a:lnTo>
                      <a:pt x="140" y="351"/>
                    </a:lnTo>
                    <a:lnTo>
                      <a:pt x="146" y="343"/>
                    </a:lnTo>
                    <a:lnTo>
                      <a:pt x="154" y="337"/>
                    </a:lnTo>
                    <a:lnTo>
                      <a:pt x="152" y="336"/>
                    </a:lnTo>
                    <a:lnTo>
                      <a:pt x="155" y="336"/>
                    </a:lnTo>
                    <a:lnTo>
                      <a:pt x="159" y="332"/>
                    </a:lnTo>
                    <a:lnTo>
                      <a:pt x="163" y="330"/>
                    </a:lnTo>
                    <a:lnTo>
                      <a:pt x="165" y="326"/>
                    </a:lnTo>
                    <a:lnTo>
                      <a:pt x="169" y="324"/>
                    </a:lnTo>
                    <a:lnTo>
                      <a:pt x="177" y="316"/>
                    </a:lnTo>
                    <a:lnTo>
                      <a:pt x="180" y="314"/>
                    </a:lnTo>
                    <a:lnTo>
                      <a:pt x="192" y="303"/>
                    </a:lnTo>
                    <a:lnTo>
                      <a:pt x="198" y="299"/>
                    </a:lnTo>
                    <a:lnTo>
                      <a:pt x="205" y="293"/>
                    </a:lnTo>
                    <a:lnTo>
                      <a:pt x="211" y="290"/>
                    </a:lnTo>
                    <a:lnTo>
                      <a:pt x="217" y="284"/>
                    </a:lnTo>
                    <a:lnTo>
                      <a:pt x="224" y="278"/>
                    </a:lnTo>
                    <a:lnTo>
                      <a:pt x="230" y="274"/>
                    </a:lnTo>
                    <a:lnTo>
                      <a:pt x="236" y="269"/>
                    </a:lnTo>
                    <a:lnTo>
                      <a:pt x="244" y="265"/>
                    </a:lnTo>
                    <a:lnTo>
                      <a:pt x="249" y="259"/>
                    </a:lnTo>
                    <a:lnTo>
                      <a:pt x="255" y="255"/>
                    </a:lnTo>
                    <a:lnTo>
                      <a:pt x="263" y="249"/>
                    </a:lnTo>
                    <a:lnTo>
                      <a:pt x="268" y="246"/>
                    </a:lnTo>
                    <a:lnTo>
                      <a:pt x="274" y="240"/>
                    </a:lnTo>
                    <a:lnTo>
                      <a:pt x="282" y="236"/>
                    </a:lnTo>
                    <a:lnTo>
                      <a:pt x="288" y="232"/>
                    </a:lnTo>
                    <a:lnTo>
                      <a:pt x="295" y="226"/>
                    </a:lnTo>
                    <a:lnTo>
                      <a:pt x="301" y="221"/>
                    </a:lnTo>
                    <a:lnTo>
                      <a:pt x="309" y="217"/>
                    </a:lnTo>
                    <a:lnTo>
                      <a:pt x="314" y="213"/>
                    </a:lnTo>
                    <a:lnTo>
                      <a:pt x="320" y="209"/>
                    </a:lnTo>
                    <a:lnTo>
                      <a:pt x="328" y="203"/>
                    </a:lnTo>
                    <a:lnTo>
                      <a:pt x="334" y="200"/>
                    </a:lnTo>
                    <a:lnTo>
                      <a:pt x="339" y="194"/>
                    </a:lnTo>
                    <a:lnTo>
                      <a:pt x="347" y="190"/>
                    </a:lnTo>
                    <a:lnTo>
                      <a:pt x="353" y="186"/>
                    </a:lnTo>
                    <a:lnTo>
                      <a:pt x="360" y="180"/>
                    </a:lnTo>
                    <a:lnTo>
                      <a:pt x="366" y="177"/>
                    </a:lnTo>
                    <a:lnTo>
                      <a:pt x="374" y="171"/>
                    </a:lnTo>
                    <a:lnTo>
                      <a:pt x="379" y="167"/>
                    </a:lnTo>
                    <a:lnTo>
                      <a:pt x="387" y="163"/>
                    </a:lnTo>
                    <a:lnTo>
                      <a:pt x="395" y="157"/>
                    </a:lnTo>
                    <a:lnTo>
                      <a:pt x="402" y="154"/>
                    </a:lnTo>
                    <a:lnTo>
                      <a:pt x="410" y="150"/>
                    </a:lnTo>
                    <a:lnTo>
                      <a:pt x="418" y="144"/>
                    </a:lnTo>
                    <a:lnTo>
                      <a:pt x="425" y="140"/>
                    </a:lnTo>
                    <a:lnTo>
                      <a:pt x="433" y="136"/>
                    </a:lnTo>
                    <a:lnTo>
                      <a:pt x="441" y="131"/>
                    </a:lnTo>
                    <a:lnTo>
                      <a:pt x="447" y="125"/>
                    </a:lnTo>
                    <a:lnTo>
                      <a:pt x="454" y="121"/>
                    </a:lnTo>
                    <a:lnTo>
                      <a:pt x="462" y="115"/>
                    </a:lnTo>
                    <a:lnTo>
                      <a:pt x="469" y="111"/>
                    </a:lnTo>
                    <a:lnTo>
                      <a:pt x="477" y="106"/>
                    </a:lnTo>
                    <a:lnTo>
                      <a:pt x="485" y="100"/>
                    </a:lnTo>
                    <a:lnTo>
                      <a:pt x="492" y="96"/>
                    </a:lnTo>
                    <a:lnTo>
                      <a:pt x="500" y="92"/>
                    </a:lnTo>
                    <a:lnTo>
                      <a:pt x="508" y="87"/>
                    </a:lnTo>
                    <a:lnTo>
                      <a:pt x="514" y="83"/>
                    </a:lnTo>
                    <a:lnTo>
                      <a:pt x="519" y="81"/>
                    </a:lnTo>
                    <a:lnTo>
                      <a:pt x="525" y="77"/>
                    </a:lnTo>
                    <a:lnTo>
                      <a:pt x="531" y="73"/>
                    </a:lnTo>
                    <a:lnTo>
                      <a:pt x="538" y="67"/>
                    </a:lnTo>
                    <a:lnTo>
                      <a:pt x="544" y="64"/>
                    </a:lnTo>
                    <a:lnTo>
                      <a:pt x="550" y="60"/>
                    </a:lnTo>
                    <a:lnTo>
                      <a:pt x="556" y="56"/>
                    </a:lnTo>
                    <a:lnTo>
                      <a:pt x="561" y="52"/>
                    </a:lnTo>
                    <a:lnTo>
                      <a:pt x="567" y="48"/>
                    </a:lnTo>
                    <a:lnTo>
                      <a:pt x="573" y="43"/>
                    </a:lnTo>
                    <a:lnTo>
                      <a:pt x="581" y="39"/>
                    </a:lnTo>
                    <a:lnTo>
                      <a:pt x="586" y="35"/>
                    </a:lnTo>
                    <a:lnTo>
                      <a:pt x="592" y="31"/>
                    </a:lnTo>
                    <a:lnTo>
                      <a:pt x="598" y="29"/>
                    </a:lnTo>
                    <a:lnTo>
                      <a:pt x="604" y="25"/>
                    </a:lnTo>
                    <a:lnTo>
                      <a:pt x="609" y="21"/>
                    </a:lnTo>
                    <a:lnTo>
                      <a:pt x="613" y="20"/>
                    </a:lnTo>
                    <a:lnTo>
                      <a:pt x="619" y="16"/>
                    </a:lnTo>
                    <a:lnTo>
                      <a:pt x="623" y="10"/>
                    </a:lnTo>
                    <a:lnTo>
                      <a:pt x="627" y="8"/>
                    </a:lnTo>
                    <a:lnTo>
                      <a:pt x="632" y="4"/>
                    </a:lnTo>
                    <a:lnTo>
                      <a:pt x="636" y="0"/>
                    </a:lnTo>
                    <a:lnTo>
                      <a:pt x="640" y="0"/>
                    </a:lnTo>
                    <a:lnTo>
                      <a:pt x="640" y="2"/>
                    </a:lnTo>
                    <a:close/>
                  </a:path>
                </a:pathLst>
              </a:custGeom>
              <a:solidFill>
                <a:srgbClr val="00FF00"/>
              </a:solidFill>
              <a:ln w="9525" cap="flat" cmpd="sng">
                <a:noFill/>
                <a:round/>
                <a:headEnd/>
                <a:tailEnd/>
              </a:ln>
              <a:effectLst>
                <a:outerShdw blurRad="190500" dist="228600" dir="2700000" algn="ctr">
                  <a:srgbClr val="000000">
                    <a:alpha val="30000"/>
                  </a:srgbClr>
                </a:outerShdw>
              </a:effectLst>
              <a:sp3d prstMaterial="matte">
                <a:bevelT w="127000" h="63500"/>
              </a:sp3d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" name="Unknown Shape"/>
              <p:cNvSpPr>
                <a:spLocks/>
              </p:cNvSpPr>
              <p:nvPr/>
            </p:nvSpPr>
            <p:spPr bwMode="auto">
              <a:xfrm flipH="1">
                <a:off x="124" y="96"/>
                <a:ext cx="96" cy="384"/>
              </a:xfrm>
              <a:custGeom>
                <a:avLst/>
                <a:gdLst/>
                <a:ahLst/>
                <a:cxnLst>
                  <a:cxn ang="0">
                    <a:pos x="286" y="90"/>
                  </a:cxn>
                  <a:cxn ang="0">
                    <a:pos x="307" y="111"/>
                  </a:cxn>
                  <a:cxn ang="0">
                    <a:pos x="320" y="130"/>
                  </a:cxn>
                  <a:cxn ang="0">
                    <a:pos x="332" y="150"/>
                  </a:cxn>
                  <a:cxn ang="0">
                    <a:pos x="343" y="169"/>
                  </a:cxn>
                  <a:cxn ang="0">
                    <a:pos x="351" y="176"/>
                  </a:cxn>
                  <a:cxn ang="0">
                    <a:pos x="343" y="217"/>
                  </a:cxn>
                  <a:cxn ang="0">
                    <a:pos x="337" y="293"/>
                  </a:cxn>
                  <a:cxn ang="0">
                    <a:pos x="345" y="341"/>
                  </a:cxn>
                  <a:cxn ang="0">
                    <a:pos x="353" y="364"/>
                  </a:cxn>
                  <a:cxn ang="0">
                    <a:pos x="360" y="387"/>
                  </a:cxn>
                  <a:cxn ang="0">
                    <a:pos x="360" y="397"/>
                  </a:cxn>
                  <a:cxn ang="0">
                    <a:pos x="355" y="393"/>
                  </a:cxn>
                  <a:cxn ang="0">
                    <a:pos x="341" y="379"/>
                  </a:cxn>
                  <a:cxn ang="0">
                    <a:pos x="330" y="364"/>
                  </a:cxn>
                  <a:cxn ang="0">
                    <a:pos x="320" y="347"/>
                  </a:cxn>
                  <a:cxn ang="0">
                    <a:pos x="312" y="332"/>
                  </a:cxn>
                  <a:cxn ang="0">
                    <a:pos x="305" y="314"/>
                  </a:cxn>
                  <a:cxn ang="0">
                    <a:pos x="293" y="291"/>
                  </a:cxn>
                  <a:cxn ang="0">
                    <a:pos x="280" y="263"/>
                  </a:cxn>
                  <a:cxn ang="0">
                    <a:pos x="266" y="238"/>
                  </a:cxn>
                  <a:cxn ang="0">
                    <a:pos x="242" y="196"/>
                  </a:cxn>
                  <a:cxn ang="0">
                    <a:pos x="215" y="153"/>
                  </a:cxn>
                  <a:cxn ang="0">
                    <a:pos x="184" y="115"/>
                  </a:cxn>
                  <a:cxn ang="0">
                    <a:pos x="125" y="61"/>
                  </a:cxn>
                  <a:cxn ang="0">
                    <a:pos x="88" y="44"/>
                  </a:cxn>
                  <a:cxn ang="0">
                    <a:pos x="73" y="38"/>
                  </a:cxn>
                  <a:cxn ang="0">
                    <a:pos x="56" y="31"/>
                  </a:cxn>
                  <a:cxn ang="0">
                    <a:pos x="41" y="25"/>
                  </a:cxn>
                  <a:cxn ang="0">
                    <a:pos x="23" y="21"/>
                  </a:cxn>
                  <a:cxn ang="0">
                    <a:pos x="2" y="16"/>
                  </a:cxn>
                  <a:cxn ang="0">
                    <a:pos x="2" y="10"/>
                  </a:cxn>
                  <a:cxn ang="0">
                    <a:pos x="12" y="6"/>
                  </a:cxn>
                  <a:cxn ang="0">
                    <a:pos x="39" y="2"/>
                  </a:cxn>
                  <a:cxn ang="0">
                    <a:pos x="96" y="2"/>
                  </a:cxn>
                  <a:cxn ang="0">
                    <a:pos x="125" y="6"/>
                  </a:cxn>
                  <a:cxn ang="0">
                    <a:pos x="152" y="14"/>
                  </a:cxn>
                  <a:cxn ang="0">
                    <a:pos x="176" y="21"/>
                  </a:cxn>
                  <a:cxn ang="0">
                    <a:pos x="198" y="31"/>
                  </a:cxn>
                  <a:cxn ang="0">
                    <a:pos x="219" y="42"/>
                  </a:cxn>
                  <a:cxn ang="0">
                    <a:pos x="238" y="54"/>
                  </a:cxn>
                  <a:cxn ang="0">
                    <a:pos x="257" y="67"/>
                  </a:cxn>
                  <a:cxn ang="0">
                    <a:pos x="274" y="81"/>
                  </a:cxn>
                </a:cxnLst>
                <a:rect l="0" t="0" r="r" b="b"/>
                <a:pathLst>
                  <a:path w="362" h="397">
                    <a:moveTo>
                      <a:pt x="274" y="81"/>
                    </a:moveTo>
                    <a:lnTo>
                      <a:pt x="280" y="86"/>
                    </a:lnTo>
                    <a:lnTo>
                      <a:pt x="286" y="90"/>
                    </a:lnTo>
                    <a:lnTo>
                      <a:pt x="297" y="102"/>
                    </a:lnTo>
                    <a:lnTo>
                      <a:pt x="301" y="107"/>
                    </a:lnTo>
                    <a:lnTo>
                      <a:pt x="307" y="111"/>
                    </a:lnTo>
                    <a:lnTo>
                      <a:pt x="311" y="119"/>
                    </a:lnTo>
                    <a:lnTo>
                      <a:pt x="316" y="125"/>
                    </a:lnTo>
                    <a:lnTo>
                      <a:pt x="320" y="130"/>
                    </a:lnTo>
                    <a:lnTo>
                      <a:pt x="324" y="136"/>
                    </a:lnTo>
                    <a:lnTo>
                      <a:pt x="330" y="142"/>
                    </a:lnTo>
                    <a:lnTo>
                      <a:pt x="332" y="150"/>
                    </a:lnTo>
                    <a:lnTo>
                      <a:pt x="335" y="155"/>
                    </a:lnTo>
                    <a:lnTo>
                      <a:pt x="339" y="161"/>
                    </a:lnTo>
                    <a:lnTo>
                      <a:pt x="343" y="169"/>
                    </a:lnTo>
                    <a:lnTo>
                      <a:pt x="347" y="174"/>
                    </a:lnTo>
                    <a:lnTo>
                      <a:pt x="349" y="176"/>
                    </a:lnTo>
                    <a:lnTo>
                      <a:pt x="351" y="176"/>
                    </a:lnTo>
                    <a:lnTo>
                      <a:pt x="355" y="180"/>
                    </a:lnTo>
                    <a:lnTo>
                      <a:pt x="349" y="199"/>
                    </a:lnTo>
                    <a:lnTo>
                      <a:pt x="343" y="217"/>
                    </a:lnTo>
                    <a:lnTo>
                      <a:pt x="339" y="238"/>
                    </a:lnTo>
                    <a:lnTo>
                      <a:pt x="337" y="255"/>
                    </a:lnTo>
                    <a:lnTo>
                      <a:pt x="337" y="293"/>
                    </a:lnTo>
                    <a:lnTo>
                      <a:pt x="341" y="314"/>
                    </a:lnTo>
                    <a:lnTo>
                      <a:pt x="343" y="333"/>
                    </a:lnTo>
                    <a:lnTo>
                      <a:pt x="345" y="341"/>
                    </a:lnTo>
                    <a:lnTo>
                      <a:pt x="347" y="349"/>
                    </a:lnTo>
                    <a:lnTo>
                      <a:pt x="351" y="356"/>
                    </a:lnTo>
                    <a:lnTo>
                      <a:pt x="353" y="364"/>
                    </a:lnTo>
                    <a:lnTo>
                      <a:pt x="355" y="372"/>
                    </a:lnTo>
                    <a:lnTo>
                      <a:pt x="356" y="379"/>
                    </a:lnTo>
                    <a:lnTo>
                      <a:pt x="360" y="387"/>
                    </a:lnTo>
                    <a:lnTo>
                      <a:pt x="362" y="395"/>
                    </a:lnTo>
                    <a:lnTo>
                      <a:pt x="362" y="397"/>
                    </a:lnTo>
                    <a:lnTo>
                      <a:pt x="360" y="397"/>
                    </a:lnTo>
                    <a:lnTo>
                      <a:pt x="358" y="395"/>
                    </a:lnTo>
                    <a:lnTo>
                      <a:pt x="355" y="395"/>
                    </a:lnTo>
                    <a:lnTo>
                      <a:pt x="355" y="393"/>
                    </a:lnTo>
                    <a:lnTo>
                      <a:pt x="349" y="389"/>
                    </a:lnTo>
                    <a:lnTo>
                      <a:pt x="345" y="383"/>
                    </a:lnTo>
                    <a:lnTo>
                      <a:pt x="341" y="379"/>
                    </a:lnTo>
                    <a:lnTo>
                      <a:pt x="337" y="374"/>
                    </a:lnTo>
                    <a:lnTo>
                      <a:pt x="334" y="368"/>
                    </a:lnTo>
                    <a:lnTo>
                      <a:pt x="330" y="364"/>
                    </a:lnTo>
                    <a:lnTo>
                      <a:pt x="328" y="358"/>
                    </a:lnTo>
                    <a:lnTo>
                      <a:pt x="324" y="353"/>
                    </a:lnTo>
                    <a:lnTo>
                      <a:pt x="320" y="347"/>
                    </a:lnTo>
                    <a:lnTo>
                      <a:pt x="318" y="343"/>
                    </a:lnTo>
                    <a:lnTo>
                      <a:pt x="314" y="337"/>
                    </a:lnTo>
                    <a:lnTo>
                      <a:pt x="312" y="332"/>
                    </a:lnTo>
                    <a:lnTo>
                      <a:pt x="311" y="326"/>
                    </a:lnTo>
                    <a:lnTo>
                      <a:pt x="309" y="320"/>
                    </a:lnTo>
                    <a:lnTo>
                      <a:pt x="305" y="314"/>
                    </a:lnTo>
                    <a:lnTo>
                      <a:pt x="303" y="309"/>
                    </a:lnTo>
                    <a:lnTo>
                      <a:pt x="299" y="301"/>
                    </a:lnTo>
                    <a:lnTo>
                      <a:pt x="293" y="291"/>
                    </a:lnTo>
                    <a:lnTo>
                      <a:pt x="289" y="282"/>
                    </a:lnTo>
                    <a:lnTo>
                      <a:pt x="286" y="272"/>
                    </a:lnTo>
                    <a:lnTo>
                      <a:pt x="280" y="263"/>
                    </a:lnTo>
                    <a:lnTo>
                      <a:pt x="276" y="255"/>
                    </a:lnTo>
                    <a:lnTo>
                      <a:pt x="272" y="245"/>
                    </a:lnTo>
                    <a:lnTo>
                      <a:pt x="266" y="238"/>
                    </a:lnTo>
                    <a:lnTo>
                      <a:pt x="259" y="222"/>
                    </a:lnTo>
                    <a:lnTo>
                      <a:pt x="249" y="209"/>
                    </a:lnTo>
                    <a:lnTo>
                      <a:pt x="242" y="196"/>
                    </a:lnTo>
                    <a:lnTo>
                      <a:pt x="232" y="182"/>
                    </a:lnTo>
                    <a:lnTo>
                      <a:pt x="224" y="169"/>
                    </a:lnTo>
                    <a:lnTo>
                      <a:pt x="215" y="153"/>
                    </a:lnTo>
                    <a:lnTo>
                      <a:pt x="205" y="142"/>
                    </a:lnTo>
                    <a:lnTo>
                      <a:pt x="194" y="129"/>
                    </a:lnTo>
                    <a:lnTo>
                      <a:pt x="184" y="115"/>
                    </a:lnTo>
                    <a:lnTo>
                      <a:pt x="150" y="81"/>
                    </a:lnTo>
                    <a:lnTo>
                      <a:pt x="138" y="71"/>
                    </a:lnTo>
                    <a:lnTo>
                      <a:pt x="125" y="61"/>
                    </a:lnTo>
                    <a:lnTo>
                      <a:pt x="109" y="54"/>
                    </a:lnTo>
                    <a:lnTo>
                      <a:pt x="94" y="46"/>
                    </a:lnTo>
                    <a:lnTo>
                      <a:pt x="88" y="44"/>
                    </a:lnTo>
                    <a:lnTo>
                      <a:pt x="85" y="42"/>
                    </a:lnTo>
                    <a:lnTo>
                      <a:pt x="79" y="40"/>
                    </a:lnTo>
                    <a:lnTo>
                      <a:pt x="73" y="38"/>
                    </a:lnTo>
                    <a:lnTo>
                      <a:pt x="67" y="37"/>
                    </a:lnTo>
                    <a:lnTo>
                      <a:pt x="62" y="33"/>
                    </a:lnTo>
                    <a:lnTo>
                      <a:pt x="56" y="31"/>
                    </a:lnTo>
                    <a:lnTo>
                      <a:pt x="50" y="29"/>
                    </a:lnTo>
                    <a:lnTo>
                      <a:pt x="46" y="27"/>
                    </a:lnTo>
                    <a:lnTo>
                      <a:pt x="41" y="25"/>
                    </a:lnTo>
                    <a:lnTo>
                      <a:pt x="35" y="25"/>
                    </a:lnTo>
                    <a:lnTo>
                      <a:pt x="29" y="23"/>
                    </a:lnTo>
                    <a:lnTo>
                      <a:pt x="23" y="21"/>
                    </a:lnTo>
                    <a:lnTo>
                      <a:pt x="18" y="19"/>
                    </a:lnTo>
                    <a:lnTo>
                      <a:pt x="4" y="19"/>
                    </a:lnTo>
                    <a:lnTo>
                      <a:pt x="2" y="16"/>
                    </a:lnTo>
                    <a:lnTo>
                      <a:pt x="0" y="12"/>
                    </a:lnTo>
                    <a:lnTo>
                      <a:pt x="0" y="10"/>
                    </a:lnTo>
                    <a:lnTo>
                      <a:pt x="2" y="10"/>
                    </a:lnTo>
                    <a:lnTo>
                      <a:pt x="4" y="8"/>
                    </a:lnTo>
                    <a:lnTo>
                      <a:pt x="10" y="8"/>
                    </a:lnTo>
                    <a:lnTo>
                      <a:pt x="12" y="6"/>
                    </a:lnTo>
                    <a:lnTo>
                      <a:pt x="19" y="6"/>
                    </a:lnTo>
                    <a:lnTo>
                      <a:pt x="29" y="4"/>
                    </a:lnTo>
                    <a:lnTo>
                      <a:pt x="39" y="2"/>
                    </a:lnTo>
                    <a:lnTo>
                      <a:pt x="46" y="0"/>
                    </a:lnTo>
                    <a:lnTo>
                      <a:pt x="85" y="0"/>
                    </a:lnTo>
                    <a:lnTo>
                      <a:pt x="96" y="2"/>
                    </a:lnTo>
                    <a:lnTo>
                      <a:pt x="106" y="4"/>
                    </a:lnTo>
                    <a:lnTo>
                      <a:pt x="115" y="4"/>
                    </a:lnTo>
                    <a:lnTo>
                      <a:pt x="125" y="6"/>
                    </a:lnTo>
                    <a:lnTo>
                      <a:pt x="134" y="8"/>
                    </a:lnTo>
                    <a:lnTo>
                      <a:pt x="144" y="12"/>
                    </a:lnTo>
                    <a:lnTo>
                      <a:pt x="152" y="14"/>
                    </a:lnTo>
                    <a:lnTo>
                      <a:pt x="161" y="16"/>
                    </a:lnTo>
                    <a:lnTo>
                      <a:pt x="171" y="19"/>
                    </a:lnTo>
                    <a:lnTo>
                      <a:pt x="176" y="21"/>
                    </a:lnTo>
                    <a:lnTo>
                      <a:pt x="184" y="25"/>
                    </a:lnTo>
                    <a:lnTo>
                      <a:pt x="192" y="27"/>
                    </a:lnTo>
                    <a:lnTo>
                      <a:pt x="198" y="31"/>
                    </a:lnTo>
                    <a:lnTo>
                      <a:pt x="203" y="35"/>
                    </a:lnTo>
                    <a:lnTo>
                      <a:pt x="211" y="38"/>
                    </a:lnTo>
                    <a:lnTo>
                      <a:pt x="219" y="42"/>
                    </a:lnTo>
                    <a:lnTo>
                      <a:pt x="224" y="46"/>
                    </a:lnTo>
                    <a:lnTo>
                      <a:pt x="230" y="48"/>
                    </a:lnTo>
                    <a:lnTo>
                      <a:pt x="238" y="54"/>
                    </a:lnTo>
                    <a:lnTo>
                      <a:pt x="244" y="58"/>
                    </a:lnTo>
                    <a:lnTo>
                      <a:pt x="249" y="61"/>
                    </a:lnTo>
                    <a:lnTo>
                      <a:pt x="257" y="67"/>
                    </a:lnTo>
                    <a:lnTo>
                      <a:pt x="263" y="71"/>
                    </a:lnTo>
                    <a:lnTo>
                      <a:pt x="268" y="75"/>
                    </a:lnTo>
                    <a:lnTo>
                      <a:pt x="274" y="81"/>
                    </a:lnTo>
                    <a:close/>
                  </a:path>
                </a:pathLst>
              </a:custGeom>
              <a:solidFill>
                <a:srgbClr val="00FF00"/>
              </a:solidFill>
              <a:ln w="9525" cap="flat" cmpd="sng">
                <a:noFill/>
                <a:round/>
                <a:headEnd/>
                <a:tailEnd/>
              </a:ln>
              <a:effectLst>
                <a:outerShdw blurRad="190500" dist="228600" dir="2700000" algn="ctr">
                  <a:srgbClr val="000000">
                    <a:alpha val="30000"/>
                  </a:srgbClr>
                </a:outerShdw>
              </a:effectLst>
              <a:sp3d prstMaterial="matte">
                <a:bevelT w="127000" h="63500"/>
              </a:sp3d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63" name="Group 94"/>
              <p:cNvGrpSpPr>
                <a:grpSpLocks/>
              </p:cNvGrpSpPr>
              <p:nvPr/>
            </p:nvGrpSpPr>
            <p:grpSpPr bwMode="auto">
              <a:xfrm>
                <a:off x="52" y="0"/>
                <a:ext cx="289" cy="226"/>
                <a:chOff x="0" y="0"/>
                <a:chExt cx="386" cy="289"/>
              </a:xfrm>
            </p:grpSpPr>
            <p:sp>
              <p:nvSpPr>
                <p:cNvPr id="65" name="Unknown Shape"/>
                <p:cNvSpPr>
                  <a:spLocks/>
                </p:cNvSpPr>
                <p:nvPr/>
              </p:nvSpPr>
              <p:spPr bwMode="auto">
                <a:xfrm rot="17402457">
                  <a:off x="192" y="95"/>
                  <a:ext cx="193" cy="195"/>
                </a:xfrm>
                <a:custGeom>
                  <a:avLst/>
                  <a:gdLst/>
                  <a:ahLst/>
                  <a:cxnLst>
                    <a:cxn ang="0">
                      <a:pos x="185" y="119"/>
                    </a:cxn>
                    <a:cxn ang="0">
                      <a:pos x="193" y="165"/>
                    </a:cxn>
                    <a:cxn ang="0">
                      <a:pos x="191" y="209"/>
                    </a:cxn>
                    <a:cxn ang="0">
                      <a:pos x="180" y="253"/>
                    </a:cxn>
                    <a:cxn ang="0">
                      <a:pos x="166" y="280"/>
                    </a:cxn>
                    <a:cxn ang="0">
                      <a:pos x="153" y="289"/>
                    </a:cxn>
                    <a:cxn ang="0">
                      <a:pos x="141" y="291"/>
                    </a:cxn>
                    <a:cxn ang="0">
                      <a:pos x="128" y="293"/>
                    </a:cxn>
                    <a:cxn ang="0">
                      <a:pos x="109" y="295"/>
                    </a:cxn>
                    <a:cxn ang="0">
                      <a:pos x="97" y="293"/>
                    </a:cxn>
                    <a:cxn ang="0">
                      <a:pos x="72" y="291"/>
                    </a:cxn>
                    <a:cxn ang="0">
                      <a:pos x="53" y="289"/>
                    </a:cxn>
                    <a:cxn ang="0">
                      <a:pos x="40" y="287"/>
                    </a:cxn>
                    <a:cxn ang="0">
                      <a:pos x="28" y="285"/>
                    </a:cxn>
                    <a:cxn ang="0">
                      <a:pos x="21" y="281"/>
                    </a:cxn>
                    <a:cxn ang="0">
                      <a:pos x="15" y="280"/>
                    </a:cxn>
                    <a:cxn ang="0">
                      <a:pos x="9" y="278"/>
                    </a:cxn>
                    <a:cxn ang="0">
                      <a:pos x="3" y="274"/>
                    </a:cxn>
                    <a:cxn ang="0">
                      <a:pos x="0" y="199"/>
                    </a:cxn>
                    <a:cxn ang="0">
                      <a:pos x="5" y="167"/>
                    </a:cxn>
                    <a:cxn ang="0">
                      <a:pos x="11" y="147"/>
                    </a:cxn>
                    <a:cxn ang="0">
                      <a:pos x="17" y="128"/>
                    </a:cxn>
                    <a:cxn ang="0">
                      <a:pos x="22" y="109"/>
                    </a:cxn>
                    <a:cxn ang="0">
                      <a:pos x="30" y="90"/>
                    </a:cxn>
                    <a:cxn ang="0">
                      <a:pos x="40" y="71"/>
                    </a:cxn>
                    <a:cxn ang="0">
                      <a:pos x="49" y="54"/>
                    </a:cxn>
                    <a:cxn ang="0">
                      <a:pos x="61" y="36"/>
                    </a:cxn>
                    <a:cxn ang="0">
                      <a:pos x="72" y="25"/>
                    </a:cxn>
                    <a:cxn ang="0">
                      <a:pos x="82" y="13"/>
                    </a:cxn>
                    <a:cxn ang="0">
                      <a:pos x="93" y="4"/>
                    </a:cxn>
                    <a:cxn ang="0">
                      <a:pos x="107" y="0"/>
                    </a:cxn>
                    <a:cxn ang="0">
                      <a:pos x="122" y="4"/>
                    </a:cxn>
                    <a:cxn ang="0">
                      <a:pos x="135" y="13"/>
                    </a:cxn>
                    <a:cxn ang="0">
                      <a:pos x="149" y="29"/>
                    </a:cxn>
                    <a:cxn ang="0">
                      <a:pos x="158" y="42"/>
                    </a:cxn>
                    <a:cxn ang="0">
                      <a:pos x="166" y="55"/>
                    </a:cxn>
                    <a:cxn ang="0">
                      <a:pos x="170" y="69"/>
                    </a:cxn>
                    <a:cxn ang="0">
                      <a:pos x="176" y="82"/>
                    </a:cxn>
                    <a:cxn ang="0">
                      <a:pos x="180" y="98"/>
                    </a:cxn>
                  </a:cxnLst>
                  <a:rect l="0" t="0" r="r" b="b"/>
                  <a:pathLst>
                    <a:path w="193" h="295">
                      <a:moveTo>
                        <a:pt x="180" y="98"/>
                      </a:moveTo>
                      <a:lnTo>
                        <a:pt x="185" y="119"/>
                      </a:lnTo>
                      <a:lnTo>
                        <a:pt x="189" y="142"/>
                      </a:lnTo>
                      <a:lnTo>
                        <a:pt x="193" y="165"/>
                      </a:lnTo>
                      <a:lnTo>
                        <a:pt x="193" y="188"/>
                      </a:lnTo>
                      <a:lnTo>
                        <a:pt x="191" y="209"/>
                      </a:lnTo>
                      <a:lnTo>
                        <a:pt x="187" y="232"/>
                      </a:lnTo>
                      <a:lnTo>
                        <a:pt x="180" y="253"/>
                      </a:lnTo>
                      <a:lnTo>
                        <a:pt x="168" y="272"/>
                      </a:lnTo>
                      <a:lnTo>
                        <a:pt x="166" y="280"/>
                      </a:lnTo>
                      <a:lnTo>
                        <a:pt x="158" y="287"/>
                      </a:lnTo>
                      <a:lnTo>
                        <a:pt x="153" y="289"/>
                      </a:lnTo>
                      <a:lnTo>
                        <a:pt x="147" y="289"/>
                      </a:lnTo>
                      <a:lnTo>
                        <a:pt x="141" y="291"/>
                      </a:lnTo>
                      <a:lnTo>
                        <a:pt x="135" y="291"/>
                      </a:lnTo>
                      <a:lnTo>
                        <a:pt x="128" y="293"/>
                      </a:lnTo>
                      <a:lnTo>
                        <a:pt x="116" y="293"/>
                      </a:lnTo>
                      <a:lnTo>
                        <a:pt x="109" y="295"/>
                      </a:lnTo>
                      <a:lnTo>
                        <a:pt x="103" y="295"/>
                      </a:lnTo>
                      <a:lnTo>
                        <a:pt x="97" y="293"/>
                      </a:lnTo>
                      <a:lnTo>
                        <a:pt x="78" y="293"/>
                      </a:lnTo>
                      <a:lnTo>
                        <a:pt x="72" y="291"/>
                      </a:lnTo>
                      <a:lnTo>
                        <a:pt x="59" y="291"/>
                      </a:lnTo>
                      <a:lnTo>
                        <a:pt x="53" y="289"/>
                      </a:lnTo>
                      <a:lnTo>
                        <a:pt x="45" y="289"/>
                      </a:lnTo>
                      <a:lnTo>
                        <a:pt x="40" y="287"/>
                      </a:lnTo>
                      <a:lnTo>
                        <a:pt x="34" y="285"/>
                      </a:lnTo>
                      <a:lnTo>
                        <a:pt x="28" y="285"/>
                      </a:lnTo>
                      <a:lnTo>
                        <a:pt x="24" y="283"/>
                      </a:lnTo>
                      <a:lnTo>
                        <a:pt x="21" y="281"/>
                      </a:lnTo>
                      <a:lnTo>
                        <a:pt x="19" y="281"/>
                      </a:lnTo>
                      <a:lnTo>
                        <a:pt x="15" y="280"/>
                      </a:lnTo>
                      <a:lnTo>
                        <a:pt x="13" y="280"/>
                      </a:lnTo>
                      <a:lnTo>
                        <a:pt x="9" y="278"/>
                      </a:lnTo>
                      <a:lnTo>
                        <a:pt x="7" y="276"/>
                      </a:lnTo>
                      <a:lnTo>
                        <a:pt x="3" y="274"/>
                      </a:lnTo>
                      <a:lnTo>
                        <a:pt x="0" y="249"/>
                      </a:lnTo>
                      <a:lnTo>
                        <a:pt x="0" y="199"/>
                      </a:lnTo>
                      <a:lnTo>
                        <a:pt x="1" y="176"/>
                      </a:lnTo>
                      <a:lnTo>
                        <a:pt x="5" y="167"/>
                      </a:lnTo>
                      <a:lnTo>
                        <a:pt x="7" y="157"/>
                      </a:lnTo>
                      <a:lnTo>
                        <a:pt x="11" y="147"/>
                      </a:lnTo>
                      <a:lnTo>
                        <a:pt x="13" y="138"/>
                      </a:lnTo>
                      <a:lnTo>
                        <a:pt x="17" y="128"/>
                      </a:lnTo>
                      <a:lnTo>
                        <a:pt x="21" y="119"/>
                      </a:lnTo>
                      <a:lnTo>
                        <a:pt x="22" y="109"/>
                      </a:lnTo>
                      <a:lnTo>
                        <a:pt x="26" y="100"/>
                      </a:lnTo>
                      <a:lnTo>
                        <a:pt x="30" y="90"/>
                      </a:lnTo>
                      <a:lnTo>
                        <a:pt x="36" y="80"/>
                      </a:lnTo>
                      <a:lnTo>
                        <a:pt x="40" y="71"/>
                      </a:lnTo>
                      <a:lnTo>
                        <a:pt x="44" y="63"/>
                      </a:lnTo>
                      <a:lnTo>
                        <a:pt x="49" y="54"/>
                      </a:lnTo>
                      <a:lnTo>
                        <a:pt x="55" y="46"/>
                      </a:lnTo>
                      <a:lnTo>
                        <a:pt x="61" y="36"/>
                      </a:lnTo>
                      <a:lnTo>
                        <a:pt x="67" y="29"/>
                      </a:lnTo>
                      <a:lnTo>
                        <a:pt x="72" y="25"/>
                      </a:lnTo>
                      <a:lnTo>
                        <a:pt x="76" y="17"/>
                      </a:lnTo>
                      <a:lnTo>
                        <a:pt x="82" y="13"/>
                      </a:lnTo>
                      <a:lnTo>
                        <a:pt x="88" y="8"/>
                      </a:lnTo>
                      <a:lnTo>
                        <a:pt x="93" y="4"/>
                      </a:lnTo>
                      <a:lnTo>
                        <a:pt x="99" y="2"/>
                      </a:lnTo>
                      <a:lnTo>
                        <a:pt x="107" y="0"/>
                      </a:lnTo>
                      <a:lnTo>
                        <a:pt x="114" y="2"/>
                      </a:lnTo>
                      <a:lnTo>
                        <a:pt x="122" y="4"/>
                      </a:lnTo>
                      <a:lnTo>
                        <a:pt x="128" y="8"/>
                      </a:lnTo>
                      <a:lnTo>
                        <a:pt x="135" y="13"/>
                      </a:lnTo>
                      <a:lnTo>
                        <a:pt x="145" y="23"/>
                      </a:lnTo>
                      <a:lnTo>
                        <a:pt x="149" y="29"/>
                      </a:lnTo>
                      <a:lnTo>
                        <a:pt x="155" y="34"/>
                      </a:lnTo>
                      <a:lnTo>
                        <a:pt x="158" y="42"/>
                      </a:lnTo>
                      <a:lnTo>
                        <a:pt x="162" y="48"/>
                      </a:lnTo>
                      <a:lnTo>
                        <a:pt x="166" y="55"/>
                      </a:lnTo>
                      <a:lnTo>
                        <a:pt x="168" y="61"/>
                      </a:lnTo>
                      <a:lnTo>
                        <a:pt x="170" y="69"/>
                      </a:lnTo>
                      <a:lnTo>
                        <a:pt x="174" y="77"/>
                      </a:lnTo>
                      <a:lnTo>
                        <a:pt x="176" y="82"/>
                      </a:lnTo>
                      <a:lnTo>
                        <a:pt x="178" y="90"/>
                      </a:lnTo>
                      <a:lnTo>
                        <a:pt x="180" y="98"/>
                      </a:lnTo>
                      <a:close/>
                    </a:path>
                  </a:pathLst>
                </a:custGeom>
                <a:solidFill>
                  <a:srgbClr val="FFC97F"/>
                </a:solidFill>
                <a:ln w="9525" cap="flat" cmpd="sng">
                  <a:noFill/>
                  <a:round/>
                  <a:headEnd/>
                  <a:tailEnd/>
                </a:ln>
                <a:effectLst>
                  <a:outerShdw blurRad="190500" dist="228600" dir="2700000" algn="ctr">
                    <a:srgbClr val="000000">
                      <a:alpha val="30000"/>
                    </a:srgbClr>
                  </a:outerShdw>
                </a:effectLst>
                <a:sp3d prstMaterial="matte">
                  <a:bevelT w="127000" h="63500"/>
                </a:sp3d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6" name="Unknown Shape"/>
                <p:cNvSpPr>
                  <a:spLocks/>
                </p:cNvSpPr>
                <p:nvPr/>
              </p:nvSpPr>
              <p:spPr bwMode="auto">
                <a:xfrm rot="14358594">
                  <a:off x="1" y="-1"/>
                  <a:ext cx="193" cy="195"/>
                </a:xfrm>
                <a:custGeom>
                  <a:avLst/>
                  <a:gdLst/>
                  <a:ahLst/>
                  <a:cxnLst>
                    <a:cxn ang="0">
                      <a:pos x="185" y="119"/>
                    </a:cxn>
                    <a:cxn ang="0">
                      <a:pos x="193" y="165"/>
                    </a:cxn>
                    <a:cxn ang="0">
                      <a:pos x="191" y="209"/>
                    </a:cxn>
                    <a:cxn ang="0">
                      <a:pos x="180" y="253"/>
                    </a:cxn>
                    <a:cxn ang="0">
                      <a:pos x="166" y="280"/>
                    </a:cxn>
                    <a:cxn ang="0">
                      <a:pos x="153" y="289"/>
                    </a:cxn>
                    <a:cxn ang="0">
                      <a:pos x="141" y="291"/>
                    </a:cxn>
                    <a:cxn ang="0">
                      <a:pos x="128" y="293"/>
                    </a:cxn>
                    <a:cxn ang="0">
                      <a:pos x="109" y="295"/>
                    </a:cxn>
                    <a:cxn ang="0">
                      <a:pos x="97" y="293"/>
                    </a:cxn>
                    <a:cxn ang="0">
                      <a:pos x="72" y="291"/>
                    </a:cxn>
                    <a:cxn ang="0">
                      <a:pos x="53" y="289"/>
                    </a:cxn>
                    <a:cxn ang="0">
                      <a:pos x="40" y="287"/>
                    </a:cxn>
                    <a:cxn ang="0">
                      <a:pos x="28" y="285"/>
                    </a:cxn>
                    <a:cxn ang="0">
                      <a:pos x="21" y="281"/>
                    </a:cxn>
                    <a:cxn ang="0">
                      <a:pos x="15" y="280"/>
                    </a:cxn>
                    <a:cxn ang="0">
                      <a:pos x="9" y="278"/>
                    </a:cxn>
                    <a:cxn ang="0">
                      <a:pos x="3" y="274"/>
                    </a:cxn>
                    <a:cxn ang="0">
                      <a:pos x="0" y="199"/>
                    </a:cxn>
                    <a:cxn ang="0">
                      <a:pos x="5" y="167"/>
                    </a:cxn>
                    <a:cxn ang="0">
                      <a:pos x="11" y="147"/>
                    </a:cxn>
                    <a:cxn ang="0">
                      <a:pos x="17" y="128"/>
                    </a:cxn>
                    <a:cxn ang="0">
                      <a:pos x="22" y="109"/>
                    </a:cxn>
                    <a:cxn ang="0">
                      <a:pos x="30" y="90"/>
                    </a:cxn>
                    <a:cxn ang="0">
                      <a:pos x="40" y="71"/>
                    </a:cxn>
                    <a:cxn ang="0">
                      <a:pos x="49" y="54"/>
                    </a:cxn>
                    <a:cxn ang="0">
                      <a:pos x="61" y="36"/>
                    </a:cxn>
                    <a:cxn ang="0">
                      <a:pos x="72" y="25"/>
                    </a:cxn>
                    <a:cxn ang="0">
                      <a:pos x="82" y="13"/>
                    </a:cxn>
                    <a:cxn ang="0">
                      <a:pos x="93" y="4"/>
                    </a:cxn>
                    <a:cxn ang="0">
                      <a:pos x="107" y="0"/>
                    </a:cxn>
                    <a:cxn ang="0">
                      <a:pos x="122" y="4"/>
                    </a:cxn>
                    <a:cxn ang="0">
                      <a:pos x="135" y="13"/>
                    </a:cxn>
                    <a:cxn ang="0">
                      <a:pos x="149" y="29"/>
                    </a:cxn>
                    <a:cxn ang="0">
                      <a:pos x="158" y="42"/>
                    </a:cxn>
                    <a:cxn ang="0">
                      <a:pos x="166" y="55"/>
                    </a:cxn>
                    <a:cxn ang="0">
                      <a:pos x="170" y="69"/>
                    </a:cxn>
                    <a:cxn ang="0">
                      <a:pos x="176" y="82"/>
                    </a:cxn>
                    <a:cxn ang="0">
                      <a:pos x="180" y="98"/>
                    </a:cxn>
                  </a:cxnLst>
                  <a:rect l="0" t="0" r="r" b="b"/>
                  <a:pathLst>
                    <a:path w="193" h="295">
                      <a:moveTo>
                        <a:pt x="180" y="98"/>
                      </a:moveTo>
                      <a:lnTo>
                        <a:pt x="185" y="119"/>
                      </a:lnTo>
                      <a:lnTo>
                        <a:pt x="189" y="142"/>
                      </a:lnTo>
                      <a:lnTo>
                        <a:pt x="193" y="165"/>
                      </a:lnTo>
                      <a:lnTo>
                        <a:pt x="193" y="188"/>
                      </a:lnTo>
                      <a:lnTo>
                        <a:pt x="191" y="209"/>
                      </a:lnTo>
                      <a:lnTo>
                        <a:pt x="187" y="232"/>
                      </a:lnTo>
                      <a:lnTo>
                        <a:pt x="180" y="253"/>
                      </a:lnTo>
                      <a:lnTo>
                        <a:pt x="168" y="272"/>
                      </a:lnTo>
                      <a:lnTo>
                        <a:pt x="166" y="280"/>
                      </a:lnTo>
                      <a:lnTo>
                        <a:pt x="158" y="287"/>
                      </a:lnTo>
                      <a:lnTo>
                        <a:pt x="153" y="289"/>
                      </a:lnTo>
                      <a:lnTo>
                        <a:pt x="147" y="289"/>
                      </a:lnTo>
                      <a:lnTo>
                        <a:pt x="141" y="291"/>
                      </a:lnTo>
                      <a:lnTo>
                        <a:pt x="135" y="291"/>
                      </a:lnTo>
                      <a:lnTo>
                        <a:pt x="128" y="293"/>
                      </a:lnTo>
                      <a:lnTo>
                        <a:pt x="116" y="293"/>
                      </a:lnTo>
                      <a:lnTo>
                        <a:pt x="109" y="295"/>
                      </a:lnTo>
                      <a:lnTo>
                        <a:pt x="103" y="295"/>
                      </a:lnTo>
                      <a:lnTo>
                        <a:pt x="97" y="293"/>
                      </a:lnTo>
                      <a:lnTo>
                        <a:pt x="78" y="293"/>
                      </a:lnTo>
                      <a:lnTo>
                        <a:pt x="72" y="291"/>
                      </a:lnTo>
                      <a:lnTo>
                        <a:pt x="59" y="291"/>
                      </a:lnTo>
                      <a:lnTo>
                        <a:pt x="53" y="289"/>
                      </a:lnTo>
                      <a:lnTo>
                        <a:pt x="45" y="289"/>
                      </a:lnTo>
                      <a:lnTo>
                        <a:pt x="40" y="287"/>
                      </a:lnTo>
                      <a:lnTo>
                        <a:pt x="34" y="285"/>
                      </a:lnTo>
                      <a:lnTo>
                        <a:pt x="28" y="285"/>
                      </a:lnTo>
                      <a:lnTo>
                        <a:pt x="24" y="283"/>
                      </a:lnTo>
                      <a:lnTo>
                        <a:pt x="21" y="281"/>
                      </a:lnTo>
                      <a:lnTo>
                        <a:pt x="19" y="281"/>
                      </a:lnTo>
                      <a:lnTo>
                        <a:pt x="15" y="280"/>
                      </a:lnTo>
                      <a:lnTo>
                        <a:pt x="13" y="280"/>
                      </a:lnTo>
                      <a:lnTo>
                        <a:pt x="9" y="278"/>
                      </a:lnTo>
                      <a:lnTo>
                        <a:pt x="7" y="276"/>
                      </a:lnTo>
                      <a:lnTo>
                        <a:pt x="3" y="274"/>
                      </a:lnTo>
                      <a:lnTo>
                        <a:pt x="0" y="249"/>
                      </a:lnTo>
                      <a:lnTo>
                        <a:pt x="0" y="199"/>
                      </a:lnTo>
                      <a:lnTo>
                        <a:pt x="1" y="176"/>
                      </a:lnTo>
                      <a:lnTo>
                        <a:pt x="5" y="167"/>
                      </a:lnTo>
                      <a:lnTo>
                        <a:pt x="7" y="157"/>
                      </a:lnTo>
                      <a:lnTo>
                        <a:pt x="11" y="147"/>
                      </a:lnTo>
                      <a:lnTo>
                        <a:pt x="13" y="138"/>
                      </a:lnTo>
                      <a:lnTo>
                        <a:pt x="17" y="128"/>
                      </a:lnTo>
                      <a:lnTo>
                        <a:pt x="21" y="119"/>
                      </a:lnTo>
                      <a:lnTo>
                        <a:pt x="22" y="109"/>
                      </a:lnTo>
                      <a:lnTo>
                        <a:pt x="26" y="100"/>
                      </a:lnTo>
                      <a:lnTo>
                        <a:pt x="30" y="90"/>
                      </a:lnTo>
                      <a:lnTo>
                        <a:pt x="36" y="80"/>
                      </a:lnTo>
                      <a:lnTo>
                        <a:pt x="40" y="71"/>
                      </a:lnTo>
                      <a:lnTo>
                        <a:pt x="44" y="63"/>
                      </a:lnTo>
                      <a:lnTo>
                        <a:pt x="49" y="54"/>
                      </a:lnTo>
                      <a:lnTo>
                        <a:pt x="55" y="46"/>
                      </a:lnTo>
                      <a:lnTo>
                        <a:pt x="61" y="36"/>
                      </a:lnTo>
                      <a:lnTo>
                        <a:pt x="67" y="29"/>
                      </a:lnTo>
                      <a:lnTo>
                        <a:pt x="72" y="25"/>
                      </a:lnTo>
                      <a:lnTo>
                        <a:pt x="76" y="17"/>
                      </a:lnTo>
                      <a:lnTo>
                        <a:pt x="82" y="13"/>
                      </a:lnTo>
                      <a:lnTo>
                        <a:pt x="88" y="8"/>
                      </a:lnTo>
                      <a:lnTo>
                        <a:pt x="93" y="4"/>
                      </a:lnTo>
                      <a:lnTo>
                        <a:pt x="99" y="2"/>
                      </a:lnTo>
                      <a:lnTo>
                        <a:pt x="107" y="0"/>
                      </a:lnTo>
                      <a:lnTo>
                        <a:pt x="114" y="2"/>
                      </a:lnTo>
                      <a:lnTo>
                        <a:pt x="122" y="4"/>
                      </a:lnTo>
                      <a:lnTo>
                        <a:pt x="128" y="8"/>
                      </a:lnTo>
                      <a:lnTo>
                        <a:pt x="135" y="13"/>
                      </a:lnTo>
                      <a:lnTo>
                        <a:pt x="145" y="23"/>
                      </a:lnTo>
                      <a:lnTo>
                        <a:pt x="149" y="29"/>
                      </a:lnTo>
                      <a:lnTo>
                        <a:pt x="155" y="34"/>
                      </a:lnTo>
                      <a:lnTo>
                        <a:pt x="158" y="42"/>
                      </a:lnTo>
                      <a:lnTo>
                        <a:pt x="162" y="48"/>
                      </a:lnTo>
                      <a:lnTo>
                        <a:pt x="166" y="55"/>
                      </a:lnTo>
                      <a:lnTo>
                        <a:pt x="168" y="61"/>
                      </a:lnTo>
                      <a:lnTo>
                        <a:pt x="170" y="69"/>
                      </a:lnTo>
                      <a:lnTo>
                        <a:pt x="174" y="77"/>
                      </a:lnTo>
                      <a:lnTo>
                        <a:pt x="176" y="82"/>
                      </a:lnTo>
                      <a:lnTo>
                        <a:pt x="178" y="90"/>
                      </a:lnTo>
                      <a:lnTo>
                        <a:pt x="180" y="98"/>
                      </a:lnTo>
                      <a:close/>
                    </a:path>
                  </a:pathLst>
                </a:custGeom>
                <a:solidFill>
                  <a:srgbClr val="FFC97F"/>
                </a:solidFill>
                <a:ln w="9525" cap="flat" cmpd="sng">
                  <a:noFill/>
                  <a:round/>
                  <a:headEnd/>
                  <a:tailEnd/>
                </a:ln>
                <a:effectLst>
                  <a:outerShdw blurRad="190500" dist="228600" dir="2700000" algn="ctr">
                    <a:srgbClr val="000000">
                      <a:alpha val="30000"/>
                    </a:srgbClr>
                  </a:outerShdw>
                </a:effectLst>
                <a:sp3d prstMaterial="matte">
                  <a:bevelT w="127000" h="63500"/>
                </a:sp3d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64" name="Unknown Shape"/>
              <p:cNvSpPr>
                <a:spLocks/>
              </p:cNvSpPr>
              <p:nvPr/>
            </p:nvSpPr>
            <p:spPr bwMode="auto">
              <a:xfrm rot="14073898" flipH="1">
                <a:off x="48" y="148"/>
                <a:ext cx="120" cy="216"/>
              </a:xfrm>
              <a:custGeom>
                <a:avLst/>
                <a:gdLst/>
                <a:ahLst/>
                <a:cxnLst>
                  <a:cxn ang="0">
                    <a:pos x="615" y="27"/>
                  </a:cxn>
                  <a:cxn ang="0">
                    <a:pos x="581" y="56"/>
                  </a:cxn>
                  <a:cxn ang="0">
                    <a:pos x="544" y="81"/>
                  </a:cxn>
                  <a:cxn ang="0">
                    <a:pos x="508" y="106"/>
                  </a:cxn>
                  <a:cxn ang="0">
                    <a:pos x="460" y="148"/>
                  </a:cxn>
                  <a:cxn ang="0">
                    <a:pos x="393" y="211"/>
                  </a:cxn>
                  <a:cxn ang="0">
                    <a:pos x="339" y="270"/>
                  </a:cxn>
                  <a:cxn ang="0">
                    <a:pos x="307" y="311"/>
                  </a:cxn>
                  <a:cxn ang="0">
                    <a:pos x="274" y="351"/>
                  </a:cxn>
                  <a:cxn ang="0">
                    <a:pos x="244" y="393"/>
                  </a:cxn>
                  <a:cxn ang="0">
                    <a:pos x="207" y="443"/>
                  </a:cxn>
                  <a:cxn ang="0">
                    <a:pos x="161" y="516"/>
                  </a:cxn>
                  <a:cxn ang="0">
                    <a:pos x="125" y="592"/>
                  </a:cxn>
                  <a:cxn ang="0">
                    <a:pos x="92" y="671"/>
                  </a:cxn>
                  <a:cxn ang="0">
                    <a:pos x="67" y="738"/>
                  </a:cxn>
                  <a:cxn ang="0">
                    <a:pos x="62" y="766"/>
                  </a:cxn>
                  <a:cxn ang="0">
                    <a:pos x="54" y="789"/>
                  </a:cxn>
                  <a:cxn ang="0">
                    <a:pos x="39" y="774"/>
                  </a:cxn>
                  <a:cxn ang="0">
                    <a:pos x="23" y="743"/>
                  </a:cxn>
                  <a:cxn ang="0">
                    <a:pos x="14" y="709"/>
                  </a:cxn>
                  <a:cxn ang="0">
                    <a:pos x="4" y="673"/>
                  </a:cxn>
                  <a:cxn ang="0">
                    <a:pos x="0" y="627"/>
                  </a:cxn>
                  <a:cxn ang="0">
                    <a:pos x="6" y="573"/>
                  </a:cxn>
                  <a:cxn ang="0">
                    <a:pos x="23" y="521"/>
                  </a:cxn>
                  <a:cxn ang="0">
                    <a:pos x="44" y="472"/>
                  </a:cxn>
                  <a:cxn ang="0">
                    <a:pos x="67" y="433"/>
                  </a:cxn>
                  <a:cxn ang="0">
                    <a:pos x="92" y="404"/>
                  </a:cxn>
                  <a:cxn ang="0">
                    <a:pos x="117" y="378"/>
                  </a:cxn>
                  <a:cxn ang="0">
                    <a:pos x="140" y="351"/>
                  </a:cxn>
                  <a:cxn ang="0">
                    <a:pos x="155" y="336"/>
                  </a:cxn>
                  <a:cxn ang="0">
                    <a:pos x="169" y="324"/>
                  </a:cxn>
                  <a:cxn ang="0">
                    <a:pos x="198" y="299"/>
                  </a:cxn>
                  <a:cxn ang="0">
                    <a:pos x="224" y="278"/>
                  </a:cxn>
                  <a:cxn ang="0">
                    <a:pos x="249" y="259"/>
                  </a:cxn>
                  <a:cxn ang="0">
                    <a:pos x="274" y="240"/>
                  </a:cxn>
                  <a:cxn ang="0">
                    <a:pos x="301" y="221"/>
                  </a:cxn>
                  <a:cxn ang="0">
                    <a:pos x="328" y="203"/>
                  </a:cxn>
                  <a:cxn ang="0">
                    <a:pos x="353" y="186"/>
                  </a:cxn>
                  <a:cxn ang="0">
                    <a:pos x="379" y="167"/>
                  </a:cxn>
                  <a:cxn ang="0">
                    <a:pos x="410" y="150"/>
                  </a:cxn>
                  <a:cxn ang="0">
                    <a:pos x="441" y="131"/>
                  </a:cxn>
                  <a:cxn ang="0">
                    <a:pos x="469" y="111"/>
                  </a:cxn>
                  <a:cxn ang="0">
                    <a:pos x="500" y="92"/>
                  </a:cxn>
                  <a:cxn ang="0">
                    <a:pos x="525" y="77"/>
                  </a:cxn>
                  <a:cxn ang="0">
                    <a:pos x="550" y="60"/>
                  </a:cxn>
                  <a:cxn ang="0">
                    <a:pos x="573" y="43"/>
                  </a:cxn>
                  <a:cxn ang="0">
                    <a:pos x="598" y="29"/>
                  </a:cxn>
                  <a:cxn ang="0">
                    <a:pos x="619" y="16"/>
                  </a:cxn>
                  <a:cxn ang="0">
                    <a:pos x="636" y="0"/>
                  </a:cxn>
                </a:cxnLst>
                <a:rect l="0" t="0" r="r" b="b"/>
                <a:pathLst>
                  <a:path w="640" h="791">
                    <a:moveTo>
                      <a:pt x="640" y="2"/>
                    </a:moveTo>
                    <a:lnTo>
                      <a:pt x="632" y="12"/>
                    </a:lnTo>
                    <a:lnTo>
                      <a:pt x="625" y="20"/>
                    </a:lnTo>
                    <a:lnTo>
                      <a:pt x="615" y="27"/>
                    </a:lnTo>
                    <a:lnTo>
                      <a:pt x="607" y="35"/>
                    </a:lnTo>
                    <a:lnTo>
                      <a:pt x="598" y="43"/>
                    </a:lnTo>
                    <a:lnTo>
                      <a:pt x="590" y="48"/>
                    </a:lnTo>
                    <a:lnTo>
                      <a:pt x="581" y="56"/>
                    </a:lnTo>
                    <a:lnTo>
                      <a:pt x="571" y="62"/>
                    </a:lnTo>
                    <a:lnTo>
                      <a:pt x="561" y="67"/>
                    </a:lnTo>
                    <a:lnTo>
                      <a:pt x="552" y="73"/>
                    </a:lnTo>
                    <a:lnTo>
                      <a:pt x="544" y="81"/>
                    </a:lnTo>
                    <a:lnTo>
                      <a:pt x="535" y="87"/>
                    </a:lnTo>
                    <a:lnTo>
                      <a:pt x="525" y="92"/>
                    </a:lnTo>
                    <a:lnTo>
                      <a:pt x="515" y="98"/>
                    </a:lnTo>
                    <a:lnTo>
                      <a:pt x="508" y="106"/>
                    </a:lnTo>
                    <a:lnTo>
                      <a:pt x="498" y="111"/>
                    </a:lnTo>
                    <a:lnTo>
                      <a:pt x="489" y="121"/>
                    </a:lnTo>
                    <a:lnTo>
                      <a:pt x="479" y="129"/>
                    </a:lnTo>
                    <a:lnTo>
                      <a:pt x="460" y="148"/>
                    </a:lnTo>
                    <a:lnTo>
                      <a:pt x="450" y="156"/>
                    </a:lnTo>
                    <a:lnTo>
                      <a:pt x="431" y="175"/>
                    </a:lnTo>
                    <a:lnTo>
                      <a:pt x="422" y="182"/>
                    </a:lnTo>
                    <a:lnTo>
                      <a:pt x="393" y="211"/>
                    </a:lnTo>
                    <a:lnTo>
                      <a:pt x="385" y="221"/>
                    </a:lnTo>
                    <a:lnTo>
                      <a:pt x="366" y="240"/>
                    </a:lnTo>
                    <a:lnTo>
                      <a:pt x="358" y="251"/>
                    </a:lnTo>
                    <a:lnTo>
                      <a:pt x="339" y="270"/>
                    </a:lnTo>
                    <a:lnTo>
                      <a:pt x="332" y="280"/>
                    </a:lnTo>
                    <a:lnTo>
                      <a:pt x="322" y="290"/>
                    </a:lnTo>
                    <a:lnTo>
                      <a:pt x="314" y="301"/>
                    </a:lnTo>
                    <a:lnTo>
                      <a:pt x="307" y="311"/>
                    </a:lnTo>
                    <a:lnTo>
                      <a:pt x="297" y="320"/>
                    </a:lnTo>
                    <a:lnTo>
                      <a:pt x="289" y="332"/>
                    </a:lnTo>
                    <a:lnTo>
                      <a:pt x="282" y="341"/>
                    </a:lnTo>
                    <a:lnTo>
                      <a:pt x="274" y="351"/>
                    </a:lnTo>
                    <a:lnTo>
                      <a:pt x="267" y="362"/>
                    </a:lnTo>
                    <a:lnTo>
                      <a:pt x="257" y="372"/>
                    </a:lnTo>
                    <a:lnTo>
                      <a:pt x="249" y="383"/>
                    </a:lnTo>
                    <a:lnTo>
                      <a:pt x="244" y="393"/>
                    </a:lnTo>
                    <a:lnTo>
                      <a:pt x="234" y="404"/>
                    </a:lnTo>
                    <a:lnTo>
                      <a:pt x="228" y="414"/>
                    </a:lnTo>
                    <a:lnTo>
                      <a:pt x="221" y="426"/>
                    </a:lnTo>
                    <a:lnTo>
                      <a:pt x="207" y="443"/>
                    </a:lnTo>
                    <a:lnTo>
                      <a:pt x="196" y="460"/>
                    </a:lnTo>
                    <a:lnTo>
                      <a:pt x="182" y="479"/>
                    </a:lnTo>
                    <a:lnTo>
                      <a:pt x="173" y="496"/>
                    </a:lnTo>
                    <a:lnTo>
                      <a:pt x="161" y="516"/>
                    </a:lnTo>
                    <a:lnTo>
                      <a:pt x="152" y="535"/>
                    </a:lnTo>
                    <a:lnTo>
                      <a:pt x="142" y="554"/>
                    </a:lnTo>
                    <a:lnTo>
                      <a:pt x="132" y="573"/>
                    </a:lnTo>
                    <a:lnTo>
                      <a:pt x="125" y="592"/>
                    </a:lnTo>
                    <a:lnTo>
                      <a:pt x="117" y="611"/>
                    </a:lnTo>
                    <a:lnTo>
                      <a:pt x="108" y="632"/>
                    </a:lnTo>
                    <a:lnTo>
                      <a:pt x="100" y="652"/>
                    </a:lnTo>
                    <a:lnTo>
                      <a:pt x="92" y="671"/>
                    </a:lnTo>
                    <a:lnTo>
                      <a:pt x="86" y="692"/>
                    </a:lnTo>
                    <a:lnTo>
                      <a:pt x="79" y="711"/>
                    </a:lnTo>
                    <a:lnTo>
                      <a:pt x="71" y="730"/>
                    </a:lnTo>
                    <a:lnTo>
                      <a:pt x="67" y="738"/>
                    </a:lnTo>
                    <a:lnTo>
                      <a:pt x="65" y="745"/>
                    </a:lnTo>
                    <a:lnTo>
                      <a:pt x="64" y="753"/>
                    </a:lnTo>
                    <a:lnTo>
                      <a:pt x="62" y="759"/>
                    </a:lnTo>
                    <a:lnTo>
                      <a:pt x="62" y="766"/>
                    </a:lnTo>
                    <a:lnTo>
                      <a:pt x="60" y="774"/>
                    </a:lnTo>
                    <a:lnTo>
                      <a:pt x="58" y="782"/>
                    </a:lnTo>
                    <a:lnTo>
                      <a:pt x="56" y="789"/>
                    </a:lnTo>
                    <a:lnTo>
                      <a:pt x="54" y="789"/>
                    </a:lnTo>
                    <a:lnTo>
                      <a:pt x="52" y="791"/>
                    </a:lnTo>
                    <a:lnTo>
                      <a:pt x="50" y="789"/>
                    </a:lnTo>
                    <a:lnTo>
                      <a:pt x="44" y="782"/>
                    </a:lnTo>
                    <a:lnTo>
                      <a:pt x="39" y="774"/>
                    </a:lnTo>
                    <a:lnTo>
                      <a:pt x="35" y="766"/>
                    </a:lnTo>
                    <a:lnTo>
                      <a:pt x="31" y="759"/>
                    </a:lnTo>
                    <a:lnTo>
                      <a:pt x="27" y="751"/>
                    </a:lnTo>
                    <a:lnTo>
                      <a:pt x="23" y="743"/>
                    </a:lnTo>
                    <a:lnTo>
                      <a:pt x="21" y="734"/>
                    </a:lnTo>
                    <a:lnTo>
                      <a:pt x="18" y="726"/>
                    </a:lnTo>
                    <a:lnTo>
                      <a:pt x="16" y="717"/>
                    </a:lnTo>
                    <a:lnTo>
                      <a:pt x="14" y="709"/>
                    </a:lnTo>
                    <a:lnTo>
                      <a:pt x="10" y="699"/>
                    </a:lnTo>
                    <a:lnTo>
                      <a:pt x="8" y="690"/>
                    </a:lnTo>
                    <a:lnTo>
                      <a:pt x="6" y="682"/>
                    </a:lnTo>
                    <a:lnTo>
                      <a:pt x="4" y="673"/>
                    </a:lnTo>
                    <a:lnTo>
                      <a:pt x="2" y="665"/>
                    </a:lnTo>
                    <a:lnTo>
                      <a:pt x="2" y="655"/>
                    </a:lnTo>
                    <a:lnTo>
                      <a:pt x="0" y="642"/>
                    </a:lnTo>
                    <a:lnTo>
                      <a:pt x="0" y="627"/>
                    </a:lnTo>
                    <a:lnTo>
                      <a:pt x="2" y="613"/>
                    </a:lnTo>
                    <a:lnTo>
                      <a:pt x="2" y="600"/>
                    </a:lnTo>
                    <a:lnTo>
                      <a:pt x="4" y="586"/>
                    </a:lnTo>
                    <a:lnTo>
                      <a:pt x="6" y="573"/>
                    </a:lnTo>
                    <a:lnTo>
                      <a:pt x="10" y="560"/>
                    </a:lnTo>
                    <a:lnTo>
                      <a:pt x="14" y="546"/>
                    </a:lnTo>
                    <a:lnTo>
                      <a:pt x="18" y="533"/>
                    </a:lnTo>
                    <a:lnTo>
                      <a:pt x="23" y="521"/>
                    </a:lnTo>
                    <a:lnTo>
                      <a:pt x="27" y="508"/>
                    </a:lnTo>
                    <a:lnTo>
                      <a:pt x="33" y="494"/>
                    </a:lnTo>
                    <a:lnTo>
                      <a:pt x="39" y="483"/>
                    </a:lnTo>
                    <a:lnTo>
                      <a:pt x="44" y="472"/>
                    </a:lnTo>
                    <a:lnTo>
                      <a:pt x="50" y="460"/>
                    </a:lnTo>
                    <a:lnTo>
                      <a:pt x="58" y="447"/>
                    </a:lnTo>
                    <a:lnTo>
                      <a:pt x="64" y="441"/>
                    </a:lnTo>
                    <a:lnTo>
                      <a:pt x="67" y="433"/>
                    </a:lnTo>
                    <a:lnTo>
                      <a:pt x="75" y="426"/>
                    </a:lnTo>
                    <a:lnTo>
                      <a:pt x="81" y="418"/>
                    </a:lnTo>
                    <a:lnTo>
                      <a:pt x="86" y="412"/>
                    </a:lnTo>
                    <a:lnTo>
                      <a:pt x="92" y="404"/>
                    </a:lnTo>
                    <a:lnTo>
                      <a:pt x="98" y="397"/>
                    </a:lnTo>
                    <a:lnTo>
                      <a:pt x="104" y="391"/>
                    </a:lnTo>
                    <a:lnTo>
                      <a:pt x="109" y="383"/>
                    </a:lnTo>
                    <a:lnTo>
                      <a:pt x="117" y="378"/>
                    </a:lnTo>
                    <a:lnTo>
                      <a:pt x="123" y="370"/>
                    </a:lnTo>
                    <a:lnTo>
                      <a:pt x="129" y="364"/>
                    </a:lnTo>
                    <a:lnTo>
                      <a:pt x="134" y="357"/>
                    </a:lnTo>
                    <a:lnTo>
                      <a:pt x="140" y="351"/>
                    </a:lnTo>
                    <a:lnTo>
                      <a:pt x="146" y="343"/>
                    </a:lnTo>
                    <a:lnTo>
                      <a:pt x="154" y="337"/>
                    </a:lnTo>
                    <a:lnTo>
                      <a:pt x="152" y="336"/>
                    </a:lnTo>
                    <a:lnTo>
                      <a:pt x="155" y="336"/>
                    </a:lnTo>
                    <a:lnTo>
                      <a:pt x="159" y="332"/>
                    </a:lnTo>
                    <a:lnTo>
                      <a:pt x="163" y="330"/>
                    </a:lnTo>
                    <a:lnTo>
                      <a:pt x="165" y="326"/>
                    </a:lnTo>
                    <a:lnTo>
                      <a:pt x="169" y="324"/>
                    </a:lnTo>
                    <a:lnTo>
                      <a:pt x="177" y="316"/>
                    </a:lnTo>
                    <a:lnTo>
                      <a:pt x="180" y="314"/>
                    </a:lnTo>
                    <a:lnTo>
                      <a:pt x="192" y="303"/>
                    </a:lnTo>
                    <a:lnTo>
                      <a:pt x="198" y="299"/>
                    </a:lnTo>
                    <a:lnTo>
                      <a:pt x="205" y="293"/>
                    </a:lnTo>
                    <a:lnTo>
                      <a:pt x="211" y="290"/>
                    </a:lnTo>
                    <a:lnTo>
                      <a:pt x="217" y="284"/>
                    </a:lnTo>
                    <a:lnTo>
                      <a:pt x="224" y="278"/>
                    </a:lnTo>
                    <a:lnTo>
                      <a:pt x="230" y="274"/>
                    </a:lnTo>
                    <a:lnTo>
                      <a:pt x="236" y="269"/>
                    </a:lnTo>
                    <a:lnTo>
                      <a:pt x="244" y="265"/>
                    </a:lnTo>
                    <a:lnTo>
                      <a:pt x="249" y="259"/>
                    </a:lnTo>
                    <a:lnTo>
                      <a:pt x="255" y="255"/>
                    </a:lnTo>
                    <a:lnTo>
                      <a:pt x="263" y="249"/>
                    </a:lnTo>
                    <a:lnTo>
                      <a:pt x="268" y="246"/>
                    </a:lnTo>
                    <a:lnTo>
                      <a:pt x="274" y="240"/>
                    </a:lnTo>
                    <a:lnTo>
                      <a:pt x="282" y="236"/>
                    </a:lnTo>
                    <a:lnTo>
                      <a:pt x="288" y="232"/>
                    </a:lnTo>
                    <a:lnTo>
                      <a:pt x="295" y="226"/>
                    </a:lnTo>
                    <a:lnTo>
                      <a:pt x="301" y="221"/>
                    </a:lnTo>
                    <a:lnTo>
                      <a:pt x="309" y="217"/>
                    </a:lnTo>
                    <a:lnTo>
                      <a:pt x="314" y="213"/>
                    </a:lnTo>
                    <a:lnTo>
                      <a:pt x="320" y="209"/>
                    </a:lnTo>
                    <a:lnTo>
                      <a:pt x="328" y="203"/>
                    </a:lnTo>
                    <a:lnTo>
                      <a:pt x="334" y="200"/>
                    </a:lnTo>
                    <a:lnTo>
                      <a:pt x="339" y="194"/>
                    </a:lnTo>
                    <a:lnTo>
                      <a:pt x="347" y="190"/>
                    </a:lnTo>
                    <a:lnTo>
                      <a:pt x="353" y="186"/>
                    </a:lnTo>
                    <a:lnTo>
                      <a:pt x="360" y="180"/>
                    </a:lnTo>
                    <a:lnTo>
                      <a:pt x="366" y="177"/>
                    </a:lnTo>
                    <a:lnTo>
                      <a:pt x="374" y="171"/>
                    </a:lnTo>
                    <a:lnTo>
                      <a:pt x="379" y="167"/>
                    </a:lnTo>
                    <a:lnTo>
                      <a:pt x="387" y="163"/>
                    </a:lnTo>
                    <a:lnTo>
                      <a:pt x="395" y="157"/>
                    </a:lnTo>
                    <a:lnTo>
                      <a:pt x="402" y="154"/>
                    </a:lnTo>
                    <a:lnTo>
                      <a:pt x="410" y="150"/>
                    </a:lnTo>
                    <a:lnTo>
                      <a:pt x="418" y="144"/>
                    </a:lnTo>
                    <a:lnTo>
                      <a:pt x="425" y="140"/>
                    </a:lnTo>
                    <a:lnTo>
                      <a:pt x="433" y="136"/>
                    </a:lnTo>
                    <a:lnTo>
                      <a:pt x="441" y="131"/>
                    </a:lnTo>
                    <a:lnTo>
                      <a:pt x="447" y="125"/>
                    </a:lnTo>
                    <a:lnTo>
                      <a:pt x="454" y="121"/>
                    </a:lnTo>
                    <a:lnTo>
                      <a:pt x="462" y="115"/>
                    </a:lnTo>
                    <a:lnTo>
                      <a:pt x="469" y="111"/>
                    </a:lnTo>
                    <a:lnTo>
                      <a:pt x="477" y="106"/>
                    </a:lnTo>
                    <a:lnTo>
                      <a:pt x="485" y="100"/>
                    </a:lnTo>
                    <a:lnTo>
                      <a:pt x="492" y="96"/>
                    </a:lnTo>
                    <a:lnTo>
                      <a:pt x="500" y="92"/>
                    </a:lnTo>
                    <a:lnTo>
                      <a:pt x="508" y="87"/>
                    </a:lnTo>
                    <a:lnTo>
                      <a:pt x="514" y="83"/>
                    </a:lnTo>
                    <a:lnTo>
                      <a:pt x="519" y="81"/>
                    </a:lnTo>
                    <a:lnTo>
                      <a:pt x="525" y="77"/>
                    </a:lnTo>
                    <a:lnTo>
                      <a:pt x="531" y="73"/>
                    </a:lnTo>
                    <a:lnTo>
                      <a:pt x="538" y="67"/>
                    </a:lnTo>
                    <a:lnTo>
                      <a:pt x="544" y="64"/>
                    </a:lnTo>
                    <a:lnTo>
                      <a:pt x="550" y="60"/>
                    </a:lnTo>
                    <a:lnTo>
                      <a:pt x="556" y="56"/>
                    </a:lnTo>
                    <a:lnTo>
                      <a:pt x="561" y="52"/>
                    </a:lnTo>
                    <a:lnTo>
                      <a:pt x="567" y="48"/>
                    </a:lnTo>
                    <a:lnTo>
                      <a:pt x="573" y="43"/>
                    </a:lnTo>
                    <a:lnTo>
                      <a:pt x="581" y="39"/>
                    </a:lnTo>
                    <a:lnTo>
                      <a:pt x="586" y="35"/>
                    </a:lnTo>
                    <a:lnTo>
                      <a:pt x="592" y="31"/>
                    </a:lnTo>
                    <a:lnTo>
                      <a:pt x="598" y="29"/>
                    </a:lnTo>
                    <a:lnTo>
                      <a:pt x="604" y="25"/>
                    </a:lnTo>
                    <a:lnTo>
                      <a:pt x="609" y="21"/>
                    </a:lnTo>
                    <a:lnTo>
                      <a:pt x="613" y="20"/>
                    </a:lnTo>
                    <a:lnTo>
                      <a:pt x="619" y="16"/>
                    </a:lnTo>
                    <a:lnTo>
                      <a:pt x="623" y="10"/>
                    </a:lnTo>
                    <a:lnTo>
                      <a:pt x="627" y="8"/>
                    </a:lnTo>
                    <a:lnTo>
                      <a:pt x="632" y="4"/>
                    </a:lnTo>
                    <a:lnTo>
                      <a:pt x="636" y="0"/>
                    </a:lnTo>
                    <a:lnTo>
                      <a:pt x="640" y="0"/>
                    </a:lnTo>
                    <a:lnTo>
                      <a:pt x="640" y="2"/>
                    </a:lnTo>
                    <a:close/>
                  </a:path>
                </a:pathLst>
              </a:custGeom>
              <a:solidFill>
                <a:srgbClr val="00FF00"/>
              </a:solidFill>
              <a:ln w="9525" cap="flat" cmpd="sng">
                <a:noFill/>
                <a:round/>
                <a:headEnd/>
                <a:tailEnd/>
              </a:ln>
              <a:effectLst>
                <a:outerShdw blurRad="190500" dist="228600" dir="2700000" algn="ctr">
                  <a:srgbClr val="000000">
                    <a:alpha val="30000"/>
                  </a:srgbClr>
                </a:outerShdw>
              </a:effectLst>
              <a:sp3d prstMaterial="matte">
                <a:bevelT w="127000" h="63500"/>
              </a:sp3d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83" name="Group 98"/>
          <p:cNvGrpSpPr>
            <a:grpSpLocks/>
          </p:cNvGrpSpPr>
          <p:nvPr/>
        </p:nvGrpSpPr>
        <p:grpSpPr bwMode="auto">
          <a:xfrm rot="-590108">
            <a:off x="3672052" y="3503849"/>
            <a:ext cx="988483" cy="1821032"/>
            <a:chOff x="0" y="0"/>
            <a:chExt cx="480" cy="960"/>
          </a:xfrm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</p:grpSpPr>
        <p:grpSp>
          <p:nvGrpSpPr>
            <p:cNvPr id="84" name="Group 99"/>
            <p:cNvGrpSpPr>
              <a:grpSpLocks/>
            </p:cNvGrpSpPr>
            <p:nvPr/>
          </p:nvGrpSpPr>
          <p:grpSpPr bwMode="auto">
            <a:xfrm>
              <a:off x="0" y="0"/>
              <a:ext cx="482" cy="745"/>
              <a:chOff x="0" y="0"/>
              <a:chExt cx="760" cy="1271"/>
            </a:xfrm>
          </p:grpSpPr>
          <p:grpSp>
            <p:nvGrpSpPr>
              <p:cNvPr id="92" name="Group 100"/>
              <p:cNvGrpSpPr>
                <a:grpSpLocks/>
              </p:cNvGrpSpPr>
              <p:nvPr/>
            </p:nvGrpSpPr>
            <p:grpSpPr bwMode="auto">
              <a:xfrm>
                <a:off x="0" y="575"/>
                <a:ext cx="267" cy="268"/>
                <a:chOff x="0" y="0"/>
                <a:chExt cx="379" cy="412"/>
              </a:xfrm>
            </p:grpSpPr>
            <p:sp>
              <p:nvSpPr>
                <p:cNvPr id="105" name="Unknown Shape"/>
                <p:cNvSpPr>
                  <a:spLocks/>
                </p:cNvSpPr>
                <p:nvPr/>
              </p:nvSpPr>
              <p:spPr bwMode="auto">
                <a:xfrm>
                  <a:off x="0" y="0"/>
                  <a:ext cx="379" cy="412"/>
                </a:xfrm>
                <a:custGeom>
                  <a:avLst/>
                  <a:gdLst/>
                  <a:ahLst/>
                  <a:cxnLst>
                    <a:cxn ang="0">
                      <a:pos x="197" y="14"/>
                    </a:cxn>
                    <a:cxn ang="0">
                      <a:pos x="206" y="25"/>
                    </a:cxn>
                    <a:cxn ang="0">
                      <a:pos x="216" y="37"/>
                    </a:cxn>
                    <a:cxn ang="0">
                      <a:pos x="233" y="52"/>
                    </a:cxn>
                    <a:cxn ang="0">
                      <a:pos x="245" y="65"/>
                    </a:cxn>
                    <a:cxn ang="0">
                      <a:pos x="258" y="79"/>
                    </a:cxn>
                    <a:cxn ang="0">
                      <a:pos x="300" y="119"/>
                    </a:cxn>
                    <a:cxn ang="0">
                      <a:pos x="314" y="132"/>
                    </a:cxn>
                    <a:cxn ang="0">
                      <a:pos x="333" y="153"/>
                    </a:cxn>
                    <a:cxn ang="0">
                      <a:pos x="346" y="173"/>
                    </a:cxn>
                    <a:cxn ang="0">
                      <a:pos x="360" y="198"/>
                    </a:cxn>
                    <a:cxn ang="0">
                      <a:pos x="369" y="222"/>
                    </a:cxn>
                    <a:cxn ang="0">
                      <a:pos x="377" y="249"/>
                    </a:cxn>
                    <a:cxn ang="0">
                      <a:pos x="379" y="284"/>
                    </a:cxn>
                    <a:cxn ang="0">
                      <a:pos x="375" y="303"/>
                    </a:cxn>
                    <a:cxn ang="0">
                      <a:pos x="371" y="320"/>
                    </a:cxn>
                    <a:cxn ang="0">
                      <a:pos x="363" y="337"/>
                    </a:cxn>
                    <a:cxn ang="0">
                      <a:pos x="356" y="353"/>
                    </a:cxn>
                    <a:cxn ang="0">
                      <a:pos x="344" y="368"/>
                    </a:cxn>
                    <a:cxn ang="0">
                      <a:pos x="331" y="381"/>
                    </a:cxn>
                    <a:cxn ang="0">
                      <a:pos x="316" y="393"/>
                    </a:cxn>
                    <a:cxn ang="0">
                      <a:pos x="300" y="399"/>
                    </a:cxn>
                    <a:cxn ang="0">
                      <a:pos x="285" y="404"/>
                    </a:cxn>
                    <a:cxn ang="0">
                      <a:pos x="270" y="408"/>
                    </a:cxn>
                    <a:cxn ang="0">
                      <a:pos x="254" y="412"/>
                    </a:cxn>
                    <a:cxn ang="0">
                      <a:pos x="214" y="410"/>
                    </a:cxn>
                    <a:cxn ang="0">
                      <a:pos x="197" y="406"/>
                    </a:cxn>
                    <a:cxn ang="0">
                      <a:pos x="181" y="401"/>
                    </a:cxn>
                    <a:cxn ang="0">
                      <a:pos x="166" y="393"/>
                    </a:cxn>
                    <a:cxn ang="0">
                      <a:pos x="153" y="383"/>
                    </a:cxn>
                    <a:cxn ang="0">
                      <a:pos x="134" y="366"/>
                    </a:cxn>
                    <a:cxn ang="0">
                      <a:pos x="124" y="353"/>
                    </a:cxn>
                    <a:cxn ang="0">
                      <a:pos x="114" y="339"/>
                    </a:cxn>
                    <a:cxn ang="0">
                      <a:pos x="107" y="324"/>
                    </a:cxn>
                    <a:cxn ang="0">
                      <a:pos x="101" y="309"/>
                    </a:cxn>
                    <a:cxn ang="0">
                      <a:pos x="90" y="291"/>
                    </a:cxn>
                    <a:cxn ang="0">
                      <a:pos x="80" y="274"/>
                    </a:cxn>
                    <a:cxn ang="0">
                      <a:pos x="69" y="257"/>
                    </a:cxn>
                    <a:cxn ang="0">
                      <a:pos x="57" y="240"/>
                    </a:cxn>
                    <a:cxn ang="0">
                      <a:pos x="46" y="224"/>
                    </a:cxn>
                    <a:cxn ang="0">
                      <a:pos x="24" y="201"/>
                    </a:cxn>
                    <a:cxn ang="0">
                      <a:pos x="9" y="190"/>
                    </a:cxn>
                    <a:cxn ang="0">
                      <a:pos x="1" y="180"/>
                    </a:cxn>
                    <a:cxn ang="0">
                      <a:pos x="17" y="173"/>
                    </a:cxn>
                    <a:cxn ang="0">
                      <a:pos x="36" y="171"/>
                    </a:cxn>
                    <a:cxn ang="0">
                      <a:pos x="99" y="173"/>
                    </a:cxn>
                    <a:cxn ang="0">
                      <a:pos x="118" y="175"/>
                    </a:cxn>
                    <a:cxn ang="0">
                      <a:pos x="136" y="178"/>
                    </a:cxn>
                    <a:cxn ang="0">
                      <a:pos x="155" y="182"/>
                    </a:cxn>
                    <a:cxn ang="0">
                      <a:pos x="159" y="142"/>
                    </a:cxn>
                    <a:cxn ang="0">
                      <a:pos x="164" y="104"/>
                    </a:cxn>
                    <a:cxn ang="0">
                      <a:pos x="172" y="67"/>
                    </a:cxn>
                    <a:cxn ang="0">
                      <a:pos x="180" y="29"/>
                    </a:cxn>
                    <a:cxn ang="0">
                      <a:pos x="181" y="18"/>
                    </a:cxn>
                    <a:cxn ang="0">
                      <a:pos x="183" y="6"/>
                    </a:cxn>
                    <a:cxn ang="0">
                      <a:pos x="189" y="0"/>
                    </a:cxn>
                    <a:cxn ang="0">
                      <a:pos x="191" y="4"/>
                    </a:cxn>
                    <a:cxn ang="0">
                      <a:pos x="193" y="8"/>
                    </a:cxn>
                  </a:cxnLst>
                  <a:rect l="0" t="0" r="r" b="b"/>
                  <a:pathLst>
                    <a:path w="379" h="412">
                      <a:moveTo>
                        <a:pt x="193" y="8"/>
                      </a:moveTo>
                      <a:lnTo>
                        <a:pt x="197" y="14"/>
                      </a:lnTo>
                      <a:lnTo>
                        <a:pt x="203" y="19"/>
                      </a:lnTo>
                      <a:lnTo>
                        <a:pt x="206" y="25"/>
                      </a:lnTo>
                      <a:lnTo>
                        <a:pt x="212" y="31"/>
                      </a:lnTo>
                      <a:lnTo>
                        <a:pt x="216" y="37"/>
                      </a:lnTo>
                      <a:lnTo>
                        <a:pt x="226" y="46"/>
                      </a:lnTo>
                      <a:lnTo>
                        <a:pt x="233" y="52"/>
                      </a:lnTo>
                      <a:lnTo>
                        <a:pt x="239" y="58"/>
                      </a:lnTo>
                      <a:lnTo>
                        <a:pt x="245" y="65"/>
                      </a:lnTo>
                      <a:lnTo>
                        <a:pt x="252" y="71"/>
                      </a:lnTo>
                      <a:lnTo>
                        <a:pt x="258" y="79"/>
                      </a:lnTo>
                      <a:lnTo>
                        <a:pt x="266" y="85"/>
                      </a:lnTo>
                      <a:lnTo>
                        <a:pt x="300" y="119"/>
                      </a:lnTo>
                      <a:lnTo>
                        <a:pt x="308" y="125"/>
                      </a:lnTo>
                      <a:lnTo>
                        <a:pt x="314" y="132"/>
                      </a:lnTo>
                      <a:lnTo>
                        <a:pt x="327" y="146"/>
                      </a:lnTo>
                      <a:lnTo>
                        <a:pt x="333" y="153"/>
                      </a:lnTo>
                      <a:lnTo>
                        <a:pt x="339" y="161"/>
                      </a:lnTo>
                      <a:lnTo>
                        <a:pt x="346" y="173"/>
                      </a:lnTo>
                      <a:lnTo>
                        <a:pt x="352" y="184"/>
                      </a:lnTo>
                      <a:lnTo>
                        <a:pt x="360" y="198"/>
                      </a:lnTo>
                      <a:lnTo>
                        <a:pt x="365" y="209"/>
                      </a:lnTo>
                      <a:lnTo>
                        <a:pt x="369" y="222"/>
                      </a:lnTo>
                      <a:lnTo>
                        <a:pt x="375" y="236"/>
                      </a:lnTo>
                      <a:lnTo>
                        <a:pt x="377" y="249"/>
                      </a:lnTo>
                      <a:lnTo>
                        <a:pt x="379" y="265"/>
                      </a:lnTo>
                      <a:lnTo>
                        <a:pt x="379" y="284"/>
                      </a:lnTo>
                      <a:lnTo>
                        <a:pt x="377" y="293"/>
                      </a:lnTo>
                      <a:lnTo>
                        <a:pt x="375" y="303"/>
                      </a:lnTo>
                      <a:lnTo>
                        <a:pt x="375" y="311"/>
                      </a:lnTo>
                      <a:lnTo>
                        <a:pt x="371" y="320"/>
                      </a:lnTo>
                      <a:lnTo>
                        <a:pt x="367" y="330"/>
                      </a:lnTo>
                      <a:lnTo>
                        <a:pt x="363" y="337"/>
                      </a:lnTo>
                      <a:lnTo>
                        <a:pt x="360" y="345"/>
                      </a:lnTo>
                      <a:lnTo>
                        <a:pt x="356" y="353"/>
                      </a:lnTo>
                      <a:lnTo>
                        <a:pt x="350" y="362"/>
                      </a:lnTo>
                      <a:lnTo>
                        <a:pt x="344" y="368"/>
                      </a:lnTo>
                      <a:lnTo>
                        <a:pt x="339" y="376"/>
                      </a:lnTo>
                      <a:lnTo>
                        <a:pt x="331" y="381"/>
                      </a:lnTo>
                      <a:lnTo>
                        <a:pt x="323" y="387"/>
                      </a:lnTo>
                      <a:lnTo>
                        <a:pt x="316" y="393"/>
                      </a:lnTo>
                      <a:lnTo>
                        <a:pt x="308" y="397"/>
                      </a:lnTo>
                      <a:lnTo>
                        <a:pt x="300" y="399"/>
                      </a:lnTo>
                      <a:lnTo>
                        <a:pt x="293" y="402"/>
                      </a:lnTo>
                      <a:lnTo>
                        <a:pt x="285" y="404"/>
                      </a:lnTo>
                      <a:lnTo>
                        <a:pt x="277" y="406"/>
                      </a:lnTo>
                      <a:lnTo>
                        <a:pt x="270" y="408"/>
                      </a:lnTo>
                      <a:lnTo>
                        <a:pt x="262" y="410"/>
                      </a:lnTo>
                      <a:lnTo>
                        <a:pt x="254" y="412"/>
                      </a:lnTo>
                      <a:lnTo>
                        <a:pt x="222" y="412"/>
                      </a:lnTo>
                      <a:lnTo>
                        <a:pt x="214" y="410"/>
                      </a:lnTo>
                      <a:lnTo>
                        <a:pt x="204" y="408"/>
                      </a:lnTo>
                      <a:lnTo>
                        <a:pt x="197" y="406"/>
                      </a:lnTo>
                      <a:lnTo>
                        <a:pt x="189" y="404"/>
                      </a:lnTo>
                      <a:lnTo>
                        <a:pt x="181" y="401"/>
                      </a:lnTo>
                      <a:lnTo>
                        <a:pt x="174" y="397"/>
                      </a:lnTo>
                      <a:lnTo>
                        <a:pt x="166" y="393"/>
                      </a:lnTo>
                      <a:lnTo>
                        <a:pt x="159" y="389"/>
                      </a:lnTo>
                      <a:lnTo>
                        <a:pt x="153" y="383"/>
                      </a:lnTo>
                      <a:lnTo>
                        <a:pt x="145" y="378"/>
                      </a:lnTo>
                      <a:lnTo>
                        <a:pt x="134" y="366"/>
                      </a:lnTo>
                      <a:lnTo>
                        <a:pt x="130" y="360"/>
                      </a:lnTo>
                      <a:lnTo>
                        <a:pt x="124" y="353"/>
                      </a:lnTo>
                      <a:lnTo>
                        <a:pt x="118" y="345"/>
                      </a:lnTo>
                      <a:lnTo>
                        <a:pt x="114" y="339"/>
                      </a:lnTo>
                      <a:lnTo>
                        <a:pt x="111" y="332"/>
                      </a:lnTo>
                      <a:lnTo>
                        <a:pt x="107" y="324"/>
                      </a:lnTo>
                      <a:lnTo>
                        <a:pt x="103" y="316"/>
                      </a:lnTo>
                      <a:lnTo>
                        <a:pt x="101" y="309"/>
                      </a:lnTo>
                      <a:lnTo>
                        <a:pt x="95" y="301"/>
                      </a:lnTo>
                      <a:lnTo>
                        <a:pt x="90" y="291"/>
                      </a:lnTo>
                      <a:lnTo>
                        <a:pt x="84" y="284"/>
                      </a:lnTo>
                      <a:lnTo>
                        <a:pt x="80" y="274"/>
                      </a:lnTo>
                      <a:lnTo>
                        <a:pt x="74" y="266"/>
                      </a:lnTo>
                      <a:lnTo>
                        <a:pt x="69" y="257"/>
                      </a:lnTo>
                      <a:lnTo>
                        <a:pt x="63" y="249"/>
                      </a:lnTo>
                      <a:lnTo>
                        <a:pt x="57" y="240"/>
                      </a:lnTo>
                      <a:lnTo>
                        <a:pt x="51" y="232"/>
                      </a:lnTo>
                      <a:lnTo>
                        <a:pt x="46" y="224"/>
                      </a:lnTo>
                      <a:lnTo>
                        <a:pt x="40" y="217"/>
                      </a:lnTo>
                      <a:lnTo>
                        <a:pt x="24" y="201"/>
                      </a:lnTo>
                      <a:lnTo>
                        <a:pt x="17" y="196"/>
                      </a:lnTo>
                      <a:lnTo>
                        <a:pt x="9" y="190"/>
                      </a:lnTo>
                      <a:lnTo>
                        <a:pt x="0" y="184"/>
                      </a:lnTo>
                      <a:lnTo>
                        <a:pt x="1" y="180"/>
                      </a:lnTo>
                      <a:lnTo>
                        <a:pt x="7" y="175"/>
                      </a:lnTo>
                      <a:lnTo>
                        <a:pt x="17" y="173"/>
                      </a:lnTo>
                      <a:lnTo>
                        <a:pt x="26" y="173"/>
                      </a:lnTo>
                      <a:lnTo>
                        <a:pt x="36" y="171"/>
                      </a:lnTo>
                      <a:lnTo>
                        <a:pt x="90" y="171"/>
                      </a:lnTo>
                      <a:lnTo>
                        <a:pt x="99" y="173"/>
                      </a:lnTo>
                      <a:lnTo>
                        <a:pt x="109" y="173"/>
                      </a:lnTo>
                      <a:lnTo>
                        <a:pt x="118" y="175"/>
                      </a:lnTo>
                      <a:lnTo>
                        <a:pt x="128" y="176"/>
                      </a:lnTo>
                      <a:lnTo>
                        <a:pt x="136" y="178"/>
                      </a:lnTo>
                      <a:lnTo>
                        <a:pt x="145" y="180"/>
                      </a:lnTo>
                      <a:lnTo>
                        <a:pt x="155" y="182"/>
                      </a:lnTo>
                      <a:lnTo>
                        <a:pt x="157" y="161"/>
                      </a:lnTo>
                      <a:lnTo>
                        <a:pt x="159" y="142"/>
                      </a:lnTo>
                      <a:lnTo>
                        <a:pt x="160" y="123"/>
                      </a:lnTo>
                      <a:lnTo>
                        <a:pt x="164" y="104"/>
                      </a:lnTo>
                      <a:lnTo>
                        <a:pt x="168" y="85"/>
                      </a:lnTo>
                      <a:lnTo>
                        <a:pt x="172" y="67"/>
                      </a:lnTo>
                      <a:lnTo>
                        <a:pt x="176" y="48"/>
                      </a:lnTo>
                      <a:lnTo>
                        <a:pt x="180" y="29"/>
                      </a:lnTo>
                      <a:lnTo>
                        <a:pt x="180" y="21"/>
                      </a:lnTo>
                      <a:lnTo>
                        <a:pt x="181" y="18"/>
                      </a:lnTo>
                      <a:lnTo>
                        <a:pt x="181" y="10"/>
                      </a:lnTo>
                      <a:lnTo>
                        <a:pt x="183" y="6"/>
                      </a:lnTo>
                      <a:lnTo>
                        <a:pt x="185" y="2"/>
                      </a:lnTo>
                      <a:lnTo>
                        <a:pt x="189" y="0"/>
                      </a:lnTo>
                      <a:lnTo>
                        <a:pt x="191" y="0"/>
                      </a:lnTo>
                      <a:lnTo>
                        <a:pt x="191" y="4"/>
                      </a:lnTo>
                      <a:lnTo>
                        <a:pt x="193" y="6"/>
                      </a:lnTo>
                      <a:lnTo>
                        <a:pt x="193" y="8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 cap="flat" cmpd="sng">
                  <a:noFill/>
                  <a:round/>
                  <a:headEnd/>
                  <a:tailEnd/>
                </a:ln>
                <a:effectLst>
                  <a:outerShdw blurRad="190500" dist="228600" dir="2700000" algn="ctr">
                    <a:srgbClr val="000000">
                      <a:alpha val="30000"/>
                    </a:srgbClr>
                  </a:outerShdw>
                </a:effectLst>
                <a:sp3d prstMaterial="matte">
                  <a:bevelT w="127000" h="63500"/>
                </a:sp3d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6" name="Unknown Shape"/>
                <p:cNvSpPr>
                  <a:spLocks/>
                </p:cNvSpPr>
                <p:nvPr/>
              </p:nvSpPr>
              <p:spPr bwMode="auto">
                <a:xfrm>
                  <a:off x="84" y="21"/>
                  <a:ext cx="80" cy="142"/>
                </a:xfrm>
                <a:custGeom>
                  <a:avLst/>
                  <a:gdLst/>
                  <a:ahLst/>
                  <a:cxnLst>
                    <a:cxn ang="0">
                      <a:pos x="80" y="6"/>
                    </a:cxn>
                    <a:cxn ang="0">
                      <a:pos x="80" y="14"/>
                    </a:cxn>
                    <a:cxn ang="0">
                      <a:pos x="78" y="21"/>
                    </a:cxn>
                    <a:cxn ang="0">
                      <a:pos x="75" y="29"/>
                    </a:cxn>
                    <a:cxn ang="0">
                      <a:pos x="73" y="37"/>
                    </a:cxn>
                    <a:cxn ang="0">
                      <a:pos x="69" y="48"/>
                    </a:cxn>
                    <a:cxn ang="0">
                      <a:pos x="67" y="58"/>
                    </a:cxn>
                    <a:cxn ang="0">
                      <a:pos x="63" y="71"/>
                    </a:cxn>
                    <a:cxn ang="0">
                      <a:pos x="61" y="83"/>
                    </a:cxn>
                    <a:cxn ang="0">
                      <a:pos x="59" y="94"/>
                    </a:cxn>
                    <a:cxn ang="0">
                      <a:pos x="59" y="132"/>
                    </a:cxn>
                    <a:cxn ang="0">
                      <a:pos x="61" y="132"/>
                    </a:cxn>
                    <a:cxn ang="0">
                      <a:pos x="61" y="138"/>
                    </a:cxn>
                    <a:cxn ang="0">
                      <a:pos x="59" y="140"/>
                    </a:cxn>
                    <a:cxn ang="0">
                      <a:pos x="57" y="140"/>
                    </a:cxn>
                    <a:cxn ang="0">
                      <a:pos x="55" y="142"/>
                    </a:cxn>
                    <a:cxn ang="0">
                      <a:pos x="52" y="142"/>
                    </a:cxn>
                    <a:cxn ang="0">
                      <a:pos x="48" y="140"/>
                    </a:cxn>
                    <a:cxn ang="0">
                      <a:pos x="42" y="140"/>
                    </a:cxn>
                    <a:cxn ang="0">
                      <a:pos x="38" y="138"/>
                    </a:cxn>
                    <a:cxn ang="0">
                      <a:pos x="32" y="138"/>
                    </a:cxn>
                    <a:cxn ang="0">
                      <a:pos x="29" y="136"/>
                    </a:cxn>
                    <a:cxn ang="0">
                      <a:pos x="23" y="136"/>
                    </a:cxn>
                    <a:cxn ang="0">
                      <a:pos x="19" y="134"/>
                    </a:cxn>
                    <a:cxn ang="0">
                      <a:pos x="6" y="134"/>
                    </a:cxn>
                    <a:cxn ang="0">
                      <a:pos x="2" y="132"/>
                    </a:cxn>
                    <a:cxn ang="0">
                      <a:pos x="2" y="113"/>
                    </a:cxn>
                    <a:cxn ang="0">
                      <a:pos x="0" y="104"/>
                    </a:cxn>
                    <a:cxn ang="0">
                      <a:pos x="0" y="85"/>
                    </a:cxn>
                    <a:cxn ang="0">
                      <a:pos x="2" y="75"/>
                    </a:cxn>
                    <a:cxn ang="0">
                      <a:pos x="4" y="67"/>
                    </a:cxn>
                    <a:cxn ang="0">
                      <a:pos x="6" y="58"/>
                    </a:cxn>
                    <a:cxn ang="0">
                      <a:pos x="13" y="58"/>
                    </a:cxn>
                    <a:cxn ang="0">
                      <a:pos x="15" y="56"/>
                    </a:cxn>
                    <a:cxn ang="0">
                      <a:pos x="17" y="56"/>
                    </a:cxn>
                    <a:cxn ang="0">
                      <a:pos x="19" y="54"/>
                    </a:cxn>
                    <a:cxn ang="0">
                      <a:pos x="19" y="39"/>
                    </a:cxn>
                    <a:cxn ang="0">
                      <a:pos x="21" y="31"/>
                    </a:cxn>
                    <a:cxn ang="0">
                      <a:pos x="23" y="25"/>
                    </a:cxn>
                    <a:cxn ang="0">
                      <a:pos x="27" y="19"/>
                    </a:cxn>
                    <a:cxn ang="0">
                      <a:pos x="30" y="14"/>
                    </a:cxn>
                    <a:cxn ang="0">
                      <a:pos x="36" y="8"/>
                    </a:cxn>
                    <a:cxn ang="0">
                      <a:pos x="42" y="4"/>
                    </a:cxn>
                    <a:cxn ang="0">
                      <a:pos x="48" y="2"/>
                    </a:cxn>
                    <a:cxn ang="0">
                      <a:pos x="52" y="2"/>
                    </a:cxn>
                    <a:cxn ang="0">
                      <a:pos x="57" y="0"/>
                    </a:cxn>
                    <a:cxn ang="0">
                      <a:pos x="61" y="2"/>
                    </a:cxn>
                    <a:cxn ang="0">
                      <a:pos x="67" y="2"/>
                    </a:cxn>
                    <a:cxn ang="0">
                      <a:pos x="73" y="4"/>
                    </a:cxn>
                    <a:cxn ang="0">
                      <a:pos x="76" y="6"/>
                    </a:cxn>
                    <a:cxn ang="0">
                      <a:pos x="80" y="6"/>
                    </a:cxn>
                  </a:cxnLst>
                  <a:rect l="0" t="0" r="r" b="b"/>
                  <a:pathLst>
                    <a:path w="80" h="142">
                      <a:moveTo>
                        <a:pt x="80" y="6"/>
                      </a:moveTo>
                      <a:lnTo>
                        <a:pt x="80" y="14"/>
                      </a:lnTo>
                      <a:lnTo>
                        <a:pt x="78" y="21"/>
                      </a:lnTo>
                      <a:lnTo>
                        <a:pt x="75" y="29"/>
                      </a:lnTo>
                      <a:lnTo>
                        <a:pt x="73" y="37"/>
                      </a:lnTo>
                      <a:lnTo>
                        <a:pt x="69" y="48"/>
                      </a:lnTo>
                      <a:lnTo>
                        <a:pt x="67" y="58"/>
                      </a:lnTo>
                      <a:lnTo>
                        <a:pt x="63" y="71"/>
                      </a:lnTo>
                      <a:lnTo>
                        <a:pt x="61" y="83"/>
                      </a:lnTo>
                      <a:lnTo>
                        <a:pt x="59" y="94"/>
                      </a:lnTo>
                      <a:lnTo>
                        <a:pt x="59" y="132"/>
                      </a:lnTo>
                      <a:lnTo>
                        <a:pt x="61" y="132"/>
                      </a:lnTo>
                      <a:lnTo>
                        <a:pt x="61" y="138"/>
                      </a:lnTo>
                      <a:lnTo>
                        <a:pt x="59" y="140"/>
                      </a:lnTo>
                      <a:lnTo>
                        <a:pt x="57" y="140"/>
                      </a:lnTo>
                      <a:lnTo>
                        <a:pt x="55" y="142"/>
                      </a:lnTo>
                      <a:lnTo>
                        <a:pt x="52" y="142"/>
                      </a:lnTo>
                      <a:lnTo>
                        <a:pt x="48" y="140"/>
                      </a:lnTo>
                      <a:lnTo>
                        <a:pt x="42" y="140"/>
                      </a:lnTo>
                      <a:lnTo>
                        <a:pt x="38" y="138"/>
                      </a:lnTo>
                      <a:lnTo>
                        <a:pt x="32" y="138"/>
                      </a:lnTo>
                      <a:lnTo>
                        <a:pt x="29" y="136"/>
                      </a:lnTo>
                      <a:lnTo>
                        <a:pt x="23" y="136"/>
                      </a:lnTo>
                      <a:lnTo>
                        <a:pt x="19" y="134"/>
                      </a:lnTo>
                      <a:lnTo>
                        <a:pt x="6" y="134"/>
                      </a:lnTo>
                      <a:lnTo>
                        <a:pt x="2" y="132"/>
                      </a:lnTo>
                      <a:lnTo>
                        <a:pt x="2" y="113"/>
                      </a:lnTo>
                      <a:lnTo>
                        <a:pt x="0" y="104"/>
                      </a:lnTo>
                      <a:lnTo>
                        <a:pt x="0" y="85"/>
                      </a:lnTo>
                      <a:lnTo>
                        <a:pt x="2" y="75"/>
                      </a:lnTo>
                      <a:lnTo>
                        <a:pt x="4" y="67"/>
                      </a:lnTo>
                      <a:lnTo>
                        <a:pt x="6" y="58"/>
                      </a:lnTo>
                      <a:lnTo>
                        <a:pt x="13" y="58"/>
                      </a:lnTo>
                      <a:lnTo>
                        <a:pt x="15" y="56"/>
                      </a:lnTo>
                      <a:lnTo>
                        <a:pt x="17" y="56"/>
                      </a:lnTo>
                      <a:lnTo>
                        <a:pt x="19" y="54"/>
                      </a:lnTo>
                      <a:lnTo>
                        <a:pt x="19" y="39"/>
                      </a:lnTo>
                      <a:lnTo>
                        <a:pt x="21" y="31"/>
                      </a:lnTo>
                      <a:lnTo>
                        <a:pt x="23" y="25"/>
                      </a:lnTo>
                      <a:lnTo>
                        <a:pt x="27" y="19"/>
                      </a:lnTo>
                      <a:lnTo>
                        <a:pt x="30" y="14"/>
                      </a:lnTo>
                      <a:lnTo>
                        <a:pt x="36" y="8"/>
                      </a:lnTo>
                      <a:lnTo>
                        <a:pt x="42" y="4"/>
                      </a:lnTo>
                      <a:lnTo>
                        <a:pt x="48" y="2"/>
                      </a:lnTo>
                      <a:lnTo>
                        <a:pt x="52" y="2"/>
                      </a:lnTo>
                      <a:lnTo>
                        <a:pt x="57" y="0"/>
                      </a:lnTo>
                      <a:lnTo>
                        <a:pt x="61" y="2"/>
                      </a:lnTo>
                      <a:lnTo>
                        <a:pt x="67" y="2"/>
                      </a:lnTo>
                      <a:lnTo>
                        <a:pt x="73" y="4"/>
                      </a:lnTo>
                      <a:lnTo>
                        <a:pt x="76" y="6"/>
                      </a:lnTo>
                      <a:lnTo>
                        <a:pt x="80" y="6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 cap="flat" cmpd="sng">
                  <a:noFill/>
                  <a:round/>
                  <a:headEnd/>
                  <a:tailEnd/>
                </a:ln>
                <a:effectLst>
                  <a:outerShdw blurRad="190500" dist="228600" dir="2700000" algn="ctr">
                    <a:srgbClr val="000000">
                      <a:alpha val="30000"/>
                    </a:srgbClr>
                  </a:outerShdw>
                </a:effectLst>
                <a:sp3d prstMaterial="matte">
                  <a:bevelT w="127000" h="63500"/>
                </a:sp3d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7" name="Unknown Shape"/>
                <p:cNvSpPr>
                  <a:spLocks/>
                </p:cNvSpPr>
                <p:nvPr/>
              </p:nvSpPr>
              <p:spPr bwMode="auto">
                <a:xfrm>
                  <a:off x="23" y="35"/>
                  <a:ext cx="68" cy="118"/>
                </a:xfrm>
                <a:custGeom>
                  <a:avLst/>
                  <a:gdLst/>
                  <a:ahLst/>
                  <a:cxnLst>
                    <a:cxn ang="0">
                      <a:pos x="68" y="0"/>
                    </a:cxn>
                    <a:cxn ang="0">
                      <a:pos x="67" y="4"/>
                    </a:cxn>
                    <a:cxn ang="0">
                      <a:pos x="67" y="9"/>
                    </a:cxn>
                    <a:cxn ang="0">
                      <a:pos x="68" y="13"/>
                    </a:cxn>
                    <a:cxn ang="0">
                      <a:pos x="68" y="23"/>
                    </a:cxn>
                    <a:cxn ang="0">
                      <a:pos x="67" y="28"/>
                    </a:cxn>
                    <a:cxn ang="0">
                      <a:pos x="65" y="30"/>
                    </a:cxn>
                    <a:cxn ang="0">
                      <a:pos x="59" y="32"/>
                    </a:cxn>
                    <a:cxn ang="0">
                      <a:pos x="57" y="30"/>
                    </a:cxn>
                    <a:cxn ang="0">
                      <a:pos x="55" y="30"/>
                    </a:cxn>
                    <a:cxn ang="0">
                      <a:pos x="51" y="34"/>
                    </a:cxn>
                    <a:cxn ang="0">
                      <a:pos x="51" y="36"/>
                    </a:cxn>
                    <a:cxn ang="0">
                      <a:pos x="49" y="40"/>
                    </a:cxn>
                    <a:cxn ang="0">
                      <a:pos x="49" y="42"/>
                    </a:cxn>
                    <a:cxn ang="0">
                      <a:pos x="47" y="44"/>
                    </a:cxn>
                    <a:cxn ang="0">
                      <a:pos x="44" y="61"/>
                    </a:cxn>
                    <a:cxn ang="0">
                      <a:pos x="44" y="78"/>
                    </a:cxn>
                    <a:cxn ang="0">
                      <a:pos x="46" y="97"/>
                    </a:cxn>
                    <a:cxn ang="0">
                      <a:pos x="47" y="115"/>
                    </a:cxn>
                    <a:cxn ang="0">
                      <a:pos x="44" y="117"/>
                    </a:cxn>
                    <a:cxn ang="0">
                      <a:pos x="38" y="117"/>
                    </a:cxn>
                    <a:cxn ang="0">
                      <a:pos x="32" y="118"/>
                    </a:cxn>
                    <a:cxn ang="0">
                      <a:pos x="5" y="118"/>
                    </a:cxn>
                    <a:cxn ang="0">
                      <a:pos x="5" y="111"/>
                    </a:cxn>
                    <a:cxn ang="0">
                      <a:pos x="3" y="105"/>
                    </a:cxn>
                    <a:cxn ang="0">
                      <a:pos x="1" y="97"/>
                    </a:cxn>
                    <a:cxn ang="0">
                      <a:pos x="0" y="90"/>
                    </a:cxn>
                    <a:cxn ang="0">
                      <a:pos x="0" y="76"/>
                    </a:cxn>
                    <a:cxn ang="0">
                      <a:pos x="1" y="71"/>
                    </a:cxn>
                    <a:cxn ang="0">
                      <a:pos x="5" y="65"/>
                    </a:cxn>
                    <a:cxn ang="0">
                      <a:pos x="9" y="63"/>
                    </a:cxn>
                    <a:cxn ang="0">
                      <a:pos x="9" y="61"/>
                    </a:cxn>
                    <a:cxn ang="0">
                      <a:pos x="11" y="59"/>
                    </a:cxn>
                    <a:cxn ang="0">
                      <a:pos x="11" y="40"/>
                    </a:cxn>
                    <a:cxn ang="0">
                      <a:pos x="13" y="34"/>
                    </a:cxn>
                    <a:cxn ang="0">
                      <a:pos x="19" y="28"/>
                    </a:cxn>
                    <a:cxn ang="0">
                      <a:pos x="23" y="27"/>
                    </a:cxn>
                    <a:cxn ang="0">
                      <a:pos x="24" y="23"/>
                    </a:cxn>
                    <a:cxn ang="0">
                      <a:pos x="28" y="21"/>
                    </a:cxn>
                    <a:cxn ang="0">
                      <a:pos x="30" y="17"/>
                    </a:cxn>
                    <a:cxn ang="0">
                      <a:pos x="30" y="11"/>
                    </a:cxn>
                    <a:cxn ang="0">
                      <a:pos x="36" y="7"/>
                    </a:cxn>
                    <a:cxn ang="0">
                      <a:pos x="40" y="4"/>
                    </a:cxn>
                    <a:cxn ang="0">
                      <a:pos x="44" y="2"/>
                    </a:cxn>
                    <a:cxn ang="0">
                      <a:pos x="49" y="2"/>
                    </a:cxn>
                    <a:cxn ang="0">
                      <a:pos x="55" y="0"/>
                    </a:cxn>
                    <a:cxn ang="0">
                      <a:pos x="68" y="0"/>
                    </a:cxn>
                  </a:cxnLst>
                  <a:rect l="0" t="0" r="r" b="b"/>
                  <a:pathLst>
                    <a:path w="68" h="118">
                      <a:moveTo>
                        <a:pt x="68" y="0"/>
                      </a:moveTo>
                      <a:lnTo>
                        <a:pt x="67" y="4"/>
                      </a:lnTo>
                      <a:lnTo>
                        <a:pt x="67" y="9"/>
                      </a:lnTo>
                      <a:lnTo>
                        <a:pt x="68" y="13"/>
                      </a:lnTo>
                      <a:lnTo>
                        <a:pt x="68" y="23"/>
                      </a:lnTo>
                      <a:lnTo>
                        <a:pt x="67" y="28"/>
                      </a:lnTo>
                      <a:lnTo>
                        <a:pt x="65" y="30"/>
                      </a:lnTo>
                      <a:lnTo>
                        <a:pt x="59" y="32"/>
                      </a:lnTo>
                      <a:lnTo>
                        <a:pt x="57" y="30"/>
                      </a:lnTo>
                      <a:lnTo>
                        <a:pt x="55" y="30"/>
                      </a:lnTo>
                      <a:lnTo>
                        <a:pt x="51" y="34"/>
                      </a:lnTo>
                      <a:lnTo>
                        <a:pt x="51" y="36"/>
                      </a:lnTo>
                      <a:lnTo>
                        <a:pt x="49" y="40"/>
                      </a:lnTo>
                      <a:lnTo>
                        <a:pt x="49" y="42"/>
                      </a:lnTo>
                      <a:lnTo>
                        <a:pt x="47" y="44"/>
                      </a:lnTo>
                      <a:lnTo>
                        <a:pt x="44" y="61"/>
                      </a:lnTo>
                      <a:lnTo>
                        <a:pt x="44" y="78"/>
                      </a:lnTo>
                      <a:lnTo>
                        <a:pt x="46" y="97"/>
                      </a:lnTo>
                      <a:lnTo>
                        <a:pt x="47" y="115"/>
                      </a:lnTo>
                      <a:lnTo>
                        <a:pt x="44" y="117"/>
                      </a:lnTo>
                      <a:lnTo>
                        <a:pt x="38" y="117"/>
                      </a:lnTo>
                      <a:lnTo>
                        <a:pt x="32" y="118"/>
                      </a:lnTo>
                      <a:lnTo>
                        <a:pt x="5" y="118"/>
                      </a:lnTo>
                      <a:lnTo>
                        <a:pt x="5" y="111"/>
                      </a:lnTo>
                      <a:lnTo>
                        <a:pt x="3" y="105"/>
                      </a:lnTo>
                      <a:lnTo>
                        <a:pt x="1" y="97"/>
                      </a:lnTo>
                      <a:lnTo>
                        <a:pt x="0" y="90"/>
                      </a:lnTo>
                      <a:lnTo>
                        <a:pt x="0" y="76"/>
                      </a:lnTo>
                      <a:lnTo>
                        <a:pt x="1" y="71"/>
                      </a:lnTo>
                      <a:lnTo>
                        <a:pt x="5" y="65"/>
                      </a:lnTo>
                      <a:lnTo>
                        <a:pt x="9" y="63"/>
                      </a:lnTo>
                      <a:lnTo>
                        <a:pt x="9" y="61"/>
                      </a:lnTo>
                      <a:lnTo>
                        <a:pt x="11" y="59"/>
                      </a:lnTo>
                      <a:lnTo>
                        <a:pt x="11" y="40"/>
                      </a:lnTo>
                      <a:lnTo>
                        <a:pt x="13" y="34"/>
                      </a:lnTo>
                      <a:lnTo>
                        <a:pt x="19" y="28"/>
                      </a:lnTo>
                      <a:lnTo>
                        <a:pt x="23" y="27"/>
                      </a:lnTo>
                      <a:lnTo>
                        <a:pt x="24" y="23"/>
                      </a:lnTo>
                      <a:lnTo>
                        <a:pt x="28" y="21"/>
                      </a:lnTo>
                      <a:lnTo>
                        <a:pt x="30" y="17"/>
                      </a:lnTo>
                      <a:lnTo>
                        <a:pt x="30" y="11"/>
                      </a:lnTo>
                      <a:lnTo>
                        <a:pt x="36" y="7"/>
                      </a:lnTo>
                      <a:lnTo>
                        <a:pt x="40" y="4"/>
                      </a:lnTo>
                      <a:lnTo>
                        <a:pt x="44" y="2"/>
                      </a:lnTo>
                      <a:lnTo>
                        <a:pt x="49" y="2"/>
                      </a:lnTo>
                      <a:lnTo>
                        <a:pt x="55" y="0"/>
                      </a:lnTo>
                      <a:lnTo>
                        <a:pt x="68" y="0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 cap="flat" cmpd="sng">
                  <a:noFill/>
                  <a:round/>
                  <a:headEnd/>
                  <a:tailEnd/>
                </a:ln>
                <a:effectLst>
                  <a:outerShdw blurRad="190500" dist="228600" dir="2700000" algn="ctr">
                    <a:srgbClr val="000000">
                      <a:alpha val="30000"/>
                    </a:srgbClr>
                  </a:outerShdw>
                </a:effectLst>
                <a:sp3d prstMaterial="matte">
                  <a:bevelT w="127000" h="63500"/>
                </a:sp3d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93" name="Group 104"/>
              <p:cNvGrpSpPr>
                <a:grpSpLocks/>
              </p:cNvGrpSpPr>
              <p:nvPr/>
            </p:nvGrpSpPr>
            <p:grpSpPr bwMode="auto">
              <a:xfrm>
                <a:off x="218" y="314"/>
                <a:ext cx="337" cy="957"/>
                <a:chOff x="0" y="0"/>
                <a:chExt cx="520" cy="957"/>
              </a:xfrm>
            </p:grpSpPr>
            <p:sp>
              <p:nvSpPr>
                <p:cNvPr id="102" name="Unknown Shape"/>
                <p:cNvSpPr>
                  <a:spLocks/>
                </p:cNvSpPr>
                <p:nvPr/>
              </p:nvSpPr>
              <p:spPr bwMode="auto">
                <a:xfrm>
                  <a:off x="259" y="166"/>
                  <a:ext cx="261" cy="791"/>
                </a:xfrm>
                <a:custGeom>
                  <a:avLst/>
                  <a:gdLst/>
                  <a:ahLst/>
                  <a:cxnLst>
                    <a:cxn ang="0">
                      <a:pos x="615" y="27"/>
                    </a:cxn>
                    <a:cxn ang="0">
                      <a:pos x="581" y="56"/>
                    </a:cxn>
                    <a:cxn ang="0">
                      <a:pos x="544" y="81"/>
                    </a:cxn>
                    <a:cxn ang="0">
                      <a:pos x="508" y="106"/>
                    </a:cxn>
                    <a:cxn ang="0">
                      <a:pos x="460" y="148"/>
                    </a:cxn>
                    <a:cxn ang="0">
                      <a:pos x="393" y="211"/>
                    </a:cxn>
                    <a:cxn ang="0">
                      <a:pos x="339" y="270"/>
                    </a:cxn>
                    <a:cxn ang="0">
                      <a:pos x="307" y="311"/>
                    </a:cxn>
                    <a:cxn ang="0">
                      <a:pos x="274" y="351"/>
                    </a:cxn>
                    <a:cxn ang="0">
                      <a:pos x="244" y="393"/>
                    </a:cxn>
                    <a:cxn ang="0">
                      <a:pos x="207" y="443"/>
                    </a:cxn>
                    <a:cxn ang="0">
                      <a:pos x="161" y="516"/>
                    </a:cxn>
                    <a:cxn ang="0">
                      <a:pos x="125" y="592"/>
                    </a:cxn>
                    <a:cxn ang="0">
                      <a:pos x="92" y="671"/>
                    </a:cxn>
                    <a:cxn ang="0">
                      <a:pos x="67" y="738"/>
                    </a:cxn>
                    <a:cxn ang="0">
                      <a:pos x="62" y="766"/>
                    </a:cxn>
                    <a:cxn ang="0">
                      <a:pos x="54" y="789"/>
                    </a:cxn>
                    <a:cxn ang="0">
                      <a:pos x="39" y="774"/>
                    </a:cxn>
                    <a:cxn ang="0">
                      <a:pos x="23" y="743"/>
                    </a:cxn>
                    <a:cxn ang="0">
                      <a:pos x="14" y="709"/>
                    </a:cxn>
                    <a:cxn ang="0">
                      <a:pos x="4" y="673"/>
                    </a:cxn>
                    <a:cxn ang="0">
                      <a:pos x="0" y="627"/>
                    </a:cxn>
                    <a:cxn ang="0">
                      <a:pos x="6" y="573"/>
                    </a:cxn>
                    <a:cxn ang="0">
                      <a:pos x="23" y="521"/>
                    </a:cxn>
                    <a:cxn ang="0">
                      <a:pos x="44" y="472"/>
                    </a:cxn>
                    <a:cxn ang="0">
                      <a:pos x="67" y="433"/>
                    </a:cxn>
                    <a:cxn ang="0">
                      <a:pos x="92" y="404"/>
                    </a:cxn>
                    <a:cxn ang="0">
                      <a:pos x="117" y="378"/>
                    </a:cxn>
                    <a:cxn ang="0">
                      <a:pos x="140" y="351"/>
                    </a:cxn>
                    <a:cxn ang="0">
                      <a:pos x="155" y="336"/>
                    </a:cxn>
                    <a:cxn ang="0">
                      <a:pos x="169" y="324"/>
                    </a:cxn>
                    <a:cxn ang="0">
                      <a:pos x="198" y="299"/>
                    </a:cxn>
                    <a:cxn ang="0">
                      <a:pos x="224" y="278"/>
                    </a:cxn>
                    <a:cxn ang="0">
                      <a:pos x="249" y="259"/>
                    </a:cxn>
                    <a:cxn ang="0">
                      <a:pos x="274" y="240"/>
                    </a:cxn>
                    <a:cxn ang="0">
                      <a:pos x="301" y="221"/>
                    </a:cxn>
                    <a:cxn ang="0">
                      <a:pos x="328" y="203"/>
                    </a:cxn>
                    <a:cxn ang="0">
                      <a:pos x="353" y="186"/>
                    </a:cxn>
                    <a:cxn ang="0">
                      <a:pos x="379" y="167"/>
                    </a:cxn>
                    <a:cxn ang="0">
                      <a:pos x="410" y="150"/>
                    </a:cxn>
                    <a:cxn ang="0">
                      <a:pos x="441" y="131"/>
                    </a:cxn>
                    <a:cxn ang="0">
                      <a:pos x="469" y="111"/>
                    </a:cxn>
                    <a:cxn ang="0">
                      <a:pos x="500" y="92"/>
                    </a:cxn>
                    <a:cxn ang="0">
                      <a:pos x="525" y="77"/>
                    </a:cxn>
                    <a:cxn ang="0">
                      <a:pos x="550" y="60"/>
                    </a:cxn>
                    <a:cxn ang="0">
                      <a:pos x="573" y="43"/>
                    </a:cxn>
                    <a:cxn ang="0">
                      <a:pos x="598" y="29"/>
                    </a:cxn>
                    <a:cxn ang="0">
                      <a:pos x="619" y="16"/>
                    </a:cxn>
                    <a:cxn ang="0">
                      <a:pos x="636" y="0"/>
                    </a:cxn>
                  </a:cxnLst>
                  <a:rect l="0" t="0" r="r" b="b"/>
                  <a:pathLst>
                    <a:path w="640" h="791">
                      <a:moveTo>
                        <a:pt x="640" y="2"/>
                      </a:moveTo>
                      <a:lnTo>
                        <a:pt x="632" y="12"/>
                      </a:lnTo>
                      <a:lnTo>
                        <a:pt x="625" y="20"/>
                      </a:lnTo>
                      <a:lnTo>
                        <a:pt x="615" y="27"/>
                      </a:lnTo>
                      <a:lnTo>
                        <a:pt x="607" y="35"/>
                      </a:lnTo>
                      <a:lnTo>
                        <a:pt x="598" y="43"/>
                      </a:lnTo>
                      <a:lnTo>
                        <a:pt x="590" y="48"/>
                      </a:lnTo>
                      <a:lnTo>
                        <a:pt x="581" y="56"/>
                      </a:lnTo>
                      <a:lnTo>
                        <a:pt x="571" y="62"/>
                      </a:lnTo>
                      <a:lnTo>
                        <a:pt x="561" y="67"/>
                      </a:lnTo>
                      <a:lnTo>
                        <a:pt x="552" y="73"/>
                      </a:lnTo>
                      <a:lnTo>
                        <a:pt x="544" y="81"/>
                      </a:lnTo>
                      <a:lnTo>
                        <a:pt x="535" y="87"/>
                      </a:lnTo>
                      <a:lnTo>
                        <a:pt x="525" y="92"/>
                      </a:lnTo>
                      <a:lnTo>
                        <a:pt x="515" y="98"/>
                      </a:lnTo>
                      <a:lnTo>
                        <a:pt x="508" y="106"/>
                      </a:lnTo>
                      <a:lnTo>
                        <a:pt x="498" y="111"/>
                      </a:lnTo>
                      <a:lnTo>
                        <a:pt x="489" y="121"/>
                      </a:lnTo>
                      <a:lnTo>
                        <a:pt x="479" y="129"/>
                      </a:lnTo>
                      <a:lnTo>
                        <a:pt x="460" y="148"/>
                      </a:lnTo>
                      <a:lnTo>
                        <a:pt x="450" y="156"/>
                      </a:lnTo>
                      <a:lnTo>
                        <a:pt x="431" y="175"/>
                      </a:lnTo>
                      <a:lnTo>
                        <a:pt x="422" y="182"/>
                      </a:lnTo>
                      <a:lnTo>
                        <a:pt x="393" y="211"/>
                      </a:lnTo>
                      <a:lnTo>
                        <a:pt x="385" y="221"/>
                      </a:lnTo>
                      <a:lnTo>
                        <a:pt x="366" y="240"/>
                      </a:lnTo>
                      <a:lnTo>
                        <a:pt x="358" y="251"/>
                      </a:lnTo>
                      <a:lnTo>
                        <a:pt x="339" y="270"/>
                      </a:lnTo>
                      <a:lnTo>
                        <a:pt x="332" y="280"/>
                      </a:lnTo>
                      <a:lnTo>
                        <a:pt x="322" y="290"/>
                      </a:lnTo>
                      <a:lnTo>
                        <a:pt x="314" y="301"/>
                      </a:lnTo>
                      <a:lnTo>
                        <a:pt x="307" y="311"/>
                      </a:lnTo>
                      <a:lnTo>
                        <a:pt x="297" y="320"/>
                      </a:lnTo>
                      <a:lnTo>
                        <a:pt x="289" y="332"/>
                      </a:lnTo>
                      <a:lnTo>
                        <a:pt x="282" y="341"/>
                      </a:lnTo>
                      <a:lnTo>
                        <a:pt x="274" y="351"/>
                      </a:lnTo>
                      <a:lnTo>
                        <a:pt x="267" y="362"/>
                      </a:lnTo>
                      <a:lnTo>
                        <a:pt x="257" y="372"/>
                      </a:lnTo>
                      <a:lnTo>
                        <a:pt x="249" y="383"/>
                      </a:lnTo>
                      <a:lnTo>
                        <a:pt x="244" y="393"/>
                      </a:lnTo>
                      <a:lnTo>
                        <a:pt x="234" y="404"/>
                      </a:lnTo>
                      <a:lnTo>
                        <a:pt x="228" y="414"/>
                      </a:lnTo>
                      <a:lnTo>
                        <a:pt x="221" y="426"/>
                      </a:lnTo>
                      <a:lnTo>
                        <a:pt x="207" y="443"/>
                      </a:lnTo>
                      <a:lnTo>
                        <a:pt x="196" y="460"/>
                      </a:lnTo>
                      <a:lnTo>
                        <a:pt x="182" y="479"/>
                      </a:lnTo>
                      <a:lnTo>
                        <a:pt x="173" y="496"/>
                      </a:lnTo>
                      <a:lnTo>
                        <a:pt x="161" y="516"/>
                      </a:lnTo>
                      <a:lnTo>
                        <a:pt x="152" y="535"/>
                      </a:lnTo>
                      <a:lnTo>
                        <a:pt x="142" y="554"/>
                      </a:lnTo>
                      <a:lnTo>
                        <a:pt x="132" y="573"/>
                      </a:lnTo>
                      <a:lnTo>
                        <a:pt x="125" y="592"/>
                      </a:lnTo>
                      <a:lnTo>
                        <a:pt x="117" y="611"/>
                      </a:lnTo>
                      <a:lnTo>
                        <a:pt x="108" y="632"/>
                      </a:lnTo>
                      <a:lnTo>
                        <a:pt x="100" y="652"/>
                      </a:lnTo>
                      <a:lnTo>
                        <a:pt x="92" y="671"/>
                      </a:lnTo>
                      <a:lnTo>
                        <a:pt x="86" y="692"/>
                      </a:lnTo>
                      <a:lnTo>
                        <a:pt x="79" y="711"/>
                      </a:lnTo>
                      <a:lnTo>
                        <a:pt x="71" y="730"/>
                      </a:lnTo>
                      <a:lnTo>
                        <a:pt x="67" y="738"/>
                      </a:lnTo>
                      <a:lnTo>
                        <a:pt x="65" y="745"/>
                      </a:lnTo>
                      <a:lnTo>
                        <a:pt x="64" y="753"/>
                      </a:lnTo>
                      <a:lnTo>
                        <a:pt x="62" y="759"/>
                      </a:lnTo>
                      <a:lnTo>
                        <a:pt x="62" y="766"/>
                      </a:lnTo>
                      <a:lnTo>
                        <a:pt x="60" y="774"/>
                      </a:lnTo>
                      <a:lnTo>
                        <a:pt x="58" y="782"/>
                      </a:lnTo>
                      <a:lnTo>
                        <a:pt x="56" y="789"/>
                      </a:lnTo>
                      <a:lnTo>
                        <a:pt x="54" y="789"/>
                      </a:lnTo>
                      <a:lnTo>
                        <a:pt x="52" y="791"/>
                      </a:lnTo>
                      <a:lnTo>
                        <a:pt x="50" y="789"/>
                      </a:lnTo>
                      <a:lnTo>
                        <a:pt x="44" y="782"/>
                      </a:lnTo>
                      <a:lnTo>
                        <a:pt x="39" y="774"/>
                      </a:lnTo>
                      <a:lnTo>
                        <a:pt x="35" y="766"/>
                      </a:lnTo>
                      <a:lnTo>
                        <a:pt x="31" y="759"/>
                      </a:lnTo>
                      <a:lnTo>
                        <a:pt x="27" y="751"/>
                      </a:lnTo>
                      <a:lnTo>
                        <a:pt x="23" y="743"/>
                      </a:lnTo>
                      <a:lnTo>
                        <a:pt x="21" y="734"/>
                      </a:lnTo>
                      <a:lnTo>
                        <a:pt x="18" y="726"/>
                      </a:lnTo>
                      <a:lnTo>
                        <a:pt x="16" y="717"/>
                      </a:lnTo>
                      <a:lnTo>
                        <a:pt x="14" y="709"/>
                      </a:lnTo>
                      <a:lnTo>
                        <a:pt x="10" y="699"/>
                      </a:lnTo>
                      <a:lnTo>
                        <a:pt x="8" y="690"/>
                      </a:lnTo>
                      <a:lnTo>
                        <a:pt x="6" y="682"/>
                      </a:lnTo>
                      <a:lnTo>
                        <a:pt x="4" y="673"/>
                      </a:lnTo>
                      <a:lnTo>
                        <a:pt x="2" y="665"/>
                      </a:lnTo>
                      <a:lnTo>
                        <a:pt x="2" y="655"/>
                      </a:lnTo>
                      <a:lnTo>
                        <a:pt x="0" y="642"/>
                      </a:lnTo>
                      <a:lnTo>
                        <a:pt x="0" y="627"/>
                      </a:lnTo>
                      <a:lnTo>
                        <a:pt x="2" y="613"/>
                      </a:lnTo>
                      <a:lnTo>
                        <a:pt x="2" y="600"/>
                      </a:lnTo>
                      <a:lnTo>
                        <a:pt x="4" y="586"/>
                      </a:lnTo>
                      <a:lnTo>
                        <a:pt x="6" y="573"/>
                      </a:lnTo>
                      <a:lnTo>
                        <a:pt x="10" y="560"/>
                      </a:lnTo>
                      <a:lnTo>
                        <a:pt x="14" y="546"/>
                      </a:lnTo>
                      <a:lnTo>
                        <a:pt x="18" y="533"/>
                      </a:lnTo>
                      <a:lnTo>
                        <a:pt x="23" y="521"/>
                      </a:lnTo>
                      <a:lnTo>
                        <a:pt x="27" y="508"/>
                      </a:lnTo>
                      <a:lnTo>
                        <a:pt x="33" y="494"/>
                      </a:lnTo>
                      <a:lnTo>
                        <a:pt x="39" y="483"/>
                      </a:lnTo>
                      <a:lnTo>
                        <a:pt x="44" y="472"/>
                      </a:lnTo>
                      <a:lnTo>
                        <a:pt x="50" y="460"/>
                      </a:lnTo>
                      <a:lnTo>
                        <a:pt x="58" y="447"/>
                      </a:lnTo>
                      <a:lnTo>
                        <a:pt x="64" y="441"/>
                      </a:lnTo>
                      <a:lnTo>
                        <a:pt x="67" y="433"/>
                      </a:lnTo>
                      <a:lnTo>
                        <a:pt x="75" y="426"/>
                      </a:lnTo>
                      <a:lnTo>
                        <a:pt x="81" y="418"/>
                      </a:lnTo>
                      <a:lnTo>
                        <a:pt x="86" y="412"/>
                      </a:lnTo>
                      <a:lnTo>
                        <a:pt x="92" y="404"/>
                      </a:lnTo>
                      <a:lnTo>
                        <a:pt x="98" y="397"/>
                      </a:lnTo>
                      <a:lnTo>
                        <a:pt x="104" y="391"/>
                      </a:lnTo>
                      <a:lnTo>
                        <a:pt x="109" y="383"/>
                      </a:lnTo>
                      <a:lnTo>
                        <a:pt x="117" y="378"/>
                      </a:lnTo>
                      <a:lnTo>
                        <a:pt x="123" y="370"/>
                      </a:lnTo>
                      <a:lnTo>
                        <a:pt x="129" y="364"/>
                      </a:lnTo>
                      <a:lnTo>
                        <a:pt x="134" y="357"/>
                      </a:lnTo>
                      <a:lnTo>
                        <a:pt x="140" y="351"/>
                      </a:lnTo>
                      <a:lnTo>
                        <a:pt x="146" y="343"/>
                      </a:lnTo>
                      <a:lnTo>
                        <a:pt x="154" y="337"/>
                      </a:lnTo>
                      <a:lnTo>
                        <a:pt x="152" y="336"/>
                      </a:lnTo>
                      <a:lnTo>
                        <a:pt x="155" y="336"/>
                      </a:lnTo>
                      <a:lnTo>
                        <a:pt x="159" y="332"/>
                      </a:lnTo>
                      <a:lnTo>
                        <a:pt x="163" y="330"/>
                      </a:lnTo>
                      <a:lnTo>
                        <a:pt x="165" y="326"/>
                      </a:lnTo>
                      <a:lnTo>
                        <a:pt x="169" y="324"/>
                      </a:lnTo>
                      <a:lnTo>
                        <a:pt x="177" y="316"/>
                      </a:lnTo>
                      <a:lnTo>
                        <a:pt x="180" y="314"/>
                      </a:lnTo>
                      <a:lnTo>
                        <a:pt x="192" y="303"/>
                      </a:lnTo>
                      <a:lnTo>
                        <a:pt x="198" y="299"/>
                      </a:lnTo>
                      <a:lnTo>
                        <a:pt x="205" y="293"/>
                      </a:lnTo>
                      <a:lnTo>
                        <a:pt x="211" y="290"/>
                      </a:lnTo>
                      <a:lnTo>
                        <a:pt x="217" y="284"/>
                      </a:lnTo>
                      <a:lnTo>
                        <a:pt x="224" y="278"/>
                      </a:lnTo>
                      <a:lnTo>
                        <a:pt x="230" y="274"/>
                      </a:lnTo>
                      <a:lnTo>
                        <a:pt x="236" y="269"/>
                      </a:lnTo>
                      <a:lnTo>
                        <a:pt x="244" y="265"/>
                      </a:lnTo>
                      <a:lnTo>
                        <a:pt x="249" y="259"/>
                      </a:lnTo>
                      <a:lnTo>
                        <a:pt x="255" y="255"/>
                      </a:lnTo>
                      <a:lnTo>
                        <a:pt x="263" y="249"/>
                      </a:lnTo>
                      <a:lnTo>
                        <a:pt x="268" y="246"/>
                      </a:lnTo>
                      <a:lnTo>
                        <a:pt x="274" y="240"/>
                      </a:lnTo>
                      <a:lnTo>
                        <a:pt x="282" y="236"/>
                      </a:lnTo>
                      <a:lnTo>
                        <a:pt x="288" y="232"/>
                      </a:lnTo>
                      <a:lnTo>
                        <a:pt x="295" y="226"/>
                      </a:lnTo>
                      <a:lnTo>
                        <a:pt x="301" y="221"/>
                      </a:lnTo>
                      <a:lnTo>
                        <a:pt x="309" y="217"/>
                      </a:lnTo>
                      <a:lnTo>
                        <a:pt x="314" y="213"/>
                      </a:lnTo>
                      <a:lnTo>
                        <a:pt x="320" y="209"/>
                      </a:lnTo>
                      <a:lnTo>
                        <a:pt x="328" y="203"/>
                      </a:lnTo>
                      <a:lnTo>
                        <a:pt x="334" y="200"/>
                      </a:lnTo>
                      <a:lnTo>
                        <a:pt x="339" y="194"/>
                      </a:lnTo>
                      <a:lnTo>
                        <a:pt x="347" y="190"/>
                      </a:lnTo>
                      <a:lnTo>
                        <a:pt x="353" y="186"/>
                      </a:lnTo>
                      <a:lnTo>
                        <a:pt x="360" y="180"/>
                      </a:lnTo>
                      <a:lnTo>
                        <a:pt x="366" y="177"/>
                      </a:lnTo>
                      <a:lnTo>
                        <a:pt x="374" y="171"/>
                      </a:lnTo>
                      <a:lnTo>
                        <a:pt x="379" y="167"/>
                      </a:lnTo>
                      <a:lnTo>
                        <a:pt x="387" y="163"/>
                      </a:lnTo>
                      <a:lnTo>
                        <a:pt x="395" y="157"/>
                      </a:lnTo>
                      <a:lnTo>
                        <a:pt x="402" y="154"/>
                      </a:lnTo>
                      <a:lnTo>
                        <a:pt x="410" y="150"/>
                      </a:lnTo>
                      <a:lnTo>
                        <a:pt x="418" y="144"/>
                      </a:lnTo>
                      <a:lnTo>
                        <a:pt x="425" y="140"/>
                      </a:lnTo>
                      <a:lnTo>
                        <a:pt x="433" y="136"/>
                      </a:lnTo>
                      <a:lnTo>
                        <a:pt x="441" y="131"/>
                      </a:lnTo>
                      <a:lnTo>
                        <a:pt x="447" y="125"/>
                      </a:lnTo>
                      <a:lnTo>
                        <a:pt x="454" y="121"/>
                      </a:lnTo>
                      <a:lnTo>
                        <a:pt x="462" y="115"/>
                      </a:lnTo>
                      <a:lnTo>
                        <a:pt x="469" y="111"/>
                      </a:lnTo>
                      <a:lnTo>
                        <a:pt x="477" y="106"/>
                      </a:lnTo>
                      <a:lnTo>
                        <a:pt x="485" y="100"/>
                      </a:lnTo>
                      <a:lnTo>
                        <a:pt x="492" y="96"/>
                      </a:lnTo>
                      <a:lnTo>
                        <a:pt x="500" y="92"/>
                      </a:lnTo>
                      <a:lnTo>
                        <a:pt x="508" y="87"/>
                      </a:lnTo>
                      <a:lnTo>
                        <a:pt x="514" y="83"/>
                      </a:lnTo>
                      <a:lnTo>
                        <a:pt x="519" y="81"/>
                      </a:lnTo>
                      <a:lnTo>
                        <a:pt x="525" y="77"/>
                      </a:lnTo>
                      <a:lnTo>
                        <a:pt x="531" y="73"/>
                      </a:lnTo>
                      <a:lnTo>
                        <a:pt x="538" y="67"/>
                      </a:lnTo>
                      <a:lnTo>
                        <a:pt x="544" y="64"/>
                      </a:lnTo>
                      <a:lnTo>
                        <a:pt x="550" y="60"/>
                      </a:lnTo>
                      <a:lnTo>
                        <a:pt x="556" y="56"/>
                      </a:lnTo>
                      <a:lnTo>
                        <a:pt x="561" y="52"/>
                      </a:lnTo>
                      <a:lnTo>
                        <a:pt x="567" y="48"/>
                      </a:lnTo>
                      <a:lnTo>
                        <a:pt x="573" y="43"/>
                      </a:lnTo>
                      <a:lnTo>
                        <a:pt x="581" y="39"/>
                      </a:lnTo>
                      <a:lnTo>
                        <a:pt x="586" y="35"/>
                      </a:lnTo>
                      <a:lnTo>
                        <a:pt x="592" y="31"/>
                      </a:lnTo>
                      <a:lnTo>
                        <a:pt x="598" y="29"/>
                      </a:lnTo>
                      <a:lnTo>
                        <a:pt x="604" y="25"/>
                      </a:lnTo>
                      <a:lnTo>
                        <a:pt x="609" y="21"/>
                      </a:lnTo>
                      <a:lnTo>
                        <a:pt x="613" y="20"/>
                      </a:lnTo>
                      <a:lnTo>
                        <a:pt x="619" y="16"/>
                      </a:lnTo>
                      <a:lnTo>
                        <a:pt x="623" y="10"/>
                      </a:lnTo>
                      <a:lnTo>
                        <a:pt x="627" y="8"/>
                      </a:lnTo>
                      <a:lnTo>
                        <a:pt x="632" y="4"/>
                      </a:lnTo>
                      <a:lnTo>
                        <a:pt x="636" y="0"/>
                      </a:lnTo>
                      <a:lnTo>
                        <a:pt x="640" y="0"/>
                      </a:lnTo>
                      <a:lnTo>
                        <a:pt x="640" y="2"/>
                      </a:lnTo>
                      <a:close/>
                    </a:path>
                  </a:pathLst>
                </a:custGeom>
                <a:solidFill>
                  <a:srgbClr val="00FF00"/>
                </a:solidFill>
                <a:ln w="9525" cap="flat" cmpd="sng">
                  <a:noFill/>
                  <a:round/>
                  <a:headEnd/>
                  <a:tailEnd/>
                </a:ln>
                <a:effectLst>
                  <a:outerShdw blurRad="190500" dist="228600" dir="2700000" algn="ctr">
                    <a:srgbClr val="000000">
                      <a:alpha val="30000"/>
                    </a:srgbClr>
                  </a:outerShdw>
                </a:effectLst>
                <a:sp3d prstMaterial="matte">
                  <a:bevelT w="127000" h="63500"/>
                </a:sp3d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3" name="Unknown Shape"/>
                <p:cNvSpPr>
                  <a:spLocks/>
                </p:cNvSpPr>
                <p:nvPr/>
              </p:nvSpPr>
              <p:spPr bwMode="auto">
                <a:xfrm rot="741287">
                  <a:off x="150" y="0"/>
                  <a:ext cx="193" cy="699"/>
                </a:xfrm>
                <a:custGeom>
                  <a:avLst/>
                  <a:gdLst/>
                  <a:ahLst/>
                  <a:cxnLst>
                    <a:cxn ang="0">
                      <a:pos x="44" y="21"/>
                    </a:cxn>
                    <a:cxn ang="0">
                      <a:pos x="53" y="40"/>
                    </a:cxn>
                    <a:cxn ang="0">
                      <a:pos x="63" y="58"/>
                    </a:cxn>
                    <a:cxn ang="0">
                      <a:pos x="72" y="75"/>
                    </a:cxn>
                    <a:cxn ang="0">
                      <a:pos x="82" y="94"/>
                    </a:cxn>
                    <a:cxn ang="0">
                      <a:pos x="92" y="111"/>
                    </a:cxn>
                    <a:cxn ang="0">
                      <a:pos x="101" y="128"/>
                    </a:cxn>
                    <a:cxn ang="0">
                      <a:pos x="109" y="146"/>
                    </a:cxn>
                    <a:cxn ang="0">
                      <a:pos x="118" y="169"/>
                    </a:cxn>
                    <a:cxn ang="0">
                      <a:pos x="128" y="192"/>
                    </a:cxn>
                    <a:cxn ang="0">
                      <a:pos x="138" y="215"/>
                    </a:cxn>
                    <a:cxn ang="0">
                      <a:pos x="147" y="238"/>
                    </a:cxn>
                    <a:cxn ang="0">
                      <a:pos x="157" y="261"/>
                    </a:cxn>
                    <a:cxn ang="0">
                      <a:pos x="166" y="284"/>
                    </a:cxn>
                    <a:cxn ang="0">
                      <a:pos x="176" y="307"/>
                    </a:cxn>
                    <a:cxn ang="0">
                      <a:pos x="184" y="330"/>
                    </a:cxn>
                    <a:cxn ang="0">
                      <a:pos x="189" y="347"/>
                    </a:cxn>
                    <a:cxn ang="0">
                      <a:pos x="193" y="354"/>
                    </a:cxn>
                    <a:cxn ang="0">
                      <a:pos x="191" y="360"/>
                    </a:cxn>
                    <a:cxn ang="0">
                      <a:pos x="185" y="372"/>
                    </a:cxn>
                    <a:cxn ang="0">
                      <a:pos x="180" y="383"/>
                    </a:cxn>
                    <a:cxn ang="0">
                      <a:pos x="174" y="395"/>
                    </a:cxn>
                    <a:cxn ang="0">
                      <a:pos x="170" y="408"/>
                    </a:cxn>
                    <a:cxn ang="0">
                      <a:pos x="164" y="410"/>
                    </a:cxn>
                    <a:cxn ang="0">
                      <a:pos x="161" y="404"/>
                    </a:cxn>
                    <a:cxn ang="0">
                      <a:pos x="157" y="389"/>
                    </a:cxn>
                    <a:cxn ang="0">
                      <a:pos x="153" y="366"/>
                    </a:cxn>
                    <a:cxn ang="0">
                      <a:pos x="145" y="343"/>
                    </a:cxn>
                    <a:cxn ang="0">
                      <a:pos x="136" y="320"/>
                    </a:cxn>
                    <a:cxn ang="0">
                      <a:pos x="126" y="297"/>
                    </a:cxn>
                    <a:cxn ang="0">
                      <a:pos x="115" y="268"/>
                    </a:cxn>
                    <a:cxn ang="0">
                      <a:pos x="103" y="240"/>
                    </a:cxn>
                    <a:cxn ang="0">
                      <a:pos x="92" y="211"/>
                    </a:cxn>
                    <a:cxn ang="0">
                      <a:pos x="80" y="182"/>
                    </a:cxn>
                    <a:cxn ang="0">
                      <a:pos x="69" y="153"/>
                    </a:cxn>
                    <a:cxn ang="0">
                      <a:pos x="55" y="125"/>
                    </a:cxn>
                    <a:cxn ang="0">
                      <a:pos x="44" y="96"/>
                    </a:cxn>
                    <a:cxn ang="0">
                      <a:pos x="30" y="67"/>
                    </a:cxn>
                    <a:cxn ang="0">
                      <a:pos x="23" y="56"/>
                    </a:cxn>
                    <a:cxn ang="0">
                      <a:pos x="17" y="44"/>
                    </a:cxn>
                    <a:cxn ang="0">
                      <a:pos x="9" y="33"/>
                    </a:cxn>
                    <a:cxn ang="0">
                      <a:pos x="0" y="23"/>
                    </a:cxn>
                    <a:cxn ang="0">
                      <a:pos x="2" y="15"/>
                    </a:cxn>
                    <a:cxn ang="0">
                      <a:pos x="11" y="12"/>
                    </a:cxn>
                    <a:cxn ang="0">
                      <a:pos x="19" y="8"/>
                    </a:cxn>
                    <a:cxn ang="0">
                      <a:pos x="27" y="4"/>
                    </a:cxn>
                    <a:cxn ang="0">
                      <a:pos x="32" y="2"/>
                    </a:cxn>
                    <a:cxn ang="0">
                      <a:pos x="34" y="10"/>
                    </a:cxn>
                  </a:cxnLst>
                  <a:rect l="0" t="0" r="r" b="b"/>
                  <a:pathLst>
                    <a:path w="193" h="410">
                      <a:moveTo>
                        <a:pt x="38" y="14"/>
                      </a:moveTo>
                      <a:lnTo>
                        <a:pt x="44" y="21"/>
                      </a:lnTo>
                      <a:lnTo>
                        <a:pt x="48" y="31"/>
                      </a:lnTo>
                      <a:lnTo>
                        <a:pt x="53" y="40"/>
                      </a:lnTo>
                      <a:lnTo>
                        <a:pt x="57" y="48"/>
                      </a:lnTo>
                      <a:lnTo>
                        <a:pt x="63" y="58"/>
                      </a:lnTo>
                      <a:lnTo>
                        <a:pt x="69" y="65"/>
                      </a:lnTo>
                      <a:lnTo>
                        <a:pt x="72" y="75"/>
                      </a:lnTo>
                      <a:lnTo>
                        <a:pt x="78" y="84"/>
                      </a:lnTo>
                      <a:lnTo>
                        <a:pt x="82" y="94"/>
                      </a:lnTo>
                      <a:lnTo>
                        <a:pt x="88" y="102"/>
                      </a:lnTo>
                      <a:lnTo>
                        <a:pt x="92" y="111"/>
                      </a:lnTo>
                      <a:lnTo>
                        <a:pt x="97" y="119"/>
                      </a:lnTo>
                      <a:lnTo>
                        <a:pt x="101" y="128"/>
                      </a:lnTo>
                      <a:lnTo>
                        <a:pt x="105" y="138"/>
                      </a:lnTo>
                      <a:lnTo>
                        <a:pt x="109" y="146"/>
                      </a:lnTo>
                      <a:lnTo>
                        <a:pt x="113" y="157"/>
                      </a:lnTo>
                      <a:lnTo>
                        <a:pt x="118" y="169"/>
                      </a:lnTo>
                      <a:lnTo>
                        <a:pt x="122" y="180"/>
                      </a:lnTo>
                      <a:lnTo>
                        <a:pt x="128" y="192"/>
                      </a:lnTo>
                      <a:lnTo>
                        <a:pt x="132" y="203"/>
                      </a:lnTo>
                      <a:lnTo>
                        <a:pt x="138" y="215"/>
                      </a:lnTo>
                      <a:lnTo>
                        <a:pt x="141" y="226"/>
                      </a:lnTo>
                      <a:lnTo>
                        <a:pt x="147" y="238"/>
                      </a:lnTo>
                      <a:lnTo>
                        <a:pt x="153" y="249"/>
                      </a:lnTo>
                      <a:lnTo>
                        <a:pt x="157" y="261"/>
                      </a:lnTo>
                      <a:lnTo>
                        <a:pt x="162" y="272"/>
                      </a:lnTo>
                      <a:lnTo>
                        <a:pt x="166" y="284"/>
                      </a:lnTo>
                      <a:lnTo>
                        <a:pt x="170" y="295"/>
                      </a:lnTo>
                      <a:lnTo>
                        <a:pt x="176" y="307"/>
                      </a:lnTo>
                      <a:lnTo>
                        <a:pt x="180" y="318"/>
                      </a:lnTo>
                      <a:lnTo>
                        <a:pt x="184" y="330"/>
                      </a:lnTo>
                      <a:lnTo>
                        <a:pt x="189" y="341"/>
                      </a:lnTo>
                      <a:lnTo>
                        <a:pt x="189" y="347"/>
                      </a:lnTo>
                      <a:lnTo>
                        <a:pt x="191" y="351"/>
                      </a:lnTo>
                      <a:lnTo>
                        <a:pt x="193" y="354"/>
                      </a:lnTo>
                      <a:lnTo>
                        <a:pt x="193" y="360"/>
                      </a:lnTo>
                      <a:lnTo>
                        <a:pt x="191" y="360"/>
                      </a:lnTo>
                      <a:lnTo>
                        <a:pt x="189" y="366"/>
                      </a:lnTo>
                      <a:lnTo>
                        <a:pt x="185" y="372"/>
                      </a:lnTo>
                      <a:lnTo>
                        <a:pt x="184" y="377"/>
                      </a:lnTo>
                      <a:lnTo>
                        <a:pt x="180" y="383"/>
                      </a:lnTo>
                      <a:lnTo>
                        <a:pt x="178" y="389"/>
                      </a:lnTo>
                      <a:lnTo>
                        <a:pt x="174" y="395"/>
                      </a:lnTo>
                      <a:lnTo>
                        <a:pt x="172" y="400"/>
                      </a:lnTo>
                      <a:lnTo>
                        <a:pt x="170" y="408"/>
                      </a:lnTo>
                      <a:lnTo>
                        <a:pt x="168" y="410"/>
                      </a:lnTo>
                      <a:lnTo>
                        <a:pt x="164" y="410"/>
                      </a:lnTo>
                      <a:lnTo>
                        <a:pt x="162" y="408"/>
                      </a:lnTo>
                      <a:lnTo>
                        <a:pt x="161" y="404"/>
                      </a:lnTo>
                      <a:lnTo>
                        <a:pt x="161" y="395"/>
                      </a:lnTo>
                      <a:lnTo>
                        <a:pt x="157" y="389"/>
                      </a:lnTo>
                      <a:lnTo>
                        <a:pt x="155" y="377"/>
                      </a:lnTo>
                      <a:lnTo>
                        <a:pt x="153" y="366"/>
                      </a:lnTo>
                      <a:lnTo>
                        <a:pt x="149" y="354"/>
                      </a:lnTo>
                      <a:lnTo>
                        <a:pt x="145" y="343"/>
                      </a:lnTo>
                      <a:lnTo>
                        <a:pt x="140" y="331"/>
                      </a:lnTo>
                      <a:lnTo>
                        <a:pt x="136" y="320"/>
                      </a:lnTo>
                      <a:lnTo>
                        <a:pt x="130" y="308"/>
                      </a:lnTo>
                      <a:lnTo>
                        <a:pt x="126" y="297"/>
                      </a:lnTo>
                      <a:lnTo>
                        <a:pt x="120" y="284"/>
                      </a:lnTo>
                      <a:lnTo>
                        <a:pt x="115" y="268"/>
                      </a:lnTo>
                      <a:lnTo>
                        <a:pt x="109" y="253"/>
                      </a:lnTo>
                      <a:lnTo>
                        <a:pt x="103" y="240"/>
                      </a:lnTo>
                      <a:lnTo>
                        <a:pt x="97" y="224"/>
                      </a:lnTo>
                      <a:lnTo>
                        <a:pt x="92" y="211"/>
                      </a:lnTo>
                      <a:lnTo>
                        <a:pt x="86" y="195"/>
                      </a:lnTo>
                      <a:lnTo>
                        <a:pt x="80" y="182"/>
                      </a:lnTo>
                      <a:lnTo>
                        <a:pt x="74" y="167"/>
                      </a:lnTo>
                      <a:lnTo>
                        <a:pt x="69" y="153"/>
                      </a:lnTo>
                      <a:lnTo>
                        <a:pt x="63" y="138"/>
                      </a:lnTo>
                      <a:lnTo>
                        <a:pt x="55" y="125"/>
                      </a:lnTo>
                      <a:lnTo>
                        <a:pt x="50" y="109"/>
                      </a:lnTo>
                      <a:lnTo>
                        <a:pt x="44" y="96"/>
                      </a:lnTo>
                      <a:lnTo>
                        <a:pt x="38" y="82"/>
                      </a:lnTo>
                      <a:lnTo>
                        <a:pt x="30" y="67"/>
                      </a:lnTo>
                      <a:lnTo>
                        <a:pt x="27" y="61"/>
                      </a:lnTo>
                      <a:lnTo>
                        <a:pt x="23" y="56"/>
                      </a:lnTo>
                      <a:lnTo>
                        <a:pt x="21" y="50"/>
                      </a:lnTo>
                      <a:lnTo>
                        <a:pt x="17" y="44"/>
                      </a:lnTo>
                      <a:lnTo>
                        <a:pt x="13" y="38"/>
                      </a:lnTo>
                      <a:lnTo>
                        <a:pt x="9" y="33"/>
                      </a:lnTo>
                      <a:lnTo>
                        <a:pt x="5" y="27"/>
                      </a:lnTo>
                      <a:lnTo>
                        <a:pt x="0" y="23"/>
                      </a:lnTo>
                      <a:lnTo>
                        <a:pt x="0" y="19"/>
                      </a:lnTo>
                      <a:lnTo>
                        <a:pt x="2" y="15"/>
                      </a:lnTo>
                      <a:lnTo>
                        <a:pt x="7" y="14"/>
                      </a:lnTo>
                      <a:lnTo>
                        <a:pt x="11" y="12"/>
                      </a:lnTo>
                      <a:lnTo>
                        <a:pt x="15" y="10"/>
                      </a:lnTo>
                      <a:lnTo>
                        <a:pt x="19" y="8"/>
                      </a:lnTo>
                      <a:lnTo>
                        <a:pt x="23" y="6"/>
                      </a:lnTo>
                      <a:lnTo>
                        <a:pt x="27" y="4"/>
                      </a:lnTo>
                      <a:lnTo>
                        <a:pt x="30" y="0"/>
                      </a:lnTo>
                      <a:lnTo>
                        <a:pt x="32" y="2"/>
                      </a:lnTo>
                      <a:lnTo>
                        <a:pt x="34" y="6"/>
                      </a:lnTo>
                      <a:lnTo>
                        <a:pt x="34" y="10"/>
                      </a:lnTo>
                      <a:lnTo>
                        <a:pt x="38" y="14"/>
                      </a:lnTo>
                      <a:close/>
                    </a:path>
                  </a:pathLst>
                </a:custGeom>
                <a:solidFill>
                  <a:srgbClr val="00FF00"/>
                </a:solidFill>
                <a:ln w="9525" cap="flat" cmpd="sng">
                  <a:noFill/>
                  <a:round/>
                  <a:headEnd/>
                  <a:tailEnd/>
                </a:ln>
                <a:effectLst>
                  <a:outerShdw blurRad="190500" dist="228600" dir="2700000" algn="ctr">
                    <a:srgbClr val="000000">
                      <a:alpha val="30000"/>
                    </a:srgbClr>
                  </a:outerShdw>
                </a:effectLst>
                <a:sp3d prstMaterial="matte">
                  <a:bevelT w="127000" h="63500"/>
                </a:sp3d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" name="Unknown Shape"/>
                <p:cNvSpPr>
                  <a:spLocks/>
                </p:cNvSpPr>
                <p:nvPr/>
              </p:nvSpPr>
              <p:spPr bwMode="auto">
                <a:xfrm>
                  <a:off x="0" y="509"/>
                  <a:ext cx="261" cy="397"/>
                </a:xfrm>
                <a:custGeom>
                  <a:avLst/>
                  <a:gdLst/>
                  <a:ahLst/>
                  <a:cxnLst>
                    <a:cxn ang="0">
                      <a:pos x="286" y="90"/>
                    </a:cxn>
                    <a:cxn ang="0">
                      <a:pos x="307" y="111"/>
                    </a:cxn>
                    <a:cxn ang="0">
                      <a:pos x="320" y="130"/>
                    </a:cxn>
                    <a:cxn ang="0">
                      <a:pos x="332" y="150"/>
                    </a:cxn>
                    <a:cxn ang="0">
                      <a:pos x="343" y="169"/>
                    </a:cxn>
                    <a:cxn ang="0">
                      <a:pos x="351" y="176"/>
                    </a:cxn>
                    <a:cxn ang="0">
                      <a:pos x="343" y="217"/>
                    </a:cxn>
                    <a:cxn ang="0">
                      <a:pos x="337" y="293"/>
                    </a:cxn>
                    <a:cxn ang="0">
                      <a:pos x="345" y="341"/>
                    </a:cxn>
                    <a:cxn ang="0">
                      <a:pos x="353" y="364"/>
                    </a:cxn>
                    <a:cxn ang="0">
                      <a:pos x="360" y="387"/>
                    </a:cxn>
                    <a:cxn ang="0">
                      <a:pos x="360" y="397"/>
                    </a:cxn>
                    <a:cxn ang="0">
                      <a:pos x="355" y="393"/>
                    </a:cxn>
                    <a:cxn ang="0">
                      <a:pos x="341" y="379"/>
                    </a:cxn>
                    <a:cxn ang="0">
                      <a:pos x="330" y="364"/>
                    </a:cxn>
                    <a:cxn ang="0">
                      <a:pos x="320" y="347"/>
                    </a:cxn>
                    <a:cxn ang="0">
                      <a:pos x="312" y="332"/>
                    </a:cxn>
                    <a:cxn ang="0">
                      <a:pos x="305" y="314"/>
                    </a:cxn>
                    <a:cxn ang="0">
                      <a:pos x="293" y="291"/>
                    </a:cxn>
                    <a:cxn ang="0">
                      <a:pos x="280" y="263"/>
                    </a:cxn>
                    <a:cxn ang="0">
                      <a:pos x="266" y="238"/>
                    </a:cxn>
                    <a:cxn ang="0">
                      <a:pos x="242" y="196"/>
                    </a:cxn>
                    <a:cxn ang="0">
                      <a:pos x="215" y="153"/>
                    </a:cxn>
                    <a:cxn ang="0">
                      <a:pos x="184" y="115"/>
                    </a:cxn>
                    <a:cxn ang="0">
                      <a:pos x="125" y="61"/>
                    </a:cxn>
                    <a:cxn ang="0">
                      <a:pos x="88" y="44"/>
                    </a:cxn>
                    <a:cxn ang="0">
                      <a:pos x="73" y="38"/>
                    </a:cxn>
                    <a:cxn ang="0">
                      <a:pos x="56" y="31"/>
                    </a:cxn>
                    <a:cxn ang="0">
                      <a:pos x="41" y="25"/>
                    </a:cxn>
                    <a:cxn ang="0">
                      <a:pos x="23" y="21"/>
                    </a:cxn>
                    <a:cxn ang="0">
                      <a:pos x="2" y="16"/>
                    </a:cxn>
                    <a:cxn ang="0">
                      <a:pos x="2" y="10"/>
                    </a:cxn>
                    <a:cxn ang="0">
                      <a:pos x="12" y="6"/>
                    </a:cxn>
                    <a:cxn ang="0">
                      <a:pos x="39" y="2"/>
                    </a:cxn>
                    <a:cxn ang="0">
                      <a:pos x="96" y="2"/>
                    </a:cxn>
                    <a:cxn ang="0">
                      <a:pos x="125" y="6"/>
                    </a:cxn>
                    <a:cxn ang="0">
                      <a:pos x="152" y="14"/>
                    </a:cxn>
                    <a:cxn ang="0">
                      <a:pos x="176" y="21"/>
                    </a:cxn>
                    <a:cxn ang="0">
                      <a:pos x="198" y="31"/>
                    </a:cxn>
                    <a:cxn ang="0">
                      <a:pos x="219" y="42"/>
                    </a:cxn>
                    <a:cxn ang="0">
                      <a:pos x="238" y="54"/>
                    </a:cxn>
                    <a:cxn ang="0">
                      <a:pos x="257" y="67"/>
                    </a:cxn>
                    <a:cxn ang="0">
                      <a:pos x="274" y="81"/>
                    </a:cxn>
                  </a:cxnLst>
                  <a:rect l="0" t="0" r="r" b="b"/>
                  <a:pathLst>
                    <a:path w="362" h="397">
                      <a:moveTo>
                        <a:pt x="274" y="81"/>
                      </a:moveTo>
                      <a:lnTo>
                        <a:pt x="280" y="86"/>
                      </a:lnTo>
                      <a:lnTo>
                        <a:pt x="286" y="90"/>
                      </a:lnTo>
                      <a:lnTo>
                        <a:pt x="297" y="102"/>
                      </a:lnTo>
                      <a:lnTo>
                        <a:pt x="301" y="107"/>
                      </a:lnTo>
                      <a:lnTo>
                        <a:pt x="307" y="111"/>
                      </a:lnTo>
                      <a:lnTo>
                        <a:pt x="311" y="119"/>
                      </a:lnTo>
                      <a:lnTo>
                        <a:pt x="316" y="125"/>
                      </a:lnTo>
                      <a:lnTo>
                        <a:pt x="320" y="130"/>
                      </a:lnTo>
                      <a:lnTo>
                        <a:pt x="324" y="136"/>
                      </a:lnTo>
                      <a:lnTo>
                        <a:pt x="330" y="142"/>
                      </a:lnTo>
                      <a:lnTo>
                        <a:pt x="332" y="150"/>
                      </a:lnTo>
                      <a:lnTo>
                        <a:pt x="335" y="155"/>
                      </a:lnTo>
                      <a:lnTo>
                        <a:pt x="339" y="161"/>
                      </a:lnTo>
                      <a:lnTo>
                        <a:pt x="343" y="169"/>
                      </a:lnTo>
                      <a:lnTo>
                        <a:pt x="347" y="174"/>
                      </a:lnTo>
                      <a:lnTo>
                        <a:pt x="349" y="176"/>
                      </a:lnTo>
                      <a:lnTo>
                        <a:pt x="351" y="176"/>
                      </a:lnTo>
                      <a:lnTo>
                        <a:pt x="355" y="180"/>
                      </a:lnTo>
                      <a:lnTo>
                        <a:pt x="349" y="199"/>
                      </a:lnTo>
                      <a:lnTo>
                        <a:pt x="343" y="217"/>
                      </a:lnTo>
                      <a:lnTo>
                        <a:pt x="339" y="238"/>
                      </a:lnTo>
                      <a:lnTo>
                        <a:pt x="337" y="255"/>
                      </a:lnTo>
                      <a:lnTo>
                        <a:pt x="337" y="293"/>
                      </a:lnTo>
                      <a:lnTo>
                        <a:pt x="341" y="314"/>
                      </a:lnTo>
                      <a:lnTo>
                        <a:pt x="343" y="333"/>
                      </a:lnTo>
                      <a:lnTo>
                        <a:pt x="345" y="341"/>
                      </a:lnTo>
                      <a:lnTo>
                        <a:pt x="347" y="349"/>
                      </a:lnTo>
                      <a:lnTo>
                        <a:pt x="351" y="356"/>
                      </a:lnTo>
                      <a:lnTo>
                        <a:pt x="353" y="364"/>
                      </a:lnTo>
                      <a:lnTo>
                        <a:pt x="355" y="372"/>
                      </a:lnTo>
                      <a:lnTo>
                        <a:pt x="356" y="379"/>
                      </a:lnTo>
                      <a:lnTo>
                        <a:pt x="360" y="387"/>
                      </a:lnTo>
                      <a:lnTo>
                        <a:pt x="362" y="395"/>
                      </a:lnTo>
                      <a:lnTo>
                        <a:pt x="362" y="397"/>
                      </a:lnTo>
                      <a:lnTo>
                        <a:pt x="360" y="397"/>
                      </a:lnTo>
                      <a:lnTo>
                        <a:pt x="358" y="395"/>
                      </a:lnTo>
                      <a:lnTo>
                        <a:pt x="355" y="395"/>
                      </a:lnTo>
                      <a:lnTo>
                        <a:pt x="355" y="393"/>
                      </a:lnTo>
                      <a:lnTo>
                        <a:pt x="349" y="389"/>
                      </a:lnTo>
                      <a:lnTo>
                        <a:pt x="345" y="383"/>
                      </a:lnTo>
                      <a:lnTo>
                        <a:pt x="341" y="379"/>
                      </a:lnTo>
                      <a:lnTo>
                        <a:pt x="337" y="374"/>
                      </a:lnTo>
                      <a:lnTo>
                        <a:pt x="334" y="368"/>
                      </a:lnTo>
                      <a:lnTo>
                        <a:pt x="330" y="364"/>
                      </a:lnTo>
                      <a:lnTo>
                        <a:pt x="328" y="358"/>
                      </a:lnTo>
                      <a:lnTo>
                        <a:pt x="324" y="353"/>
                      </a:lnTo>
                      <a:lnTo>
                        <a:pt x="320" y="347"/>
                      </a:lnTo>
                      <a:lnTo>
                        <a:pt x="318" y="343"/>
                      </a:lnTo>
                      <a:lnTo>
                        <a:pt x="314" y="337"/>
                      </a:lnTo>
                      <a:lnTo>
                        <a:pt x="312" y="332"/>
                      </a:lnTo>
                      <a:lnTo>
                        <a:pt x="311" y="326"/>
                      </a:lnTo>
                      <a:lnTo>
                        <a:pt x="309" y="320"/>
                      </a:lnTo>
                      <a:lnTo>
                        <a:pt x="305" y="314"/>
                      </a:lnTo>
                      <a:lnTo>
                        <a:pt x="303" y="309"/>
                      </a:lnTo>
                      <a:lnTo>
                        <a:pt x="299" y="301"/>
                      </a:lnTo>
                      <a:lnTo>
                        <a:pt x="293" y="291"/>
                      </a:lnTo>
                      <a:lnTo>
                        <a:pt x="289" y="282"/>
                      </a:lnTo>
                      <a:lnTo>
                        <a:pt x="286" y="272"/>
                      </a:lnTo>
                      <a:lnTo>
                        <a:pt x="280" y="263"/>
                      </a:lnTo>
                      <a:lnTo>
                        <a:pt x="276" y="255"/>
                      </a:lnTo>
                      <a:lnTo>
                        <a:pt x="272" y="245"/>
                      </a:lnTo>
                      <a:lnTo>
                        <a:pt x="266" y="238"/>
                      </a:lnTo>
                      <a:lnTo>
                        <a:pt x="259" y="222"/>
                      </a:lnTo>
                      <a:lnTo>
                        <a:pt x="249" y="209"/>
                      </a:lnTo>
                      <a:lnTo>
                        <a:pt x="242" y="196"/>
                      </a:lnTo>
                      <a:lnTo>
                        <a:pt x="232" y="182"/>
                      </a:lnTo>
                      <a:lnTo>
                        <a:pt x="224" y="169"/>
                      </a:lnTo>
                      <a:lnTo>
                        <a:pt x="215" y="153"/>
                      </a:lnTo>
                      <a:lnTo>
                        <a:pt x="205" y="142"/>
                      </a:lnTo>
                      <a:lnTo>
                        <a:pt x="194" y="129"/>
                      </a:lnTo>
                      <a:lnTo>
                        <a:pt x="184" y="115"/>
                      </a:lnTo>
                      <a:lnTo>
                        <a:pt x="150" y="81"/>
                      </a:lnTo>
                      <a:lnTo>
                        <a:pt x="138" y="71"/>
                      </a:lnTo>
                      <a:lnTo>
                        <a:pt x="125" y="61"/>
                      </a:lnTo>
                      <a:lnTo>
                        <a:pt x="109" y="54"/>
                      </a:lnTo>
                      <a:lnTo>
                        <a:pt x="94" y="46"/>
                      </a:lnTo>
                      <a:lnTo>
                        <a:pt x="88" y="44"/>
                      </a:lnTo>
                      <a:lnTo>
                        <a:pt x="85" y="42"/>
                      </a:lnTo>
                      <a:lnTo>
                        <a:pt x="79" y="40"/>
                      </a:lnTo>
                      <a:lnTo>
                        <a:pt x="73" y="38"/>
                      </a:lnTo>
                      <a:lnTo>
                        <a:pt x="67" y="37"/>
                      </a:lnTo>
                      <a:lnTo>
                        <a:pt x="62" y="33"/>
                      </a:lnTo>
                      <a:lnTo>
                        <a:pt x="56" y="31"/>
                      </a:lnTo>
                      <a:lnTo>
                        <a:pt x="50" y="29"/>
                      </a:lnTo>
                      <a:lnTo>
                        <a:pt x="46" y="27"/>
                      </a:lnTo>
                      <a:lnTo>
                        <a:pt x="41" y="25"/>
                      </a:lnTo>
                      <a:lnTo>
                        <a:pt x="35" y="25"/>
                      </a:lnTo>
                      <a:lnTo>
                        <a:pt x="29" y="23"/>
                      </a:lnTo>
                      <a:lnTo>
                        <a:pt x="23" y="21"/>
                      </a:lnTo>
                      <a:lnTo>
                        <a:pt x="18" y="19"/>
                      </a:lnTo>
                      <a:lnTo>
                        <a:pt x="4" y="19"/>
                      </a:lnTo>
                      <a:lnTo>
                        <a:pt x="2" y="16"/>
                      </a:lnTo>
                      <a:lnTo>
                        <a:pt x="0" y="12"/>
                      </a:lnTo>
                      <a:lnTo>
                        <a:pt x="0" y="10"/>
                      </a:lnTo>
                      <a:lnTo>
                        <a:pt x="2" y="10"/>
                      </a:lnTo>
                      <a:lnTo>
                        <a:pt x="4" y="8"/>
                      </a:lnTo>
                      <a:lnTo>
                        <a:pt x="10" y="8"/>
                      </a:lnTo>
                      <a:lnTo>
                        <a:pt x="12" y="6"/>
                      </a:lnTo>
                      <a:lnTo>
                        <a:pt x="19" y="6"/>
                      </a:lnTo>
                      <a:lnTo>
                        <a:pt x="29" y="4"/>
                      </a:lnTo>
                      <a:lnTo>
                        <a:pt x="39" y="2"/>
                      </a:lnTo>
                      <a:lnTo>
                        <a:pt x="46" y="0"/>
                      </a:lnTo>
                      <a:lnTo>
                        <a:pt x="85" y="0"/>
                      </a:lnTo>
                      <a:lnTo>
                        <a:pt x="96" y="2"/>
                      </a:lnTo>
                      <a:lnTo>
                        <a:pt x="106" y="4"/>
                      </a:lnTo>
                      <a:lnTo>
                        <a:pt x="115" y="4"/>
                      </a:lnTo>
                      <a:lnTo>
                        <a:pt x="125" y="6"/>
                      </a:lnTo>
                      <a:lnTo>
                        <a:pt x="134" y="8"/>
                      </a:lnTo>
                      <a:lnTo>
                        <a:pt x="144" y="12"/>
                      </a:lnTo>
                      <a:lnTo>
                        <a:pt x="152" y="14"/>
                      </a:lnTo>
                      <a:lnTo>
                        <a:pt x="161" y="16"/>
                      </a:lnTo>
                      <a:lnTo>
                        <a:pt x="171" y="19"/>
                      </a:lnTo>
                      <a:lnTo>
                        <a:pt x="176" y="21"/>
                      </a:lnTo>
                      <a:lnTo>
                        <a:pt x="184" y="25"/>
                      </a:lnTo>
                      <a:lnTo>
                        <a:pt x="192" y="27"/>
                      </a:lnTo>
                      <a:lnTo>
                        <a:pt x="198" y="31"/>
                      </a:lnTo>
                      <a:lnTo>
                        <a:pt x="203" y="35"/>
                      </a:lnTo>
                      <a:lnTo>
                        <a:pt x="211" y="38"/>
                      </a:lnTo>
                      <a:lnTo>
                        <a:pt x="219" y="42"/>
                      </a:lnTo>
                      <a:lnTo>
                        <a:pt x="224" y="46"/>
                      </a:lnTo>
                      <a:lnTo>
                        <a:pt x="230" y="48"/>
                      </a:lnTo>
                      <a:lnTo>
                        <a:pt x="238" y="54"/>
                      </a:lnTo>
                      <a:lnTo>
                        <a:pt x="244" y="58"/>
                      </a:lnTo>
                      <a:lnTo>
                        <a:pt x="249" y="61"/>
                      </a:lnTo>
                      <a:lnTo>
                        <a:pt x="257" y="67"/>
                      </a:lnTo>
                      <a:lnTo>
                        <a:pt x="263" y="71"/>
                      </a:lnTo>
                      <a:lnTo>
                        <a:pt x="268" y="75"/>
                      </a:lnTo>
                      <a:lnTo>
                        <a:pt x="274" y="81"/>
                      </a:lnTo>
                      <a:close/>
                    </a:path>
                  </a:pathLst>
                </a:custGeom>
                <a:solidFill>
                  <a:srgbClr val="00FF00"/>
                </a:solidFill>
                <a:ln w="9525" cap="flat" cmpd="sng">
                  <a:noFill/>
                  <a:round/>
                  <a:headEnd/>
                  <a:tailEnd/>
                </a:ln>
                <a:effectLst>
                  <a:outerShdw blurRad="190500" dist="228600" dir="2700000" algn="ctr">
                    <a:srgbClr val="000000">
                      <a:alpha val="30000"/>
                    </a:srgbClr>
                  </a:outerShdw>
                </a:effectLst>
                <a:sp3d prstMaterial="matte">
                  <a:bevelT w="127000" h="63500"/>
                </a:sp3d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94" name="Group 108"/>
              <p:cNvGrpSpPr>
                <a:grpSpLocks/>
              </p:cNvGrpSpPr>
              <p:nvPr/>
            </p:nvGrpSpPr>
            <p:grpSpPr bwMode="auto">
              <a:xfrm rot="1834475">
                <a:off x="237" y="0"/>
                <a:ext cx="283" cy="316"/>
                <a:chOff x="0" y="0"/>
                <a:chExt cx="379" cy="412"/>
              </a:xfrm>
            </p:grpSpPr>
            <p:sp>
              <p:nvSpPr>
                <p:cNvPr id="99" name="Unknown Shape"/>
                <p:cNvSpPr>
                  <a:spLocks/>
                </p:cNvSpPr>
                <p:nvPr/>
              </p:nvSpPr>
              <p:spPr bwMode="auto">
                <a:xfrm>
                  <a:off x="0" y="0"/>
                  <a:ext cx="379" cy="412"/>
                </a:xfrm>
                <a:custGeom>
                  <a:avLst/>
                  <a:gdLst/>
                  <a:ahLst/>
                  <a:cxnLst>
                    <a:cxn ang="0">
                      <a:pos x="197" y="14"/>
                    </a:cxn>
                    <a:cxn ang="0">
                      <a:pos x="206" y="25"/>
                    </a:cxn>
                    <a:cxn ang="0">
                      <a:pos x="216" y="37"/>
                    </a:cxn>
                    <a:cxn ang="0">
                      <a:pos x="233" y="52"/>
                    </a:cxn>
                    <a:cxn ang="0">
                      <a:pos x="245" y="65"/>
                    </a:cxn>
                    <a:cxn ang="0">
                      <a:pos x="258" y="79"/>
                    </a:cxn>
                    <a:cxn ang="0">
                      <a:pos x="300" y="119"/>
                    </a:cxn>
                    <a:cxn ang="0">
                      <a:pos x="314" y="132"/>
                    </a:cxn>
                    <a:cxn ang="0">
                      <a:pos x="333" y="153"/>
                    </a:cxn>
                    <a:cxn ang="0">
                      <a:pos x="346" y="173"/>
                    </a:cxn>
                    <a:cxn ang="0">
                      <a:pos x="360" y="198"/>
                    </a:cxn>
                    <a:cxn ang="0">
                      <a:pos x="369" y="222"/>
                    </a:cxn>
                    <a:cxn ang="0">
                      <a:pos x="377" y="249"/>
                    </a:cxn>
                    <a:cxn ang="0">
                      <a:pos x="379" y="284"/>
                    </a:cxn>
                    <a:cxn ang="0">
                      <a:pos x="375" y="303"/>
                    </a:cxn>
                    <a:cxn ang="0">
                      <a:pos x="371" y="320"/>
                    </a:cxn>
                    <a:cxn ang="0">
                      <a:pos x="363" y="337"/>
                    </a:cxn>
                    <a:cxn ang="0">
                      <a:pos x="356" y="353"/>
                    </a:cxn>
                    <a:cxn ang="0">
                      <a:pos x="344" y="368"/>
                    </a:cxn>
                    <a:cxn ang="0">
                      <a:pos x="331" y="381"/>
                    </a:cxn>
                    <a:cxn ang="0">
                      <a:pos x="316" y="393"/>
                    </a:cxn>
                    <a:cxn ang="0">
                      <a:pos x="300" y="399"/>
                    </a:cxn>
                    <a:cxn ang="0">
                      <a:pos x="285" y="404"/>
                    </a:cxn>
                    <a:cxn ang="0">
                      <a:pos x="270" y="408"/>
                    </a:cxn>
                    <a:cxn ang="0">
                      <a:pos x="254" y="412"/>
                    </a:cxn>
                    <a:cxn ang="0">
                      <a:pos x="214" y="410"/>
                    </a:cxn>
                    <a:cxn ang="0">
                      <a:pos x="197" y="406"/>
                    </a:cxn>
                    <a:cxn ang="0">
                      <a:pos x="181" y="401"/>
                    </a:cxn>
                    <a:cxn ang="0">
                      <a:pos x="166" y="393"/>
                    </a:cxn>
                    <a:cxn ang="0">
                      <a:pos x="153" y="383"/>
                    </a:cxn>
                    <a:cxn ang="0">
                      <a:pos x="134" y="366"/>
                    </a:cxn>
                    <a:cxn ang="0">
                      <a:pos x="124" y="353"/>
                    </a:cxn>
                    <a:cxn ang="0">
                      <a:pos x="114" y="339"/>
                    </a:cxn>
                    <a:cxn ang="0">
                      <a:pos x="107" y="324"/>
                    </a:cxn>
                    <a:cxn ang="0">
                      <a:pos x="101" y="309"/>
                    </a:cxn>
                    <a:cxn ang="0">
                      <a:pos x="90" y="291"/>
                    </a:cxn>
                    <a:cxn ang="0">
                      <a:pos x="80" y="274"/>
                    </a:cxn>
                    <a:cxn ang="0">
                      <a:pos x="69" y="257"/>
                    </a:cxn>
                    <a:cxn ang="0">
                      <a:pos x="57" y="240"/>
                    </a:cxn>
                    <a:cxn ang="0">
                      <a:pos x="46" y="224"/>
                    </a:cxn>
                    <a:cxn ang="0">
                      <a:pos x="24" y="201"/>
                    </a:cxn>
                    <a:cxn ang="0">
                      <a:pos x="9" y="190"/>
                    </a:cxn>
                    <a:cxn ang="0">
                      <a:pos x="1" y="180"/>
                    </a:cxn>
                    <a:cxn ang="0">
                      <a:pos x="17" y="173"/>
                    </a:cxn>
                    <a:cxn ang="0">
                      <a:pos x="36" y="171"/>
                    </a:cxn>
                    <a:cxn ang="0">
                      <a:pos x="99" y="173"/>
                    </a:cxn>
                    <a:cxn ang="0">
                      <a:pos x="118" y="175"/>
                    </a:cxn>
                    <a:cxn ang="0">
                      <a:pos x="136" y="178"/>
                    </a:cxn>
                    <a:cxn ang="0">
                      <a:pos x="155" y="182"/>
                    </a:cxn>
                    <a:cxn ang="0">
                      <a:pos x="159" y="142"/>
                    </a:cxn>
                    <a:cxn ang="0">
                      <a:pos x="164" y="104"/>
                    </a:cxn>
                    <a:cxn ang="0">
                      <a:pos x="172" y="67"/>
                    </a:cxn>
                    <a:cxn ang="0">
                      <a:pos x="180" y="29"/>
                    </a:cxn>
                    <a:cxn ang="0">
                      <a:pos x="181" y="18"/>
                    </a:cxn>
                    <a:cxn ang="0">
                      <a:pos x="183" y="6"/>
                    </a:cxn>
                    <a:cxn ang="0">
                      <a:pos x="189" y="0"/>
                    </a:cxn>
                    <a:cxn ang="0">
                      <a:pos x="191" y="4"/>
                    </a:cxn>
                    <a:cxn ang="0">
                      <a:pos x="193" y="8"/>
                    </a:cxn>
                  </a:cxnLst>
                  <a:rect l="0" t="0" r="r" b="b"/>
                  <a:pathLst>
                    <a:path w="379" h="412">
                      <a:moveTo>
                        <a:pt x="193" y="8"/>
                      </a:moveTo>
                      <a:lnTo>
                        <a:pt x="197" y="14"/>
                      </a:lnTo>
                      <a:lnTo>
                        <a:pt x="203" y="19"/>
                      </a:lnTo>
                      <a:lnTo>
                        <a:pt x="206" y="25"/>
                      </a:lnTo>
                      <a:lnTo>
                        <a:pt x="212" y="31"/>
                      </a:lnTo>
                      <a:lnTo>
                        <a:pt x="216" y="37"/>
                      </a:lnTo>
                      <a:lnTo>
                        <a:pt x="226" y="46"/>
                      </a:lnTo>
                      <a:lnTo>
                        <a:pt x="233" y="52"/>
                      </a:lnTo>
                      <a:lnTo>
                        <a:pt x="239" y="58"/>
                      </a:lnTo>
                      <a:lnTo>
                        <a:pt x="245" y="65"/>
                      </a:lnTo>
                      <a:lnTo>
                        <a:pt x="252" y="71"/>
                      </a:lnTo>
                      <a:lnTo>
                        <a:pt x="258" y="79"/>
                      </a:lnTo>
                      <a:lnTo>
                        <a:pt x="266" y="85"/>
                      </a:lnTo>
                      <a:lnTo>
                        <a:pt x="300" y="119"/>
                      </a:lnTo>
                      <a:lnTo>
                        <a:pt x="308" y="125"/>
                      </a:lnTo>
                      <a:lnTo>
                        <a:pt x="314" y="132"/>
                      </a:lnTo>
                      <a:lnTo>
                        <a:pt x="327" y="146"/>
                      </a:lnTo>
                      <a:lnTo>
                        <a:pt x="333" y="153"/>
                      </a:lnTo>
                      <a:lnTo>
                        <a:pt x="339" y="161"/>
                      </a:lnTo>
                      <a:lnTo>
                        <a:pt x="346" y="173"/>
                      </a:lnTo>
                      <a:lnTo>
                        <a:pt x="352" y="184"/>
                      </a:lnTo>
                      <a:lnTo>
                        <a:pt x="360" y="198"/>
                      </a:lnTo>
                      <a:lnTo>
                        <a:pt x="365" y="209"/>
                      </a:lnTo>
                      <a:lnTo>
                        <a:pt x="369" y="222"/>
                      </a:lnTo>
                      <a:lnTo>
                        <a:pt x="375" y="236"/>
                      </a:lnTo>
                      <a:lnTo>
                        <a:pt x="377" y="249"/>
                      </a:lnTo>
                      <a:lnTo>
                        <a:pt x="379" y="265"/>
                      </a:lnTo>
                      <a:lnTo>
                        <a:pt x="379" y="284"/>
                      </a:lnTo>
                      <a:lnTo>
                        <a:pt x="377" y="293"/>
                      </a:lnTo>
                      <a:lnTo>
                        <a:pt x="375" y="303"/>
                      </a:lnTo>
                      <a:lnTo>
                        <a:pt x="375" y="311"/>
                      </a:lnTo>
                      <a:lnTo>
                        <a:pt x="371" y="320"/>
                      </a:lnTo>
                      <a:lnTo>
                        <a:pt x="367" y="330"/>
                      </a:lnTo>
                      <a:lnTo>
                        <a:pt x="363" y="337"/>
                      </a:lnTo>
                      <a:lnTo>
                        <a:pt x="360" y="345"/>
                      </a:lnTo>
                      <a:lnTo>
                        <a:pt x="356" y="353"/>
                      </a:lnTo>
                      <a:lnTo>
                        <a:pt x="350" y="362"/>
                      </a:lnTo>
                      <a:lnTo>
                        <a:pt x="344" y="368"/>
                      </a:lnTo>
                      <a:lnTo>
                        <a:pt x="339" y="376"/>
                      </a:lnTo>
                      <a:lnTo>
                        <a:pt x="331" y="381"/>
                      </a:lnTo>
                      <a:lnTo>
                        <a:pt x="323" y="387"/>
                      </a:lnTo>
                      <a:lnTo>
                        <a:pt x="316" y="393"/>
                      </a:lnTo>
                      <a:lnTo>
                        <a:pt x="308" y="397"/>
                      </a:lnTo>
                      <a:lnTo>
                        <a:pt x="300" y="399"/>
                      </a:lnTo>
                      <a:lnTo>
                        <a:pt x="293" y="402"/>
                      </a:lnTo>
                      <a:lnTo>
                        <a:pt x="285" y="404"/>
                      </a:lnTo>
                      <a:lnTo>
                        <a:pt x="277" y="406"/>
                      </a:lnTo>
                      <a:lnTo>
                        <a:pt x="270" y="408"/>
                      </a:lnTo>
                      <a:lnTo>
                        <a:pt x="262" y="410"/>
                      </a:lnTo>
                      <a:lnTo>
                        <a:pt x="254" y="412"/>
                      </a:lnTo>
                      <a:lnTo>
                        <a:pt x="222" y="412"/>
                      </a:lnTo>
                      <a:lnTo>
                        <a:pt x="214" y="410"/>
                      </a:lnTo>
                      <a:lnTo>
                        <a:pt x="204" y="408"/>
                      </a:lnTo>
                      <a:lnTo>
                        <a:pt x="197" y="406"/>
                      </a:lnTo>
                      <a:lnTo>
                        <a:pt x="189" y="404"/>
                      </a:lnTo>
                      <a:lnTo>
                        <a:pt x="181" y="401"/>
                      </a:lnTo>
                      <a:lnTo>
                        <a:pt x="174" y="397"/>
                      </a:lnTo>
                      <a:lnTo>
                        <a:pt x="166" y="393"/>
                      </a:lnTo>
                      <a:lnTo>
                        <a:pt x="159" y="389"/>
                      </a:lnTo>
                      <a:lnTo>
                        <a:pt x="153" y="383"/>
                      </a:lnTo>
                      <a:lnTo>
                        <a:pt x="145" y="378"/>
                      </a:lnTo>
                      <a:lnTo>
                        <a:pt x="134" y="366"/>
                      </a:lnTo>
                      <a:lnTo>
                        <a:pt x="130" y="360"/>
                      </a:lnTo>
                      <a:lnTo>
                        <a:pt x="124" y="353"/>
                      </a:lnTo>
                      <a:lnTo>
                        <a:pt x="118" y="345"/>
                      </a:lnTo>
                      <a:lnTo>
                        <a:pt x="114" y="339"/>
                      </a:lnTo>
                      <a:lnTo>
                        <a:pt x="111" y="332"/>
                      </a:lnTo>
                      <a:lnTo>
                        <a:pt x="107" y="324"/>
                      </a:lnTo>
                      <a:lnTo>
                        <a:pt x="103" y="316"/>
                      </a:lnTo>
                      <a:lnTo>
                        <a:pt x="101" y="309"/>
                      </a:lnTo>
                      <a:lnTo>
                        <a:pt x="95" y="301"/>
                      </a:lnTo>
                      <a:lnTo>
                        <a:pt x="90" y="291"/>
                      </a:lnTo>
                      <a:lnTo>
                        <a:pt x="84" y="284"/>
                      </a:lnTo>
                      <a:lnTo>
                        <a:pt x="80" y="274"/>
                      </a:lnTo>
                      <a:lnTo>
                        <a:pt x="74" y="266"/>
                      </a:lnTo>
                      <a:lnTo>
                        <a:pt x="69" y="257"/>
                      </a:lnTo>
                      <a:lnTo>
                        <a:pt x="63" y="249"/>
                      </a:lnTo>
                      <a:lnTo>
                        <a:pt x="57" y="240"/>
                      </a:lnTo>
                      <a:lnTo>
                        <a:pt x="51" y="232"/>
                      </a:lnTo>
                      <a:lnTo>
                        <a:pt x="46" y="224"/>
                      </a:lnTo>
                      <a:lnTo>
                        <a:pt x="40" y="217"/>
                      </a:lnTo>
                      <a:lnTo>
                        <a:pt x="24" y="201"/>
                      </a:lnTo>
                      <a:lnTo>
                        <a:pt x="17" y="196"/>
                      </a:lnTo>
                      <a:lnTo>
                        <a:pt x="9" y="190"/>
                      </a:lnTo>
                      <a:lnTo>
                        <a:pt x="0" y="184"/>
                      </a:lnTo>
                      <a:lnTo>
                        <a:pt x="1" y="180"/>
                      </a:lnTo>
                      <a:lnTo>
                        <a:pt x="7" y="175"/>
                      </a:lnTo>
                      <a:lnTo>
                        <a:pt x="17" y="173"/>
                      </a:lnTo>
                      <a:lnTo>
                        <a:pt x="26" y="173"/>
                      </a:lnTo>
                      <a:lnTo>
                        <a:pt x="36" y="171"/>
                      </a:lnTo>
                      <a:lnTo>
                        <a:pt x="90" y="171"/>
                      </a:lnTo>
                      <a:lnTo>
                        <a:pt x="99" y="173"/>
                      </a:lnTo>
                      <a:lnTo>
                        <a:pt x="109" y="173"/>
                      </a:lnTo>
                      <a:lnTo>
                        <a:pt x="118" y="175"/>
                      </a:lnTo>
                      <a:lnTo>
                        <a:pt x="128" y="176"/>
                      </a:lnTo>
                      <a:lnTo>
                        <a:pt x="136" y="178"/>
                      </a:lnTo>
                      <a:lnTo>
                        <a:pt x="145" y="180"/>
                      </a:lnTo>
                      <a:lnTo>
                        <a:pt x="155" y="182"/>
                      </a:lnTo>
                      <a:lnTo>
                        <a:pt x="157" y="161"/>
                      </a:lnTo>
                      <a:lnTo>
                        <a:pt x="159" y="142"/>
                      </a:lnTo>
                      <a:lnTo>
                        <a:pt x="160" y="123"/>
                      </a:lnTo>
                      <a:lnTo>
                        <a:pt x="164" y="104"/>
                      </a:lnTo>
                      <a:lnTo>
                        <a:pt x="168" y="85"/>
                      </a:lnTo>
                      <a:lnTo>
                        <a:pt x="172" y="67"/>
                      </a:lnTo>
                      <a:lnTo>
                        <a:pt x="176" y="48"/>
                      </a:lnTo>
                      <a:lnTo>
                        <a:pt x="180" y="29"/>
                      </a:lnTo>
                      <a:lnTo>
                        <a:pt x="180" y="21"/>
                      </a:lnTo>
                      <a:lnTo>
                        <a:pt x="181" y="18"/>
                      </a:lnTo>
                      <a:lnTo>
                        <a:pt x="181" y="10"/>
                      </a:lnTo>
                      <a:lnTo>
                        <a:pt x="183" y="6"/>
                      </a:lnTo>
                      <a:lnTo>
                        <a:pt x="185" y="2"/>
                      </a:lnTo>
                      <a:lnTo>
                        <a:pt x="189" y="0"/>
                      </a:lnTo>
                      <a:lnTo>
                        <a:pt x="191" y="0"/>
                      </a:lnTo>
                      <a:lnTo>
                        <a:pt x="191" y="4"/>
                      </a:lnTo>
                      <a:lnTo>
                        <a:pt x="193" y="6"/>
                      </a:lnTo>
                      <a:lnTo>
                        <a:pt x="193" y="8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 cap="flat" cmpd="sng">
                  <a:noFill/>
                  <a:round/>
                  <a:headEnd/>
                  <a:tailEnd/>
                </a:ln>
                <a:effectLst>
                  <a:outerShdw blurRad="190500" dist="228600" dir="2700000" algn="ctr">
                    <a:srgbClr val="000000">
                      <a:alpha val="30000"/>
                    </a:srgbClr>
                  </a:outerShdw>
                </a:effectLst>
                <a:sp3d prstMaterial="matte">
                  <a:bevelT w="127000" h="63500"/>
                </a:sp3d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0" name="Unknown Shape"/>
                <p:cNvSpPr>
                  <a:spLocks/>
                </p:cNvSpPr>
                <p:nvPr/>
              </p:nvSpPr>
              <p:spPr bwMode="auto">
                <a:xfrm>
                  <a:off x="84" y="21"/>
                  <a:ext cx="80" cy="142"/>
                </a:xfrm>
                <a:custGeom>
                  <a:avLst/>
                  <a:gdLst/>
                  <a:ahLst/>
                  <a:cxnLst>
                    <a:cxn ang="0">
                      <a:pos x="80" y="6"/>
                    </a:cxn>
                    <a:cxn ang="0">
                      <a:pos x="80" y="14"/>
                    </a:cxn>
                    <a:cxn ang="0">
                      <a:pos x="78" y="21"/>
                    </a:cxn>
                    <a:cxn ang="0">
                      <a:pos x="75" y="29"/>
                    </a:cxn>
                    <a:cxn ang="0">
                      <a:pos x="73" y="37"/>
                    </a:cxn>
                    <a:cxn ang="0">
                      <a:pos x="69" y="48"/>
                    </a:cxn>
                    <a:cxn ang="0">
                      <a:pos x="67" y="58"/>
                    </a:cxn>
                    <a:cxn ang="0">
                      <a:pos x="63" y="71"/>
                    </a:cxn>
                    <a:cxn ang="0">
                      <a:pos x="61" y="83"/>
                    </a:cxn>
                    <a:cxn ang="0">
                      <a:pos x="59" y="94"/>
                    </a:cxn>
                    <a:cxn ang="0">
                      <a:pos x="59" y="132"/>
                    </a:cxn>
                    <a:cxn ang="0">
                      <a:pos x="61" y="132"/>
                    </a:cxn>
                    <a:cxn ang="0">
                      <a:pos x="61" y="138"/>
                    </a:cxn>
                    <a:cxn ang="0">
                      <a:pos x="59" y="140"/>
                    </a:cxn>
                    <a:cxn ang="0">
                      <a:pos x="57" y="140"/>
                    </a:cxn>
                    <a:cxn ang="0">
                      <a:pos x="55" y="142"/>
                    </a:cxn>
                    <a:cxn ang="0">
                      <a:pos x="52" y="142"/>
                    </a:cxn>
                    <a:cxn ang="0">
                      <a:pos x="48" y="140"/>
                    </a:cxn>
                    <a:cxn ang="0">
                      <a:pos x="42" y="140"/>
                    </a:cxn>
                    <a:cxn ang="0">
                      <a:pos x="38" y="138"/>
                    </a:cxn>
                    <a:cxn ang="0">
                      <a:pos x="32" y="138"/>
                    </a:cxn>
                    <a:cxn ang="0">
                      <a:pos x="29" y="136"/>
                    </a:cxn>
                    <a:cxn ang="0">
                      <a:pos x="23" y="136"/>
                    </a:cxn>
                    <a:cxn ang="0">
                      <a:pos x="19" y="134"/>
                    </a:cxn>
                    <a:cxn ang="0">
                      <a:pos x="6" y="134"/>
                    </a:cxn>
                    <a:cxn ang="0">
                      <a:pos x="2" y="132"/>
                    </a:cxn>
                    <a:cxn ang="0">
                      <a:pos x="2" y="113"/>
                    </a:cxn>
                    <a:cxn ang="0">
                      <a:pos x="0" y="104"/>
                    </a:cxn>
                    <a:cxn ang="0">
                      <a:pos x="0" y="85"/>
                    </a:cxn>
                    <a:cxn ang="0">
                      <a:pos x="2" y="75"/>
                    </a:cxn>
                    <a:cxn ang="0">
                      <a:pos x="4" y="67"/>
                    </a:cxn>
                    <a:cxn ang="0">
                      <a:pos x="6" y="58"/>
                    </a:cxn>
                    <a:cxn ang="0">
                      <a:pos x="13" y="58"/>
                    </a:cxn>
                    <a:cxn ang="0">
                      <a:pos x="15" y="56"/>
                    </a:cxn>
                    <a:cxn ang="0">
                      <a:pos x="17" y="56"/>
                    </a:cxn>
                    <a:cxn ang="0">
                      <a:pos x="19" y="54"/>
                    </a:cxn>
                    <a:cxn ang="0">
                      <a:pos x="19" y="39"/>
                    </a:cxn>
                    <a:cxn ang="0">
                      <a:pos x="21" y="31"/>
                    </a:cxn>
                    <a:cxn ang="0">
                      <a:pos x="23" y="25"/>
                    </a:cxn>
                    <a:cxn ang="0">
                      <a:pos x="27" y="19"/>
                    </a:cxn>
                    <a:cxn ang="0">
                      <a:pos x="30" y="14"/>
                    </a:cxn>
                    <a:cxn ang="0">
                      <a:pos x="36" y="8"/>
                    </a:cxn>
                    <a:cxn ang="0">
                      <a:pos x="42" y="4"/>
                    </a:cxn>
                    <a:cxn ang="0">
                      <a:pos x="48" y="2"/>
                    </a:cxn>
                    <a:cxn ang="0">
                      <a:pos x="52" y="2"/>
                    </a:cxn>
                    <a:cxn ang="0">
                      <a:pos x="57" y="0"/>
                    </a:cxn>
                    <a:cxn ang="0">
                      <a:pos x="61" y="2"/>
                    </a:cxn>
                    <a:cxn ang="0">
                      <a:pos x="67" y="2"/>
                    </a:cxn>
                    <a:cxn ang="0">
                      <a:pos x="73" y="4"/>
                    </a:cxn>
                    <a:cxn ang="0">
                      <a:pos x="76" y="6"/>
                    </a:cxn>
                    <a:cxn ang="0">
                      <a:pos x="80" y="6"/>
                    </a:cxn>
                  </a:cxnLst>
                  <a:rect l="0" t="0" r="r" b="b"/>
                  <a:pathLst>
                    <a:path w="80" h="142">
                      <a:moveTo>
                        <a:pt x="80" y="6"/>
                      </a:moveTo>
                      <a:lnTo>
                        <a:pt x="80" y="14"/>
                      </a:lnTo>
                      <a:lnTo>
                        <a:pt x="78" y="21"/>
                      </a:lnTo>
                      <a:lnTo>
                        <a:pt x="75" y="29"/>
                      </a:lnTo>
                      <a:lnTo>
                        <a:pt x="73" y="37"/>
                      </a:lnTo>
                      <a:lnTo>
                        <a:pt x="69" y="48"/>
                      </a:lnTo>
                      <a:lnTo>
                        <a:pt x="67" y="58"/>
                      </a:lnTo>
                      <a:lnTo>
                        <a:pt x="63" y="71"/>
                      </a:lnTo>
                      <a:lnTo>
                        <a:pt x="61" y="83"/>
                      </a:lnTo>
                      <a:lnTo>
                        <a:pt x="59" y="94"/>
                      </a:lnTo>
                      <a:lnTo>
                        <a:pt x="59" y="132"/>
                      </a:lnTo>
                      <a:lnTo>
                        <a:pt x="61" y="132"/>
                      </a:lnTo>
                      <a:lnTo>
                        <a:pt x="61" y="138"/>
                      </a:lnTo>
                      <a:lnTo>
                        <a:pt x="59" y="140"/>
                      </a:lnTo>
                      <a:lnTo>
                        <a:pt x="57" y="140"/>
                      </a:lnTo>
                      <a:lnTo>
                        <a:pt x="55" y="142"/>
                      </a:lnTo>
                      <a:lnTo>
                        <a:pt x="52" y="142"/>
                      </a:lnTo>
                      <a:lnTo>
                        <a:pt x="48" y="140"/>
                      </a:lnTo>
                      <a:lnTo>
                        <a:pt x="42" y="140"/>
                      </a:lnTo>
                      <a:lnTo>
                        <a:pt x="38" y="138"/>
                      </a:lnTo>
                      <a:lnTo>
                        <a:pt x="32" y="138"/>
                      </a:lnTo>
                      <a:lnTo>
                        <a:pt x="29" y="136"/>
                      </a:lnTo>
                      <a:lnTo>
                        <a:pt x="23" y="136"/>
                      </a:lnTo>
                      <a:lnTo>
                        <a:pt x="19" y="134"/>
                      </a:lnTo>
                      <a:lnTo>
                        <a:pt x="6" y="134"/>
                      </a:lnTo>
                      <a:lnTo>
                        <a:pt x="2" y="132"/>
                      </a:lnTo>
                      <a:lnTo>
                        <a:pt x="2" y="113"/>
                      </a:lnTo>
                      <a:lnTo>
                        <a:pt x="0" y="104"/>
                      </a:lnTo>
                      <a:lnTo>
                        <a:pt x="0" y="85"/>
                      </a:lnTo>
                      <a:lnTo>
                        <a:pt x="2" y="75"/>
                      </a:lnTo>
                      <a:lnTo>
                        <a:pt x="4" y="67"/>
                      </a:lnTo>
                      <a:lnTo>
                        <a:pt x="6" y="58"/>
                      </a:lnTo>
                      <a:lnTo>
                        <a:pt x="13" y="58"/>
                      </a:lnTo>
                      <a:lnTo>
                        <a:pt x="15" y="56"/>
                      </a:lnTo>
                      <a:lnTo>
                        <a:pt x="17" y="56"/>
                      </a:lnTo>
                      <a:lnTo>
                        <a:pt x="19" y="54"/>
                      </a:lnTo>
                      <a:lnTo>
                        <a:pt x="19" y="39"/>
                      </a:lnTo>
                      <a:lnTo>
                        <a:pt x="21" y="31"/>
                      </a:lnTo>
                      <a:lnTo>
                        <a:pt x="23" y="25"/>
                      </a:lnTo>
                      <a:lnTo>
                        <a:pt x="27" y="19"/>
                      </a:lnTo>
                      <a:lnTo>
                        <a:pt x="30" y="14"/>
                      </a:lnTo>
                      <a:lnTo>
                        <a:pt x="36" y="8"/>
                      </a:lnTo>
                      <a:lnTo>
                        <a:pt x="42" y="4"/>
                      </a:lnTo>
                      <a:lnTo>
                        <a:pt x="48" y="2"/>
                      </a:lnTo>
                      <a:lnTo>
                        <a:pt x="52" y="2"/>
                      </a:lnTo>
                      <a:lnTo>
                        <a:pt x="57" y="0"/>
                      </a:lnTo>
                      <a:lnTo>
                        <a:pt x="61" y="2"/>
                      </a:lnTo>
                      <a:lnTo>
                        <a:pt x="67" y="2"/>
                      </a:lnTo>
                      <a:lnTo>
                        <a:pt x="73" y="4"/>
                      </a:lnTo>
                      <a:lnTo>
                        <a:pt x="76" y="6"/>
                      </a:lnTo>
                      <a:lnTo>
                        <a:pt x="80" y="6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 cap="flat" cmpd="sng">
                  <a:noFill/>
                  <a:round/>
                  <a:headEnd/>
                  <a:tailEnd/>
                </a:ln>
                <a:effectLst>
                  <a:outerShdw blurRad="190500" dist="228600" dir="2700000" algn="ctr">
                    <a:srgbClr val="000000">
                      <a:alpha val="30000"/>
                    </a:srgbClr>
                  </a:outerShdw>
                </a:effectLst>
                <a:sp3d prstMaterial="matte">
                  <a:bevelT w="127000" h="63500"/>
                </a:sp3d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1" name="Unknown Shape"/>
                <p:cNvSpPr>
                  <a:spLocks/>
                </p:cNvSpPr>
                <p:nvPr/>
              </p:nvSpPr>
              <p:spPr bwMode="auto">
                <a:xfrm>
                  <a:off x="23" y="35"/>
                  <a:ext cx="68" cy="118"/>
                </a:xfrm>
                <a:custGeom>
                  <a:avLst/>
                  <a:gdLst/>
                  <a:ahLst/>
                  <a:cxnLst>
                    <a:cxn ang="0">
                      <a:pos x="68" y="0"/>
                    </a:cxn>
                    <a:cxn ang="0">
                      <a:pos x="67" y="4"/>
                    </a:cxn>
                    <a:cxn ang="0">
                      <a:pos x="67" y="9"/>
                    </a:cxn>
                    <a:cxn ang="0">
                      <a:pos x="68" y="13"/>
                    </a:cxn>
                    <a:cxn ang="0">
                      <a:pos x="68" y="23"/>
                    </a:cxn>
                    <a:cxn ang="0">
                      <a:pos x="67" y="28"/>
                    </a:cxn>
                    <a:cxn ang="0">
                      <a:pos x="65" y="30"/>
                    </a:cxn>
                    <a:cxn ang="0">
                      <a:pos x="59" y="32"/>
                    </a:cxn>
                    <a:cxn ang="0">
                      <a:pos x="57" y="30"/>
                    </a:cxn>
                    <a:cxn ang="0">
                      <a:pos x="55" y="30"/>
                    </a:cxn>
                    <a:cxn ang="0">
                      <a:pos x="51" y="34"/>
                    </a:cxn>
                    <a:cxn ang="0">
                      <a:pos x="51" y="36"/>
                    </a:cxn>
                    <a:cxn ang="0">
                      <a:pos x="49" y="40"/>
                    </a:cxn>
                    <a:cxn ang="0">
                      <a:pos x="49" y="42"/>
                    </a:cxn>
                    <a:cxn ang="0">
                      <a:pos x="47" y="44"/>
                    </a:cxn>
                    <a:cxn ang="0">
                      <a:pos x="44" y="61"/>
                    </a:cxn>
                    <a:cxn ang="0">
                      <a:pos x="44" y="78"/>
                    </a:cxn>
                    <a:cxn ang="0">
                      <a:pos x="46" y="97"/>
                    </a:cxn>
                    <a:cxn ang="0">
                      <a:pos x="47" y="115"/>
                    </a:cxn>
                    <a:cxn ang="0">
                      <a:pos x="44" y="117"/>
                    </a:cxn>
                    <a:cxn ang="0">
                      <a:pos x="38" y="117"/>
                    </a:cxn>
                    <a:cxn ang="0">
                      <a:pos x="32" y="118"/>
                    </a:cxn>
                    <a:cxn ang="0">
                      <a:pos x="5" y="118"/>
                    </a:cxn>
                    <a:cxn ang="0">
                      <a:pos x="5" y="111"/>
                    </a:cxn>
                    <a:cxn ang="0">
                      <a:pos x="3" y="105"/>
                    </a:cxn>
                    <a:cxn ang="0">
                      <a:pos x="1" y="97"/>
                    </a:cxn>
                    <a:cxn ang="0">
                      <a:pos x="0" y="90"/>
                    </a:cxn>
                    <a:cxn ang="0">
                      <a:pos x="0" y="76"/>
                    </a:cxn>
                    <a:cxn ang="0">
                      <a:pos x="1" y="71"/>
                    </a:cxn>
                    <a:cxn ang="0">
                      <a:pos x="5" y="65"/>
                    </a:cxn>
                    <a:cxn ang="0">
                      <a:pos x="9" y="63"/>
                    </a:cxn>
                    <a:cxn ang="0">
                      <a:pos x="9" y="61"/>
                    </a:cxn>
                    <a:cxn ang="0">
                      <a:pos x="11" y="59"/>
                    </a:cxn>
                    <a:cxn ang="0">
                      <a:pos x="11" y="40"/>
                    </a:cxn>
                    <a:cxn ang="0">
                      <a:pos x="13" y="34"/>
                    </a:cxn>
                    <a:cxn ang="0">
                      <a:pos x="19" y="28"/>
                    </a:cxn>
                    <a:cxn ang="0">
                      <a:pos x="23" y="27"/>
                    </a:cxn>
                    <a:cxn ang="0">
                      <a:pos x="24" y="23"/>
                    </a:cxn>
                    <a:cxn ang="0">
                      <a:pos x="28" y="21"/>
                    </a:cxn>
                    <a:cxn ang="0">
                      <a:pos x="30" y="17"/>
                    </a:cxn>
                    <a:cxn ang="0">
                      <a:pos x="30" y="11"/>
                    </a:cxn>
                    <a:cxn ang="0">
                      <a:pos x="36" y="7"/>
                    </a:cxn>
                    <a:cxn ang="0">
                      <a:pos x="40" y="4"/>
                    </a:cxn>
                    <a:cxn ang="0">
                      <a:pos x="44" y="2"/>
                    </a:cxn>
                    <a:cxn ang="0">
                      <a:pos x="49" y="2"/>
                    </a:cxn>
                    <a:cxn ang="0">
                      <a:pos x="55" y="0"/>
                    </a:cxn>
                    <a:cxn ang="0">
                      <a:pos x="68" y="0"/>
                    </a:cxn>
                  </a:cxnLst>
                  <a:rect l="0" t="0" r="r" b="b"/>
                  <a:pathLst>
                    <a:path w="68" h="118">
                      <a:moveTo>
                        <a:pt x="68" y="0"/>
                      </a:moveTo>
                      <a:lnTo>
                        <a:pt x="67" y="4"/>
                      </a:lnTo>
                      <a:lnTo>
                        <a:pt x="67" y="9"/>
                      </a:lnTo>
                      <a:lnTo>
                        <a:pt x="68" y="13"/>
                      </a:lnTo>
                      <a:lnTo>
                        <a:pt x="68" y="23"/>
                      </a:lnTo>
                      <a:lnTo>
                        <a:pt x="67" y="28"/>
                      </a:lnTo>
                      <a:lnTo>
                        <a:pt x="65" y="30"/>
                      </a:lnTo>
                      <a:lnTo>
                        <a:pt x="59" y="32"/>
                      </a:lnTo>
                      <a:lnTo>
                        <a:pt x="57" y="30"/>
                      </a:lnTo>
                      <a:lnTo>
                        <a:pt x="55" y="30"/>
                      </a:lnTo>
                      <a:lnTo>
                        <a:pt x="51" y="34"/>
                      </a:lnTo>
                      <a:lnTo>
                        <a:pt x="51" y="36"/>
                      </a:lnTo>
                      <a:lnTo>
                        <a:pt x="49" y="40"/>
                      </a:lnTo>
                      <a:lnTo>
                        <a:pt x="49" y="42"/>
                      </a:lnTo>
                      <a:lnTo>
                        <a:pt x="47" y="44"/>
                      </a:lnTo>
                      <a:lnTo>
                        <a:pt x="44" y="61"/>
                      </a:lnTo>
                      <a:lnTo>
                        <a:pt x="44" y="78"/>
                      </a:lnTo>
                      <a:lnTo>
                        <a:pt x="46" y="97"/>
                      </a:lnTo>
                      <a:lnTo>
                        <a:pt x="47" y="115"/>
                      </a:lnTo>
                      <a:lnTo>
                        <a:pt x="44" y="117"/>
                      </a:lnTo>
                      <a:lnTo>
                        <a:pt x="38" y="117"/>
                      </a:lnTo>
                      <a:lnTo>
                        <a:pt x="32" y="118"/>
                      </a:lnTo>
                      <a:lnTo>
                        <a:pt x="5" y="118"/>
                      </a:lnTo>
                      <a:lnTo>
                        <a:pt x="5" y="111"/>
                      </a:lnTo>
                      <a:lnTo>
                        <a:pt x="3" y="105"/>
                      </a:lnTo>
                      <a:lnTo>
                        <a:pt x="1" y="97"/>
                      </a:lnTo>
                      <a:lnTo>
                        <a:pt x="0" y="90"/>
                      </a:lnTo>
                      <a:lnTo>
                        <a:pt x="0" y="76"/>
                      </a:lnTo>
                      <a:lnTo>
                        <a:pt x="1" y="71"/>
                      </a:lnTo>
                      <a:lnTo>
                        <a:pt x="5" y="65"/>
                      </a:lnTo>
                      <a:lnTo>
                        <a:pt x="9" y="63"/>
                      </a:lnTo>
                      <a:lnTo>
                        <a:pt x="9" y="61"/>
                      </a:lnTo>
                      <a:lnTo>
                        <a:pt x="11" y="59"/>
                      </a:lnTo>
                      <a:lnTo>
                        <a:pt x="11" y="40"/>
                      </a:lnTo>
                      <a:lnTo>
                        <a:pt x="13" y="34"/>
                      </a:lnTo>
                      <a:lnTo>
                        <a:pt x="19" y="28"/>
                      </a:lnTo>
                      <a:lnTo>
                        <a:pt x="23" y="27"/>
                      </a:lnTo>
                      <a:lnTo>
                        <a:pt x="24" y="23"/>
                      </a:lnTo>
                      <a:lnTo>
                        <a:pt x="28" y="21"/>
                      </a:lnTo>
                      <a:lnTo>
                        <a:pt x="30" y="17"/>
                      </a:lnTo>
                      <a:lnTo>
                        <a:pt x="30" y="11"/>
                      </a:lnTo>
                      <a:lnTo>
                        <a:pt x="36" y="7"/>
                      </a:lnTo>
                      <a:lnTo>
                        <a:pt x="40" y="4"/>
                      </a:lnTo>
                      <a:lnTo>
                        <a:pt x="44" y="2"/>
                      </a:lnTo>
                      <a:lnTo>
                        <a:pt x="49" y="2"/>
                      </a:lnTo>
                      <a:lnTo>
                        <a:pt x="55" y="0"/>
                      </a:lnTo>
                      <a:lnTo>
                        <a:pt x="68" y="0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 cap="flat" cmpd="sng">
                  <a:noFill/>
                  <a:round/>
                  <a:headEnd/>
                  <a:tailEnd/>
                </a:ln>
                <a:effectLst>
                  <a:outerShdw blurRad="190500" dist="228600" dir="2700000" algn="ctr">
                    <a:srgbClr val="000000">
                      <a:alpha val="30000"/>
                    </a:srgbClr>
                  </a:outerShdw>
                </a:effectLst>
                <a:sp3d prstMaterial="matte">
                  <a:bevelT w="127000" h="63500"/>
                </a:sp3d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95" name="Group 112"/>
              <p:cNvGrpSpPr>
                <a:grpSpLocks/>
              </p:cNvGrpSpPr>
              <p:nvPr/>
            </p:nvGrpSpPr>
            <p:grpSpPr bwMode="auto">
              <a:xfrm flipH="1">
                <a:off x="488" y="255"/>
                <a:ext cx="272" cy="316"/>
                <a:chOff x="0" y="0"/>
                <a:chExt cx="379" cy="412"/>
              </a:xfrm>
            </p:grpSpPr>
            <p:sp>
              <p:nvSpPr>
                <p:cNvPr id="96" name="Unknown Shape"/>
                <p:cNvSpPr>
                  <a:spLocks/>
                </p:cNvSpPr>
                <p:nvPr/>
              </p:nvSpPr>
              <p:spPr bwMode="auto">
                <a:xfrm>
                  <a:off x="0" y="0"/>
                  <a:ext cx="379" cy="412"/>
                </a:xfrm>
                <a:custGeom>
                  <a:avLst/>
                  <a:gdLst/>
                  <a:ahLst/>
                  <a:cxnLst>
                    <a:cxn ang="0">
                      <a:pos x="197" y="14"/>
                    </a:cxn>
                    <a:cxn ang="0">
                      <a:pos x="206" y="25"/>
                    </a:cxn>
                    <a:cxn ang="0">
                      <a:pos x="216" y="37"/>
                    </a:cxn>
                    <a:cxn ang="0">
                      <a:pos x="233" y="52"/>
                    </a:cxn>
                    <a:cxn ang="0">
                      <a:pos x="245" y="65"/>
                    </a:cxn>
                    <a:cxn ang="0">
                      <a:pos x="258" y="79"/>
                    </a:cxn>
                    <a:cxn ang="0">
                      <a:pos x="300" y="119"/>
                    </a:cxn>
                    <a:cxn ang="0">
                      <a:pos x="314" y="132"/>
                    </a:cxn>
                    <a:cxn ang="0">
                      <a:pos x="333" y="153"/>
                    </a:cxn>
                    <a:cxn ang="0">
                      <a:pos x="346" y="173"/>
                    </a:cxn>
                    <a:cxn ang="0">
                      <a:pos x="360" y="198"/>
                    </a:cxn>
                    <a:cxn ang="0">
                      <a:pos x="369" y="222"/>
                    </a:cxn>
                    <a:cxn ang="0">
                      <a:pos x="377" y="249"/>
                    </a:cxn>
                    <a:cxn ang="0">
                      <a:pos x="379" y="284"/>
                    </a:cxn>
                    <a:cxn ang="0">
                      <a:pos x="375" y="303"/>
                    </a:cxn>
                    <a:cxn ang="0">
                      <a:pos x="371" y="320"/>
                    </a:cxn>
                    <a:cxn ang="0">
                      <a:pos x="363" y="337"/>
                    </a:cxn>
                    <a:cxn ang="0">
                      <a:pos x="356" y="353"/>
                    </a:cxn>
                    <a:cxn ang="0">
                      <a:pos x="344" y="368"/>
                    </a:cxn>
                    <a:cxn ang="0">
                      <a:pos x="331" y="381"/>
                    </a:cxn>
                    <a:cxn ang="0">
                      <a:pos x="316" y="393"/>
                    </a:cxn>
                    <a:cxn ang="0">
                      <a:pos x="300" y="399"/>
                    </a:cxn>
                    <a:cxn ang="0">
                      <a:pos x="285" y="404"/>
                    </a:cxn>
                    <a:cxn ang="0">
                      <a:pos x="270" y="408"/>
                    </a:cxn>
                    <a:cxn ang="0">
                      <a:pos x="254" y="412"/>
                    </a:cxn>
                    <a:cxn ang="0">
                      <a:pos x="214" y="410"/>
                    </a:cxn>
                    <a:cxn ang="0">
                      <a:pos x="197" y="406"/>
                    </a:cxn>
                    <a:cxn ang="0">
                      <a:pos x="181" y="401"/>
                    </a:cxn>
                    <a:cxn ang="0">
                      <a:pos x="166" y="393"/>
                    </a:cxn>
                    <a:cxn ang="0">
                      <a:pos x="153" y="383"/>
                    </a:cxn>
                    <a:cxn ang="0">
                      <a:pos x="134" y="366"/>
                    </a:cxn>
                    <a:cxn ang="0">
                      <a:pos x="124" y="353"/>
                    </a:cxn>
                    <a:cxn ang="0">
                      <a:pos x="114" y="339"/>
                    </a:cxn>
                    <a:cxn ang="0">
                      <a:pos x="107" y="324"/>
                    </a:cxn>
                    <a:cxn ang="0">
                      <a:pos x="101" y="309"/>
                    </a:cxn>
                    <a:cxn ang="0">
                      <a:pos x="90" y="291"/>
                    </a:cxn>
                    <a:cxn ang="0">
                      <a:pos x="80" y="274"/>
                    </a:cxn>
                    <a:cxn ang="0">
                      <a:pos x="69" y="257"/>
                    </a:cxn>
                    <a:cxn ang="0">
                      <a:pos x="57" y="240"/>
                    </a:cxn>
                    <a:cxn ang="0">
                      <a:pos x="46" y="224"/>
                    </a:cxn>
                    <a:cxn ang="0">
                      <a:pos x="24" y="201"/>
                    </a:cxn>
                    <a:cxn ang="0">
                      <a:pos x="9" y="190"/>
                    </a:cxn>
                    <a:cxn ang="0">
                      <a:pos x="1" y="180"/>
                    </a:cxn>
                    <a:cxn ang="0">
                      <a:pos x="17" y="173"/>
                    </a:cxn>
                    <a:cxn ang="0">
                      <a:pos x="36" y="171"/>
                    </a:cxn>
                    <a:cxn ang="0">
                      <a:pos x="99" y="173"/>
                    </a:cxn>
                    <a:cxn ang="0">
                      <a:pos x="118" y="175"/>
                    </a:cxn>
                    <a:cxn ang="0">
                      <a:pos x="136" y="178"/>
                    </a:cxn>
                    <a:cxn ang="0">
                      <a:pos x="155" y="182"/>
                    </a:cxn>
                    <a:cxn ang="0">
                      <a:pos x="159" y="142"/>
                    </a:cxn>
                    <a:cxn ang="0">
                      <a:pos x="164" y="104"/>
                    </a:cxn>
                    <a:cxn ang="0">
                      <a:pos x="172" y="67"/>
                    </a:cxn>
                    <a:cxn ang="0">
                      <a:pos x="180" y="29"/>
                    </a:cxn>
                    <a:cxn ang="0">
                      <a:pos x="181" y="18"/>
                    </a:cxn>
                    <a:cxn ang="0">
                      <a:pos x="183" y="6"/>
                    </a:cxn>
                    <a:cxn ang="0">
                      <a:pos x="189" y="0"/>
                    </a:cxn>
                    <a:cxn ang="0">
                      <a:pos x="191" y="4"/>
                    </a:cxn>
                    <a:cxn ang="0">
                      <a:pos x="193" y="8"/>
                    </a:cxn>
                  </a:cxnLst>
                  <a:rect l="0" t="0" r="r" b="b"/>
                  <a:pathLst>
                    <a:path w="379" h="412">
                      <a:moveTo>
                        <a:pt x="193" y="8"/>
                      </a:moveTo>
                      <a:lnTo>
                        <a:pt x="197" y="14"/>
                      </a:lnTo>
                      <a:lnTo>
                        <a:pt x="203" y="19"/>
                      </a:lnTo>
                      <a:lnTo>
                        <a:pt x="206" y="25"/>
                      </a:lnTo>
                      <a:lnTo>
                        <a:pt x="212" y="31"/>
                      </a:lnTo>
                      <a:lnTo>
                        <a:pt x="216" y="37"/>
                      </a:lnTo>
                      <a:lnTo>
                        <a:pt x="226" y="46"/>
                      </a:lnTo>
                      <a:lnTo>
                        <a:pt x="233" y="52"/>
                      </a:lnTo>
                      <a:lnTo>
                        <a:pt x="239" y="58"/>
                      </a:lnTo>
                      <a:lnTo>
                        <a:pt x="245" y="65"/>
                      </a:lnTo>
                      <a:lnTo>
                        <a:pt x="252" y="71"/>
                      </a:lnTo>
                      <a:lnTo>
                        <a:pt x="258" y="79"/>
                      </a:lnTo>
                      <a:lnTo>
                        <a:pt x="266" y="85"/>
                      </a:lnTo>
                      <a:lnTo>
                        <a:pt x="300" y="119"/>
                      </a:lnTo>
                      <a:lnTo>
                        <a:pt x="308" y="125"/>
                      </a:lnTo>
                      <a:lnTo>
                        <a:pt x="314" y="132"/>
                      </a:lnTo>
                      <a:lnTo>
                        <a:pt x="327" y="146"/>
                      </a:lnTo>
                      <a:lnTo>
                        <a:pt x="333" y="153"/>
                      </a:lnTo>
                      <a:lnTo>
                        <a:pt x="339" y="161"/>
                      </a:lnTo>
                      <a:lnTo>
                        <a:pt x="346" y="173"/>
                      </a:lnTo>
                      <a:lnTo>
                        <a:pt x="352" y="184"/>
                      </a:lnTo>
                      <a:lnTo>
                        <a:pt x="360" y="198"/>
                      </a:lnTo>
                      <a:lnTo>
                        <a:pt x="365" y="209"/>
                      </a:lnTo>
                      <a:lnTo>
                        <a:pt x="369" y="222"/>
                      </a:lnTo>
                      <a:lnTo>
                        <a:pt x="375" y="236"/>
                      </a:lnTo>
                      <a:lnTo>
                        <a:pt x="377" y="249"/>
                      </a:lnTo>
                      <a:lnTo>
                        <a:pt x="379" y="265"/>
                      </a:lnTo>
                      <a:lnTo>
                        <a:pt x="379" y="284"/>
                      </a:lnTo>
                      <a:lnTo>
                        <a:pt x="377" y="293"/>
                      </a:lnTo>
                      <a:lnTo>
                        <a:pt x="375" y="303"/>
                      </a:lnTo>
                      <a:lnTo>
                        <a:pt x="375" y="311"/>
                      </a:lnTo>
                      <a:lnTo>
                        <a:pt x="371" y="320"/>
                      </a:lnTo>
                      <a:lnTo>
                        <a:pt x="367" y="330"/>
                      </a:lnTo>
                      <a:lnTo>
                        <a:pt x="363" y="337"/>
                      </a:lnTo>
                      <a:lnTo>
                        <a:pt x="360" y="345"/>
                      </a:lnTo>
                      <a:lnTo>
                        <a:pt x="356" y="353"/>
                      </a:lnTo>
                      <a:lnTo>
                        <a:pt x="350" y="362"/>
                      </a:lnTo>
                      <a:lnTo>
                        <a:pt x="344" y="368"/>
                      </a:lnTo>
                      <a:lnTo>
                        <a:pt x="339" y="376"/>
                      </a:lnTo>
                      <a:lnTo>
                        <a:pt x="331" y="381"/>
                      </a:lnTo>
                      <a:lnTo>
                        <a:pt x="323" y="387"/>
                      </a:lnTo>
                      <a:lnTo>
                        <a:pt x="316" y="393"/>
                      </a:lnTo>
                      <a:lnTo>
                        <a:pt x="308" y="397"/>
                      </a:lnTo>
                      <a:lnTo>
                        <a:pt x="300" y="399"/>
                      </a:lnTo>
                      <a:lnTo>
                        <a:pt x="293" y="402"/>
                      </a:lnTo>
                      <a:lnTo>
                        <a:pt x="285" y="404"/>
                      </a:lnTo>
                      <a:lnTo>
                        <a:pt x="277" y="406"/>
                      </a:lnTo>
                      <a:lnTo>
                        <a:pt x="270" y="408"/>
                      </a:lnTo>
                      <a:lnTo>
                        <a:pt x="262" y="410"/>
                      </a:lnTo>
                      <a:lnTo>
                        <a:pt x="254" y="412"/>
                      </a:lnTo>
                      <a:lnTo>
                        <a:pt x="222" y="412"/>
                      </a:lnTo>
                      <a:lnTo>
                        <a:pt x="214" y="410"/>
                      </a:lnTo>
                      <a:lnTo>
                        <a:pt x="204" y="408"/>
                      </a:lnTo>
                      <a:lnTo>
                        <a:pt x="197" y="406"/>
                      </a:lnTo>
                      <a:lnTo>
                        <a:pt x="189" y="404"/>
                      </a:lnTo>
                      <a:lnTo>
                        <a:pt x="181" y="401"/>
                      </a:lnTo>
                      <a:lnTo>
                        <a:pt x="174" y="397"/>
                      </a:lnTo>
                      <a:lnTo>
                        <a:pt x="166" y="393"/>
                      </a:lnTo>
                      <a:lnTo>
                        <a:pt x="159" y="389"/>
                      </a:lnTo>
                      <a:lnTo>
                        <a:pt x="153" y="383"/>
                      </a:lnTo>
                      <a:lnTo>
                        <a:pt x="145" y="378"/>
                      </a:lnTo>
                      <a:lnTo>
                        <a:pt x="134" y="366"/>
                      </a:lnTo>
                      <a:lnTo>
                        <a:pt x="130" y="360"/>
                      </a:lnTo>
                      <a:lnTo>
                        <a:pt x="124" y="353"/>
                      </a:lnTo>
                      <a:lnTo>
                        <a:pt x="118" y="345"/>
                      </a:lnTo>
                      <a:lnTo>
                        <a:pt x="114" y="339"/>
                      </a:lnTo>
                      <a:lnTo>
                        <a:pt x="111" y="332"/>
                      </a:lnTo>
                      <a:lnTo>
                        <a:pt x="107" y="324"/>
                      </a:lnTo>
                      <a:lnTo>
                        <a:pt x="103" y="316"/>
                      </a:lnTo>
                      <a:lnTo>
                        <a:pt x="101" y="309"/>
                      </a:lnTo>
                      <a:lnTo>
                        <a:pt x="95" y="301"/>
                      </a:lnTo>
                      <a:lnTo>
                        <a:pt x="90" y="291"/>
                      </a:lnTo>
                      <a:lnTo>
                        <a:pt x="84" y="284"/>
                      </a:lnTo>
                      <a:lnTo>
                        <a:pt x="80" y="274"/>
                      </a:lnTo>
                      <a:lnTo>
                        <a:pt x="74" y="266"/>
                      </a:lnTo>
                      <a:lnTo>
                        <a:pt x="69" y="257"/>
                      </a:lnTo>
                      <a:lnTo>
                        <a:pt x="63" y="249"/>
                      </a:lnTo>
                      <a:lnTo>
                        <a:pt x="57" y="240"/>
                      </a:lnTo>
                      <a:lnTo>
                        <a:pt x="51" y="232"/>
                      </a:lnTo>
                      <a:lnTo>
                        <a:pt x="46" y="224"/>
                      </a:lnTo>
                      <a:lnTo>
                        <a:pt x="40" y="217"/>
                      </a:lnTo>
                      <a:lnTo>
                        <a:pt x="24" y="201"/>
                      </a:lnTo>
                      <a:lnTo>
                        <a:pt x="17" y="196"/>
                      </a:lnTo>
                      <a:lnTo>
                        <a:pt x="9" y="190"/>
                      </a:lnTo>
                      <a:lnTo>
                        <a:pt x="0" y="184"/>
                      </a:lnTo>
                      <a:lnTo>
                        <a:pt x="1" y="180"/>
                      </a:lnTo>
                      <a:lnTo>
                        <a:pt x="7" y="175"/>
                      </a:lnTo>
                      <a:lnTo>
                        <a:pt x="17" y="173"/>
                      </a:lnTo>
                      <a:lnTo>
                        <a:pt x="26" y="173"/>
                      </a:lnTo>
                      <a:lnTo>
                        <a:pt x="36" y="171"/>
                      </a:lnTo>
                      <a:lnTo>
                        <a:pt x="90" y="171"/>
                      </a:lnTo>
                      <a:lnTo>
                        <a:pt x="99" y="173"/>
                      </a:lnTo>
                      <a:lnTo>
                        <a:pt x="109" y="173"/>
                      </a:lnTo>
                      <a:lnTo>
                        <a:pt x="118" y="175"/>
                      </a:lnTo>
                      <a:lnTo>
                        <a:pt x="128" y="176"/>
                      </a:lnTo>
                      <a:lnTo>
                        <a:pt x="136" y="178"/>
                      </a:lnTo>
                      <a:lnTo>
                        <a:pt x="145" y="180"/>
                      </a:lnTo>
                      <a:lnTo>
                        <a:pt x="155" y="182"/>
                      </a:lnTo>
                      <a:lnTo>
                        <a:pt x="157" y="161"/>
                      </a:lnTo>
                      <a:lnTo>
                        <a:pt x="159" y="142"/>
                      </a:lnTo>
                      <a:lnTo>
                        <a:pt x="160" y="123"/>
                      </a:lnTo>
                      <a:lnTo>
                        <a:pt x="164" y="104"/>
                      </a:lnTo>
                      <a:lnTo>
                        <a:pt x="168" y="85"/>
                      </a:lnTo>
                      <a:lnTo>
                        <a:pt x="172" y="67"/>
                      </a:lnTo>
                      <a:lnTo>
                        <a:pt x="176" y="48"/>
                      </a:lnTo>
                      <a:lnTo>
                        <a:pt x="180" y="29"/>
                      </a:lnTo>
                      <a:lnTo>
                        <a:pt x="180" y="21"/>
                      </a:lnTo>
                      <a:lnTo>
                        <a:pt x="181" y="18"/>
                      </a:lnTo>
                      <a:lnTo>
                        <a:pt x="181" y="10"/>
                      </a:lnTo>
                      <a:lnTo>
                        <a:pt x="183" y="6"/>
                      </a:lnTo>
                      <a:lnTo>
                        <a:pt x="185" y="2"/>
                      </a:lnTo>
                      <a:lnTo>
                        <a:pt x="189" y="0"/>
                      </a:lnTo>
                      <a:lnTo>
                        <a:pt x="191" y="0"/>
                      </a:lnTo>
                      <a:lnTo>
                        <a:pt x="191" y="4"/>
                      </a:lnTo>
                      <a:lnTo>
                        <a:pt x="193" y="6"/>
                      </a:lnTo>
                      <a:lnTo>
                        <a:pt x="193" y="8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 cap="flat" cmpd="sng">
                  <a:noFill/>
                  <a:round/>
                  <a:headEnd/>
                  <a:tailEnd/>
                </a:ln>
                <a:effectLst>
                  <a:outerShdw blurRad="190500" dist="228600" dir="2700000" algn="ctr">
                    <a:srgbClr val="000000">
                      <a:alpha val="30000"/>
                    </a:srgbClr>
                  </a:outerShdw>
                </a:effectLst>
                <a:sp3d prstMaterial="matte">
                  <a:bevelT w="127000" h="63500"/>
                </a:sp3d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7" name="Unknown Shape"/>
                <p:cNvSpPr>
                  <a:spLocks/>
                </p:cNvSpPr>
                <p:nvPr/>
              </p:nvSpPr>
              <p:spPr bwMode="auto">
                <a:xfrm>
                  <a:off x="84" y="21"/>
                  <a:ext cx="80" cy="142"/>
                </a:xfrm>
                <a:custGeom>
                  <a:avLst/>
                  <a:gdLst/>
                  <a:ahLst/>
                  <a:cxnLst>
                    <a:cxn ang="0">
                      <a:pos x="80" y="6"/>
                    </a:cxn>
                    <a:cxn ang="0">
                      <a:pos x="80" y="14"/>
                    </a:cxn>
                    <a:cxn ang="0">
                      <a:pos x="78" y="21"/>
                    </a:cxn>
                    <a:cxn ang="0">
                      <a:pos x="75" y="29"/>
                    </a:cxn>
                    <a:cxn ang="0">
                      <a:pos x="73" y="37"/>
                    </a:cxn>
                    <a:cxn ang="0">
                      <a:pos x="69" y="48"/>
                    </a:cxn>
                    <a:cxn ang="0">
                      <a:pos x="67" y="58"/>
                    </a:cxn>
                    <a:cxn ang="0">
                      <a:pos x="63" y="71"/>
                    </a:cxn>
                    <a:cxn ang="0">
                      <a:pos x="61" y="83"/>
                    </a:cxn>
                    <a:cxn ang="0">
                      <a:pos x="59" y="94"/>
                    </a:cxn>
                    <a:cxn ang="0">
                      <a:pos x="59" y="132"/>
                    </a:cxn>
                    <a:cxn ang="0">
                      <a:pos x="61" y="132"/>
                    </a:cxn>
                    <a:cxn ang="0">
                      <a:pos x="61" y="138"/>
                    </a:cxn>
                    <a:cxn ang="0">
                      <a:pos x="59" y="140"/>
                    </a:cxn>
                    <a:cxn ang="0">
                      <a:pos x="57" y="140"/>
                    </a:cxn>
                    <a:cxn ang="0">
                      <a:pos x="55" y="142"/>
                    </a:cxn>
                    <a:cxn ang="0">
                      <a:pos x="52" y="142"/>
                    </a:cxn>
                    <a:cxn ang="0">
                      <a:pos x="48" y="140"/>
                    </a:cxn>
                    <a:cxn ang="0">
                      <a:pos x="42" y="140"/>
                    </a:cxn>
                    <a:cxn ang="0">
                      <a:pos x="38" y="138"/>
                    </a:cxn>
                    <a:cxn ang="0">
                      <a:pos x="32" y="138"/>
                    </a:cxn>
                    <a:cxn ang="0">
                      <a:pos x="29" y="136"/>
                    </a:cxn>
                    <a:cxn ang="0">
                      <a:pos x="23" y="136"/>
                    </a:cxn>
                    <a:cxn ang="0">
                      <a:pos x="19" y="134"/>
                    </a:cxn>
                    <a:cxn ang="0">
                      <a:pos x="6" y="134"/>
                    </a:cxn>
                    <a:cxn ang="0">
                      <a:pos x="2" y="132"/>
                    </a:cxn>
                    <a:cxn ang="0">
                      <a:pos x="2" y="113"/>
                    </a:cxn>
                    <a:cxn ang="0">
                      <a:pos x="0" y="104"/>
                    </a:cxn>
                    <a:cxn ang="0">
                      <a:pos x="0" y="85"/>
                    </a:cxn>
                    <a:cxn ang="0">
                      <a:pos x="2" y="75"/>
                    </a:cxn>
                    <a:cxn ang="0">
                      <a:pos x="4" y="67"/>
                    </a:cxn>
                    <a:cxn ang="0">
                      <a:pos x="6" y="58"/>
                    </a:cxn>
                    <a:cxn ang="0">
                      <a:pos x="13" y="58"/>
                    </a:cxn>
                    <a:cxn ang="0">
                      <a:pos x="15" y="56"/>
                    </a:cxn>
                    <a:cxn ang="0">
                      <a:pos x="17" y="56"/>
                    </a:cxn>
                    <a:cxn ang="0">
                      <a:pos x="19" y="54"/>
                    </a:cxn>
                    <a:cxn ang="0">
                      <a:pos x="19" y="39"/>
                    </a:cxn>
                    <a:cxn ang="0">
                      <a:pos x="21" y="31"/>
                    </a:cxn>
                    <a:cxn ang="0">
                      <a:pos x="23" y="25"/>
                    </a:cxn>
                    <a:cxn ang="0">
                      <a:pos x="27" y="19"/>
                    </a:cxn>
                    <a:cxn ang="0">
                      <a:pos x="30" y="14"/>
                    </a:cxn>
                    <a:cxn ang="0">
                      <a:pos x="36" y="8"/>
                    </a:cxn>
                    <a:cxn ang="0">
                      <a:pos x="42" y="4"/>
                    </a:cxn>
                    <a:cxn ang="0">
                      <a:pos x="48" y="2"/>
                    </a:cxn>
                    <a:cxn ang="0">
                      <a:pos x="52" y="2"/>
                    </a:cxn>
                    <a:cxn ang="0">
                      <a:pos x="57" y="0"/>
                    </a:cxn>
                    <a:cxn ang="0">
                      <a:pos x="61" y="2"/>
                    </a:cxn>
                    <a:cxn ang="0">
                      <a:pos x="67" y="2"/>
                    </a:cxn>
                    <a:cxn ang="0">
                      <a:pos x="73" y="4"/>
                    </a:cxn>
                    <a:cxn ang="0">
                      <a:pos x="76" y="6"/>
                    </a:cxn>
                    <a:cxn ang="0">
                      <a:pos x="80" y="6"/>
                    </a:cxn>
                  </a:cxnLst>
                  <a:rect l="0" t="0" r="r" b="b"/>
                  <a:pathLst>
                    <a:path w="80" h="142">
                      <a:moveTo>
                        <a:pt x="80" y="6"/>
                      </a:moveTo>
                      <a:lnTo>
                        <a:pt x="80" y="14"/>
                      </a:lnTo>
                      <a:lnTo>
                        <a:pt x="78" y="21"/>
                      </a:lnTo>
                      <a:lnTo>
                        <a:pt x="75" y="29"/>
                      </a:lnTo>
                      <a:lnTo>
                        <a:pt x="73" y="37"/>
                      </a:lnTo>
                      <a:lnTo>
                        <a:pt x="69" y="48"/>
                      </a:lnTo>
                      <a:lnTo>
                        <a:pt x="67" y="58"/>
                      </a:lnTo>
                      <a:lnTo>
                        <a:pt x="63" y="71"/>
                      </a:lnTo>
                      <a:lnTo>
                        <a:pt x="61" y="83"/>
                      </a:lnTo>
                      <a:lnTo>
                        <a:pt x="59" y="94"/>
                      </a:lnTo>
                      <a:lnTo>
                        <a:pt x="59" y="132"/>
                      </a:lnTo>
                      <a:lnTo>
                        <a:pt x="61" y="132"/>
                      </a:lnTo>
                      <a:lnTo>
                        <a:pt x="61" y="138"/>
                      </a:lnTo>
                      <a:lnTo>
                        <a:pt x="59" y="140"/>
                      </a:lnTo>
                      <a:lnTo>
                        <a:pt x="57" y="140"/>
                      </a:lnTo>
                      <a:lnTo>
                        <a:pt x="55" y="142"/>
                      </a:lnTo>
                      <a:lnTo>
                        <a:pt x="52" y="142"/>
                      </a:lnTo>
                      <a:lnTo>
                        <a:pt x="48" y="140"/>
                      </a:lnTo>
                      <a:lnTo>
                        <a:pt x="42" y="140"/>
                      </a:lnTo>
                      <a:lnTo>
                        <a:pt x="38" y="138"/>
                      </a:lnTo>
                      <a:lnTo>
                        <a:pt x="32" y="138"/>
                      </a:lnTo>
                      <a:lnTo>
                        <a:pt x="29" y="136"/>
                      </a:lnTo>
                      <a:lnTo>
                        <a:pt x="23" y="136"/>
                      </a:lnTo>
                      <a:lnTo>
                        <a:pt x="19" y="134"/>
                      </a:lnTo>
                      <a:lnTo>
                        <a:pt x="6" y="134"/>
                      </a:lnTo>
                      <a:lnTo>
                        <a:pt x="2" y="132"/>
                      </a:lnTo>
                      <a:lnTo>
                        <a:pt x="2" y="113"/>
                      </a:lnTo>
                      <a:lnTo>
                        <a:pt x="0" y="104"/>
                      </a:lnTo>
                      <a:lnTo>
                        <a:pt x="0" y="85"/>
                      </a:lnTo>
                      <a:lnTo>
                        <a:pt x="2" y="75"/>
                      </a:lnTo>
                      <a:lnTo>
                        <a:pt x="4" y="67"/>
                      </a:lnTo>
                      <a:lnTo>
                        <a:pt x="6" y="58"/>
                      </a:lnTo>
                      <a:lnTo>
                        <a:pt x="13" y="58"/>
                      </a:lnTo>
                      <a:lnTo>
                        <a:pt x="15" y="56"/>
                      </a:lnTo>
                      <a:lnTo>
                        <a:pt x="17" y="56"/>
                      </a:lnTo>
                      <a:lnTo>
                        <a:pt x="19" y="54"/>
                      </a:lnTo>
                      <a:lnTo>
                        <a:pt x="19" y="39"/>
                      </a:lnTo>
                      <a:lnTo>
                        <a:pt x="21" y="31"/>
                      </a:lnTo>
                      <a:lnTo>
                        <a:pt x="23" y="25"/>
                      </a:lnTo>
                      <a:lnTo>
                        <a:pt x="27" y="19"/>
                      </a:lnTo>
                      <a:lnTo>
                        <a:pt x="30" y="14"/>
                      </a:lnTo>
                      <a:lnTo>
                        <a:pt x="36" y="8"/>
                      </a:lnTo>
                      <a:lnTo>
                        <a:pt x="42" y="4"/>
                      </a:lnTo>
                      <a:lnTo>
                        <a:pt x="48" y="2"/>
                      </a:lnTo>
                      <a:lnTo>
                        <a:pt x="52" y="2"/>
                      </a:lnTo>
                      <a:lnTo>
                        <a:pt x="57" y="0"/>
                      </a:lnTo>
                      <a:lnTo>
                        <a:pt x="61" y="2"/>
                      </a:lnTo>
                      <a:lnTo>
                        <a:pt x="67" y="2"/>
                      </a:lnTo>
                      <a:lnTo>
                        <a:pt x="73" y="4"/>
                      </a:lnTo>
                      <a:lnTo>
                        <a:pt x="76" y="6"/>
                      </a:lnTo>
                      <a:lnTo>
                        <a:pt x="80" y="6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 cap="flat" cmpd="sng">
                  <a:noFill/>
                  <a:round/>
                  <a:headEnd/>
                  <a:tailEnd/>
                </a:ln>
                <a:effectLst>
                  <a:outerShdw blurRad="190500" dist="228600" dir="2700000" algn="ctr">
                    <a:srgbClr val="000000">
                      <a:alpha val="30000"/>
                    </a:srgbClr>
                  </a:outerShdw>
                </a:effectLst>
                <a:sp3d prstMaterial="matte">
                  <a:bevelT w="127000" h="63500"/>
                </a:sp3d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8" name="Unknown Shape"/>
                <p:cNvSpPr>
                  <a:spLocks/>
                </p:cNvSpPr>
                <p:nvPr/>
              </p:nvSpPr>
              <p:spPr bwMode="auto">
                <a:xfrm>
                  <a:off x="23" y="35"/>
                  <a:ext cx="68" cy="118"/>
                </a:xfrm>
                <a:custGeom>
                  <a:avLst/>
                  <a:gdLst/>
                  <a:ahLst/>
                  <a:cxnLst>
                    <a:cxn ang="0">
                      <a:pos x="68" y="0"/>
                    </a:cxn>
                    <a:cxn ang="0">
                      <a:pos x="67" y="4"/>
                    </a:cxn>
                    <a:cxn ang="0">
                      <a:pos x="67" y="9"/>
                    </a:cxn>
                    <a:cxn ang="0">
                      <a:pos x="68" y="13"/>
                    </a:cxn>
                    <a:cxn ang="0">
                      <a:pos x="68" y="23"/>
                    </a:cxn>
                    <a:cxn ang="0">
                      <a:pos x="67" y="28"/>
                    </a:cxn>
                    <a:cxn ang="0">
                      <a:pos x="65" y="30"/>
                    </a:cxn>
                    <a:cxn ang="0">
                      <a:pos x="59" y="32"/>
                    </a:cxn>
                    <a:cxn ang="0">
                      <a:pos x="57" y="30"/>
                    </a:cxn>
                    <a:cxn ang="0">
                      <a:pos x="55" y="30"/>
                    </a:cxn>
                    <a:cxn ang="0">
                      <a:pos x="51" y="34"/>
                    </a:cxn>
                    <a:cxn ang="0">
                      <a:pos x="51" y="36"/>
                    </a:cxn>
                    <a:cxn ang="0">
                      <a:pos x="49" y="40"/>
                    </a:cxn>
                    <a:cxn ang="0">
                      <a:pos x="49" y="42"/>
                    </a:cxn>
                    <a:cxn ang="0">
                      <a:pos x="47" y="44"/>
                    </a:cxn>
                    <a:cxn ang="0">
                      <a:pos x="44" y="61"/>
                    </a:cxn>
                    <a:cxn ang="0">
                      <a:pos x="44" y="78"/>
                    </a:cxn>
                    <a:cxn ang="0">
                      <a:pos x="46" y="97"/>
                    </a:cxn>
                    <a:cxn ang="0">
                      <a:pos x="47" y="115"/>
                    </a:cxn>
                    <a:cxn ang="0">
                      <a:pos x="44" y="117"/>
                    </a:cxn>
                    <a:cxn ang="0">
                      <a:pos x="38" y="117"/>
                    </a:cxn>
                    <a:cxn ang="0">
                      <a:pos x="32" y="118"/>
                    </a:cxn>
                    <a:cxn ang="0">
                      <a:pos x="5" y="118"/>
                    </a:cxn>
                    <a:cxn ang="0">
                      <a:pos x="5" y="111"/>
                    </a:cxn>
                    <a:cxn ang="0">
                      <a:pos x="3" y="105"/>
                    </a:cxn>
                    <a:cxn ang="0">
                      <a:pos x="1" y="97"/>
                    </a:cxn>
                    <a:cxn ang="0">
                      <a:pos x="0" y="90"/>
                    </a:cxn>
                    <a:cxn ang="0">
                      <a:pos x="0" y="76"/>
                    </a:cxn>
                    <a:cxn ang="0">
                      <a:pos x="1" y="71"/>
                    </a:cxn>
                    <a:cxn ang="0">
                      <a:pos x="5" y="65"/>
                    </a:cxn>
                    <a:cxn ang="0">
                      <a:pos x="9" y="63"/>
                    </a:cxn>
                    <a:cxn ang="0">
                      <a:pos x="9" y="61"/>
                    </a:cxn>
                    <a:cxn ang="0">
                      <a:pos x="11" y="59"/>
                    </a:cxn>
                    <a:cxn ang="0">
                      <a:pos x="11" y="40"/>
                    </a:cxn>
                    <a:cxn ang="0">
                      <a:pos x="13" y="34"/>
                    </a:cxn>
                    <a:cxn ang="0">
                      <a:pos x="19" y="28"/>
                    </a:cxn>
                    <a:cxn ang="0">
                      <a:pos x="23" y="27"/>
                    </a:cxn>
                    <a:cxn ang="0">
                      <a:pos x="24" y="23"/>
                    </a:cxn>
                    <a:cxn ang="0">
                      <a:pos x="28" y="21"/>
                    </a:cxn>
                    <a:cxn ang="0">
                      <a:pos x="30" y="17"/>
                    </a:cxn>
                    <a:cxn ang="0">
                      <a:pos x="30" y="11"/>
                    </a:cxn>
                    <a:cxn ang="0">
                      <a:pos x="36" y="7"/>
                    </a:cxn>
                    <a:cxn ang="0">
                      <a:pos x="40" y="4"/>
                    </a:cxn>
                    <a:cxn ang="0">
                      <a:pos x="44" y="2"/>
                    </a:cxn>
                    <a:cxn ang="0">
                      <a:pos x="49" y="2"/>
                    </a:cxn>
                    <a:cxn ang="0">
                      <a:pos x="55" y="0"/>
                    </a:cxn>
                    <a:cxn ang="0">
                      <a:pos x="68" y="0"/>
                    </a:cxn>
                  </a:cxnLst>
                  <a:rect l="0" t="0" r="r" b="b"/>
                  <a:pathLst>
                    <a:path w="68" h="118">
                      <a:moveTo>
                        <a:pt x="68" y="0"/>
                      </a:moveTo>
                      <a:lnTo>
                        <a:pt x="67" y="4"/>
                      </a:lnTo>
                      <a:lnTo>
                        <a:pt x="67" y="9"/>
                      </a:lnTo>
                      <a:lnTo>
                        <a:pt x="68" y="13"/>
                      </a:lnTo>
                      <a:lnTo>
                        <a:pt x="68" y="23"/>
                      </a:lnTo>
                      <a:lnTo>
                        <a:pt x="67" y="28"/>
                      </a:lnTo>
                      <a:lnTo>
                        <a:pt x="65" y="30"/>
                      </a:lnTo>
                      <a:lnTo>
                        <a:pt x="59" y="32"/>
                      </a:lnTo>
                      <a:lnTo>
                        <a:pt x="57" y="30"/>
                      </a:lnTo>
                      <a:lnTo>
                        <a:pt x="55" y="30"/>
                      </a:lnTo>
                      <a:lnTo>
                        <a:pt x="51" y="34"/>
                      </a:lnTo>
                      <a:lnTo>
                        <a:pt x="51" y="36"/>
                      </a:lnTo>
                      <a:lnTo>
                        <a:pt x="49" y="40"/>
                      </a:lnTo>
                      <a:lnTo>
                        <a:pt x="49" y="42"/>
                      </a:lnTo>
                      <a:lnTo>
                        <a:pt x="47" y="44"/>
                      </a:lnTo>
                      <a:lnTo>
                        <a:pt x="44" y="61"/>
                      </a:lnTo>
                      <a:lnTo>
                        <a:pt x="44" y="78"/>
                      </a:lnTo>
                      <a:lnTo>
                        <a:pt x="46" y="97"/>
                      </a:lnTo>
                      <a:lnTo>
                        <a:pt x="47" y="115"/>
                      </a:lnTo>
                      <a:lnTo>
                        <a:pt x="44" y="117"/>
                      </a:lnTo>
                      <a:lnTo>
                        <a:pt x="38" y="117"/>
                      </a:lnTo>
                      <a:lnTo>
                        <a:pt x="32" y="118"/>
                      </a:lnTo>
                      <a:lnTo>
                        <a:pt x="5" y="118"/>
                      </a:lnTo>
                      <a:lnTo>
                        <a:pt x="5" y="111"/>
                      </a:lnTo>
                      <a:lnTo>
                        <a:pt x="3" y="105"/>
                      </a:lnTo>
                      <a:lnTo>
                        <a:pt x="1" y="97"/>
                      </a:lnTo>
                      <a:lnTo>
                        <a:pt x="0" y="90"/>
                      </a:lnTo>
                      <a:lnTo>
                        <a:pt x="0" y="76"/>
                      </a:lnTo>
                      <a:lnTo>
                        <a:pt x="1" y="71"/>
                      </a:lnTo>
                      <a:lnTo>
                        <a:pt x="5" y="65"/>
                      </a:lnTo>
                      <a:lnTo>
                        <a:pt x="9" y="63"/>
                      </a:lnTo>
                      <a:lnTo>
                        <a:pt x="9" y="61"/>
                      </a:lnTo>
                      <a:lnTo>
                        <a:pt x="11" y="59"/>
                      </a:lnTo>
                      <a:lnTo>
                        <a:pt x="11" y="40"/>
                      </a:lnTo>
                      <a:lnTo>
                        <a:pt x="13" y="34"/>
                      </a:lnTo>
                      <a:lnTo>
                        <a:pt x="19" y="28"/>
                      </a:lnTo>
                      <a:lnTo>
                        <a:pt x="23" y="27"/>
                      </a:lnTo>
                      <a:lnTo>
                        <a:pt x="24" y="23"/>
                      </a:lnTo>
                      <a:lnTo>
                        <a:pt x="28" y="21"/>
                      </a:lnTo>
                      <a:lnTo>
                        <a:pt x="30" y="17"/>
                      </a:lnTo>
                      <a:lnTo>
                        <a:pt x="30" y="11"/>
                      </a:lnTo>
                      <a:lnTo>
                        <a:pt x="36" y="7"/>
                      </a:lnTo>
                      <a:lnTo>
                        <a:pt x="40" y="4"/>
                      </a:lnTo>
                      <a:lnTo>
                        <a:pt x="44" y="2"/>
                      </a:lnTo>
                      <a:lnTo>
                        <a:pt x="49" y="2"/>
                      </a:lnTo>
                      <a:lnTo>
                        <a:pt x="55" y="0"/>
                      </a:lnTo>
                      <a:lnTo>
                        <a:pt x="68" y="0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 cap="flat" cmpd="sng">
                  <a:noFill/>
                  <a:round/>
                  <a:headEnd/>
                  <a:tailEnd/>
                </a:ln>
                <a:effectLst>
                  <a:outerShdw blurRad="190500" dist="228600" dir="2700000" algn="ctr">
                    <a:srgbClr val="000000">
                      <a:alpha val="30000"/>
                    </a:srgbClr>
                  </a:outerShdw>
                </a:effectLst>
                <a:sp3d prstMaterial="matte">
                  <a:bevelT w="127000" h="63500"/>
                </a:sp3d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85" name="Group 116"/>
            <p:cNvGrpSpPr>
              <a:grpSpLocks/>
            </p:cNvGrpSpPr>
            <p:nvPr/>
          </p:nvGrpSpPr>
          <p:grpSpPr bwMode="auto">
            <a:xfrm rot="-843529">
              <a:off x="133" y="626"/>
              <a:ext cx="199" cy="338"/>
              <a:chOff x="0" y="0"/>
              <a:chExt cx="341" cy="480"/>
            </a:xfrm>
          </p:grpSpPr>
          <p:sp>
            <p:nvSpPr>
              <p:cNvPr id="86" name="Unknown Shape"/>
              <p:cNvSpPr>
                <a:spLocks/>
              </p:cNvSpPr>
              <p:nvPr/>
            </p:nvSpPr>
            <p:spPr bwMode="auto">
              <a:xfrm flipH="1">
                <a:off x="168" y="96"/>
                <a:ext cx="120" cy="336"/>
              </a:xfrm>
              <a:custGeom>
                <a:avLst/>
                <a:gdLst/>
                <a:ahLst/>
                <a:cxnLst>
                  <a:cxn ang="0">
                    <a:pos x="615" y="27"/>
                  </a:cxn>
                  <a:cxn ang="0">
                    <a:pos x="581" y="56"/>
                  </a:cxn>
                  <a:cxn ang="0">
                    <a:pos x="544" y="81"/>
                  </a:cxn>
                  <a:cxn ang="0">
                    <a:pos x="508" y="106"/>
                  </a:cxn>
                  <a:cxn ang="0">
                    <a:pos x="460" y="148"/>
                  </a:cxn>
                  <a:cxn ang="0">
                    <a:pos x="393" y="211"/>
                  </a:cxn>
                  <a:cxn ang="0">
                    <a:pos x="339" y="270"/>
                  </a:cxn>
                  <a:cxn ang="0">
                    <a:pos x="307" y="311"/>
                  </a:cxn>
                  <a:cxn ang="0">
                    <a:pos x="274" y="351"/>
                  </a:cxn>
                  <a:cxn ang="0">
                    <a:pos x="244" y="393"/>
                  </a:cxn>
                  <a:cxn ang="0">
                    <a:pos x="207" y="443"/>
                  </a:cxn>
                  <a:cxn ang="0">
                    <a:pos x="161" y="516"/>
                  </a:cxn>
                  <a:cxn ang="0">
                    <a:pos x="125" y="592"/>
                  </a:cxn>
                  <a:cxn ang="0">
                    <a:pos x="92" y="671"/>
                  </a:cxn>
                  <a:cxn ang="0">
                    <a:pos x="67" y="738"/>
                  </a:cxn>
                  <a:cxn ang="0">
                    <a:pos x="62" y="766"/>
                  </a:cxn>
                  <a:cxn ang="0">
                    <a:pos x="54" y="789"/>
                  </a:cxn>
                  <a:cxn ang="0">
                    <a:pos x="39" y="774"/>
                  </a:cxn>
                  <a:cxn ang="0">
                    <a:pos x="23" y="743"/>
                  </a:cxn>
                  <a:cxn ang="0">
                    <a:pos x="14" y="709"/>
                  </a:cxn>
                  <a:cxn ang="0">
                    <a:pos x="4" y="673"/>
                  </a:cxn>
                  <a:cxn ang="0">
                    <a:pos x="0" y="627"/>
                  </a:cxn>
                  <a:cxn ang="0">
                    <a:pos x="6" y="573"/>
                  </a:cxn>
                  <a:cxn ang="0">
                    <a:pos x="23" y="521"/>
                  </a:cxn>
                  <a:cxn ang="0">
                    <a:pos x="44" y="472"/>
                  </a:cxn>
                  <a:cxn ang="0">
                    <a:pos x="67" y="433"/>
                  </a:cxn>
                  <a:cxn ang="0">
                    <a:pos x="92" y="404"/>
                  </a:cxn>
                  <a:cxn ang="0">
                    <a:pos x="117" y="378"/>
                  </a:cxn>
                  <a:cxn ang="0">
                    <a:pos x="140" y="351"/>
                  </a:cxn>
                  <a:cxn ang="0">
                    <a:pos x="155" y="336"/>
                  </a:cxn>
                  <a:cxn ang="0">
                    <a:pos x="169" y="324"/>
                  </a:cxn>
                  <a:cxn ang="0">
                    <a:pos x="198" y="299"/>
                  </a:cxn>
                  <a:cxn ang="0">
                    <a:pos x="224" y="278"/>
                  </a:cxn>
                  <a:cxn ang="0">
                    <a:pos x="249" y="259"/>
                  </a:cxn>
                  <a:cxn ang="0">
                    <a:pos x="274" y="240"/>
                  </a:cxn>
                  <a:cxn ang="0">
                    <a:pos x="301" y="221"/>
                  </a:cxn>
                  <a:cxn ang="0">
                    <a:pos x="328" y="203"/>
                  </a:cxn>
                  <a:cxn ang="0">
                    <a:pos x="353" y="186"/>
                  </a:cxn>
                  <a:cxn ang="0">
                    <a:pos x="379" y="167"/>
                  </a:cxn>
                  <a:cxn ang="0">
                    <a:pos x="410" y="150"/>
                  </a:cxn>
                  <a:cxn ang="0">
                    <a:pos x="441" y="131"/>
                  </a:cxn>
                  <a:cxn ang="0">
                    <a:pos x="469" y="111"/>
                  </a:cxn>
                  <a:cxn ang="0">
                    <a:pos x="500" y="92"/>
                  </a:cxn>
                  <a:cxn ang="0">
                    <a:pos x="525" y="77"/>
                  </a:cxn>
                  <a:cxn ang="0">
                    <a:pos x="550" y="60"/>
                  </a:cxn>
                  <a:cxn ang="0">
                    <a:pos x="573" y="43"/>
                  </a:cxn>
                  <a:cxn ang="0">
                    <a:pos x="598" y="29"/>
                  </a:cxn>
                  <a:cxn ang="0">
                    <a:pos x="619" y="16"/>
                  </a:cxn>
                  <a:cxn ang="0">
                    <a:pos x="636" y="0"/>
                  </a:cxn>
                </a:cxnLst>
                <a:rect l="0" t="0" r="r" b="b"/>
                <a:pathLst>
                  <a:path w="640" h="791">
                    <a:moveTo>
                      <a:pt x="640" y="2"/>
                    </a:moveTo>
                    <a:lnTo>
                      <a:pt x="632" y="12"/>
                    </a:lnTo>
                    <a:lnTo>
                      <a:pt x="625" y="20"/>
                    </a:lnTo>
                    <a:lnTo>
                      <a:pt x="615" y="27"/>
                    </a:lnTo>
                    <a:lnTo>
                      <a:pt x="607" y="35"/>
                    </a:lnTo>
                    <a:lnTo>
                      <a:pt x="598" y="43"/>
                    </a:lnTo>
                    <a:lnTo>
                      <a:pt x="590" y="48"/>
                    </a:lnTo>
                    <a:lnTo>
                      <a:pt x="581" y="56"/>
                    </a:lnTo>
                    <a:lnTo>
                      <a:pt x="571" y="62"/>
                    </a:lnTo>
                    <a:lnTo>
                      <a:pt x="561" y="67"/>
                    </a:lnTo>
                    <a:lnTo>
                      <a:pt x="552" y="73"/>
                    </a:lnTo>
                    <a:lnTo>
                      <a:pt x="544" y="81"/>
                    </a:lnTo>
                    <a:lnTo>
                      <a:pt x="535" y="87"/>
                    </a:lnTo>
                    <a:lnTo>
                      <a:pt x="525" y="92"/>
                    </a:lnTo>
                    <a:lnTo>
                      <a:pt x="515" y="98"/>
                    </a:lnTo>
                    <a:lnTo>
                      <a:pt x="508" y="106"/>
                    </a:lnTo>
                    <a:lnTo>
                      <a:pt x="498" y="111"/>
                    </a:lnTo>
                    <a:lnTo>
                      <a:pt x="489" y="121"/>
                    </a:lnTo>
                    <a:lnTo>
                      <a:pt x="479" y="129"/>
                    </a:lnTo>
                    <a:lnTo>
                      <a:pt x="460" y="148"/>
                    </a:lnTo>
                    <a:lnTo>
                      <a:pt x="450" y="156"/>
                    </a:lnTo>
                    <a:lnTo>
                      <a:pt x="431" y="175"/>
                    </a:lnTo>
                    <a:lnTo>
                      <a:pt x="422" y="182"/>
                    </a:lnTo>
                    <a:lnTo>
                      <a:pt x="393" y="211"/>
                    </a:lnTo>
                    <a:lnTo>
                      <a:pt x="385" y="221"/>
                    </a:lnTo>
                    <a:lnTo>
                      <a:pt x="366" y="240"/>
                    </a:lnTo>
                    <a:lnTo>
                      <a:pt x="358" y="251"/>
                    </a:lnTo>
                    <a:lnTo>
                      <a:pt x="339" y="270"/>
                    </a:lnTo>
                    <a:lnTo>
                      <a:pt x="332" y="280"/>
                    </a:lnTo>
                    <a:lnTo>
                      <a:pt x="322" y="290"/>
                    </a:lnTo>
                    <a:lnTo>
                      <a:pt x="314" y="301"/>
                    </a:lnTo>
                    <a:lnTo>
                      <a:pt x="307" y="311"/>
                    </a:lnTo>
                    <a:lnTo>
                      <a:pt x="297" y="320"/>
                    </a:lnTo>
                    <a:lnTo>
                      <a:pt x="289" y="332"/>
                    </a:lnTo>
                    <a:lnTo>
                      <a:pt x="282" y="341"/>
                    </a:lnTo>
                    <a:lnTo>
                      <a:pt x="274" y="351"/>
                    </a:lnTo>
                    <a:lnTo>
                      <a:pt x="267" y="362"/>
                    </a:lnTo>
                    <a:lnTo>
                      <a:pt x="257" y="372"/>
                    </a:lnTo>
                    <a:lnTo>
                      <a:pt x="249" y="383"/>
                    </a:lnTo>
                    <a:lnTo>
                      <a:pt x="244" y="393"/>
                    </a:lnTo>
                    <a:lnTo>
                      <a:pt x="234" y="404"/>
                    </a:lnTo>
                    <a:lnTo>
                      <a:pt x="228" y="414"/>
                    </a:lnTo>
                    <a:lnTo>
                      <a:pt x="221" y="426"/>
                    </a:lnTo>
                    <a:lnTo>
                      <a:pt x="207" y="443"/>
                    </a:lnTo>
                    <a:lnTo>
                      <a:pt x="196" y="460"/>
                    </a:lnTo>
                    <a:lnTo>
                      <a:pt x="182" y="479"/>
                    </a:lnTo>
                    <a:lnTo>
                      <a:pt x="173" y="496"/>
                    </a:lnTo>
                    <a:lnTo>
                      <a:pt x="161" y="516"/>
                    </a:lnTo>
                    <a:lnTo>
                      <a:pt x="152" y="535"/>
                    </a:lnTo>
                    <a:lnTo>
                      <a:pt x="142" y="554"/>
                    </a:lnTo>
                    <a:lnTo>
                      <a:pt x="132" y="573"/>
                    </a:lnTo>
                    <a:lnTo>
                      <a:pt x="125" y="592"/>
                    </a:lnTo>
                    <a:lnTo>
                      <a:pt x="117" y="611"/>
                    </a:lnTo>
                    <a:lnTo>
                      <a:pt x="108" y="632"/>
                    </a:lnTo>
                    <a:lnTo>
                      <a:pt x="100" y="652"/>
                    </a:lnTo>
                    <a:lnTo>
                      <a:pt x="92" y="671"/>
                    </a:lnTo>
                    <a:lnTo>
                      <a:pt x="86" y="692"/>
                    </a:lnTo>
                    <a:lnTo>
                      <a:pt x="79" y="711"/>
                    </a:lnTo>
                    <a:lnTo>
                      <a:pt x="71" y="730"/>
                    </a:lnTo>
                    <a:lnTo>
                      <a:pt x="67" y="738"/>
                    </a:lnTo>
                    <a:lnTo>
                      <a:pt x="65" y="745"/>
                    </a:lnTo>
                    <a:lnTo>
                      <a:pt x="64" y="753"/>
                    </a:lnTo>
                    <a:lnTo>
                      <a:pt x="62" y="759"/>
                    </a:lnTo>
                    <a:lnTo>
                      <a:pt x="62" y="766"/>
                    </a:lnTo>
                    <a:lnTo>
                      <a:pt x="60" y="774"/>
                    </a:lnTo>
                    <a:lnTo>
                      <a:pt x="58" y="782"/>
                    </a:lnTo>
                    <a:lnTo>
                      <a:pt x="56" y="789"/>
                    </a:lnTo>
                    <a:lnTo>
                      <a:pt x="54" y="789"/>
                    </a:lnTo>
                    <a:lnTo>
                      <a:pt x="52" y="791"/>
                    </a:lnTo>
                    <a:lnTo>
                      <a:pt x="50" y="789"/>
                    </a:lnTo>
                    <a:lnTo>
                      <a:pt x="44" y="782"/>
                    </a:lnTo>
                    <a:lnTo>
                      <a:pt x="39" y="774"/>
                    </a:lnTo>
                    <a:lnTo>
                      <a:pt x="35" y="766"/>
                    </a:lnTo>
                    <a:lnTo>
                      <a:pt x="31" y="759"/>
                    </a:lnTo>
                    <a:lnTo>
                      <a:pt x="27" y="751"/>
                    </a:lnTo>
                    <a:lnTo>
                      <a:pt x="23" y="743"/>
                    </a:lnTo>
                    <a:lnTo>
                      <a:pt x="21" y="734"/>
                    </a:lnTo>
                    <a:lnTo>
                      <a:pt x="18" y="726"/>
                    </a:lnTo>
                    <a:lnTo>
                      <a:pt x="16" y="717"/>
                    </a:lnTo>
                    <a:lnTo>
                      <a:pt x="14" y="709"/>
                    </a:lnTo>
                    <a:lnTo>
                      <a:pt x="10" y="699"/>
                    </a:lnTo>
                    <a:lnTo>
                      <a:pt x="8" y="690"/>
                    </a:lnTo>
                    <a:lnTo>
                      <a:pt x="6" y="682"/>
                    </a:lnTo>
                    <a:lnTo>
                      <a:pt x="4" y="673"/>
                    </a:lnTo>
                    <a:lnTo>
                      <a:pt x="2" y="665"/>
                    </a:lnTo>
                    <a:lnTo>
                      <a:pt x="2" y="655"/>
                    </a:lnTo>
                    <a:lnTo>
                      <a:pt x="0" y="642"/>
                    </a:lnTo>
                    <a:lnTo>
                      <a:pt x="0" y="627"/>
                    </a:lnTo>
                    <a:lnTo>
                      <a:pt x="2" y="613"/>
                    </a:lnTo>
                    <a:lnTo>
                      <a:pt x="2" y="600"/>
                    </a:lnTo>
                    <a:lnTo>
                      <a:pt x="4" y="586"/>
                    </a:lnTo>
                    <a:lnTo>
                      <a:pt x="6" y="573"/>
                    </a:lnTo>
                    <a:lnTo>
                      <a:pt x="10" y="560"/>
                    </a:lnTo>
                    <a:lnTo>
                      <a:pt x="14" y="546"/>
                    </a:lnTo>
                    <a:lnTo>
                      <a:pt x="18" y="533"/>
                    </a:lnTo>
                    <a:lnTo>
                      <a:pt x="23" y="521"/>
                    </a:lnTo>
                    <a:lnTo>
                      <a:pt x="27" y="508"/>
                    </a:lnTo>
                    <a:lnTo>
                      <a:pt x="33" y="494"/>
                    </a:lnTo>
                    <a:lnTo>
                      <a:pt x="39" y="483"/>
                    </a:lnTo>
                    <a:lnTo>
                      <a:pt x="44" y="472"/>
                    </a:lnTo>
                    <a:lnTo>
                      <a:pt x="50" y="460"/>
                    </a:lnTo>
                    <a:lnTo>
                      <a:pt x="58" y="447"/>
                    </a:lnTo>
                    <a:lnTo>
                      <a:pt x="64" y="441"/>
                    </a:lnTo>
                    <a:lnTo>
                      <a:pt x="67" y="433"/>
                    </a:lnTo>
                    <a:lnTo>
                      <a:pt x="75" y="426"/>
                    </a:lnTo>
                    <a:lnTo>
                      <a:pt x="81" y="418"/>
                    </a:lnTo>
                    <a:lnTo>
                      <a:pt x="86" y="412"/>
                    </a:lnTo>
                    <a:lnTo>
                      <a:pt x="92" y="404"/>
                    </a:lnTo>
                    <a:lnTo>
                      <a:pt x="98" y="397"/>
                    </a:lnTo>
                    <a:lnTo>
                      <a:pt x="104" y="391"/>
                    </a:lnTo>
                    <a:lnTo>
                      <a:pt x="109" y="383"/>
                    </a:lnTo>
                    <a:lnTo>
                      <a:pt x="117" y="378"/>
                    </a:lnTo>
                    <a:lnTo>
                      <a:pt x="123" y="370"/>
                    </a:lnTo>
                    <a:lnTo>
                      <a:pt x="129" y="364"/>
                    </a:lnTo>
                    <a:lnTo>
                      <a:pt x="134" y="357"/>
                    </a:lnTo>
                    <a:lnTo>
                      <a:pt x="140" y="351"/>
                    </a:lnTo>
                    <a:lnTo>
                      <a:pt x="146" y="343"/>
                    </a:lnTo>
                    <a:lnTo>
                      <a:pt x="154" y="337"/>
                    </a:lnTo>
                    <a:lnTo>
                      <a:pt x="152" y="336"/>
                    </a:lnTo>
                    <a:lnTo>
                      <a:pt x="155" y="336"/>
                    </a:lnTo>
                    <a:lnTo>
                      <a:pt x="159" y="332"/>
                    </a:lnTo>
                    <a:lnTo>
                      <a:pt x="163" y="330"/>
                    </a:lnTo>
                    <a:lnTo>
                      <a:pt x="165" y="326"/>
                    </a:lnTo>
                    <a:lnTo>
                      <a:pt x="169" y="324"/>
                    </a:lnTo>
                    <a:lnTo>
                      <a:pt x="177" y="316"/>
                    </a:lnTo>
                    <a:lnTo>
                      <a:pt x="180" y="314"/>
                    </a:lnTo>
                    <a:lnTo>
                      <a:pt x="192" y="303"/>
                    </a:lnTo>
                    <a:lnTo>
                      <a:pt x="198" y="299"/>
                    </a:lnTo>
                    <a:lnTo>
                      <a:pt x="205" y="293"/>
                    </a:lnTo>
                    <a:lnTo>
                      <a:pt x="211" y="290"/>
                    </a:lnTo>
                    <a:lnTo>
                      <a:pt x="217" y="284"/>
                    </a:lnTo>
                    <a:lnTo>
                      <a:pt x="224" y="278"/>
                    </a:lnTo>
                    <a:lnTo>
                      <a:pt x="230" y="274"/>
                    </a:lnTo>
                    <a:lnTo>
                      <a:pt x="236" y="269"/>
                    </a:lnTo>
                    <a:lnTo>
                      <a:pt x="244" y="265"/>
                    </a:lnTo>
                    <a:lnTo>
                      <a:pt x="249" y="259"/>
                    </a:lnTo>
                    <a:lnTo>
                      <a:pt x="255" y="255"/>
                    </a:lnTo>
                    <a:lnTo>
                      <a:pt x="263" y="249"/>
                    </a:lnTo>
                    <a:lnTo>
                      <a:pt x="268" y="246"/>
                    </a:lnTo>
                    <a:lnTo>
                      <a:pt x="274" y="240"/>
                    </a:lnTo>
                    <a:lnTo>
                      <a:pt x="282" y="236"/>
                    </a:lnTo>
                    <a:lnTo>
                      <a:pt x="288" y="232"/>
                    </a:lnTo>
                    <a:lnTo>
                      <a:pt x="295" y="226"/>
                    </a:lnTo>
                    <a:lnTo>
                      <a:pt x="301" y="221"/>
                    </a:lnTo>
                    <a:lnTo>
                      <a:pt x="309" y="217"/>
                    </a:lnTo>
                    <a:lnTo>
                      <a:pt x="314" y="213"/>
                    </a:lnTo>
                    <a:lnTo>
                      <a:pt x="320" y="209"/>
                    </a:lnTo>
                    <a:lnTo>
                      <a:pt x="328" y="203"/>
                    </a:lnTo>
                    <a:lnTo>
                      <a:pt x="334" y="200"/>
                    </a:lnTo>
                    <a:lnTo>
                      <a:pt x="339" y="194"/>
                    </a:lnTo>
                    <a:lnTo>
                      <a:pt x="347" y="190"/>
                    </a:lnTo>
                    <a:lnTo>
                      <a:pt x="353" y="186"/>
                    </a:lnTo>
                    <a:lnTo>
                      <a:pt x="360" y="180"/>
                    </a:lnTo>
                    <a:lnTo>
                      <a:pt x="366" y="177"/>
                    </a:lnTo>
                    <a:lnTo>
                      <a:pt x="374" y="171"/>
                    </a:lnTo>
                    <a:lnTo>
                      <a:pt x="379" y="167"/>
                    </a:lnTo>
                    <a:lnTo>
                      <a:pt x="387" y="163"/>
                    </a:lnTo>
                    <a:lnTo>
                      <a:pt x="395" y="157"/>
                    </a:lnTo>
                    <a:lnTo>
                      <a:pt x="402" y="154"/>
                    </a:lnTo>
                    <a:lnTo>
                      <a:pt x="410" y="150"/>
                    </a:lnTo>
                    <a:lnTo>
                      <a:pt x="418" y="144"/>
                    </a:lnTo>
                    <a:lnTo>
                      <a:pt x="425" y="140"/>
                    </a:lnTo>
                    <a:lnTo>
                      <a:pt x="433" y="136"/>
                    </a:lnTo>
                    <a:lnTo>
                      <a:pt x="441" y="131"/>
                    </a:lnTo>
                    <a:lnTo>
                      <a:pt x="447" y="125"/>
                    </a:lnTo>
                    <a:lnTo>
                      <a:pt x="454" y="121"/>
                    </a:lnTo>
                    <a:lnTo>
                      <a:pt x="462" y="115"/>
                    </a:lnTo>
                    <a:lnTo>
                      <a:pt x="469" y="111"/>
                    </a:lnTo>
                    <a:lnTo>
                      <a:pt x="477" y="106"/>
                    </a:lnTo>
                    <a:lnTo>
                      <a:pt x="485" y="100"/>
                    </a:lnTo>
                    <a:lnTo>
                      <a:pt x="492" y="96"/>
                    </a:lnTo>
                    <a:lnTo>
                      <a:pt x="500" y="92"/>
                    </a:lnTo>
                    <a:lnTo>
                      <a:pt x="508" y="87"/>
                    </a:lnTo>
                    <a:lnTo>
                      <a:pt x="514" y="83"/>
                    </a:lnTo>
                    <a:lnTo>
                      <a:pt x="519" y="81"/>
                    </a:lnTo>
                    <a:lnTo>
                      <a:pt x="525" y="77"/>
                    </a:lnTo>
                    <a:lnTo>
                      <a:pt x="531" y="73"/>
                    </a:lnTo>
                    <a:lnTo>
                      <a:pt x="538" y="67"/>
                    </a:lnTo>
                    <a:lnTo>
                      <a:pt x="544" y="64"/>
                    </a:lnTo>
                    <a:lnTo>
                      <a:pt x="550" y="60"/>
                    </a:lnTo>
                    <a:lnTo>
                      <a:pt x="556" y="56"/>
                    </a:lnTo>
                    <a:lnTo>
                      <a:pt x="561" y="52"/>
                    </a:lnTo>
                    <a:lnTo>
                      <a:pt x="567" y="48"/>
                    </a:lnTo>
                    <a:lnTo>
                      <a:pt x="573" y="43"/>
                    </a:lnTo>
                    <a:lnTo>
                      <a:pt x="581" y="39"/>
                    </a:lnTo>
                    <a:lnTo>
                      <a:pt x="586" y="35"/>
                    </a:lnTo>
                    <a:lnTo>
                      <a:pt x="592" y="31"/>
                    </a:lnTo>
                    <a:lnTo>
                      <a:pt x="598" y="29"/>
                    </a:lnTo>
                    <a:lnTo>
                      <a:pt x="604" y="25"/>
                    </a:lnTo>
                    <a:lnTo>
                      <a:pt x="609" y="21"/>
                    </a:lnTo>
                    <a:lnTo>
                      <a:pt x="613" y="20"/>
                    </a:lnTo>
                    <a:lnTo>
                      <a:pt x="619" y="16"/>
                    </a:lnTo>
                    <a:lnTo>
                      <a:pt x="623" y="10"/>
                    </a:lnTo>
                    <a:lnTo>
                      <a:pt x="627" y="8"/>
                    </a:lnTo>
                    <a:lnTo>
                      <a:pt x="632" y="4"/>
                    </a:lnTo>
                    <a:lnTo>
                      <a:pt x="636" y="0"/>
                    </a:lnTo>
                    <a:lnTo>
                      <a:pt x="640" y="0"/>
                    </a:lnTo>
                    <a:lnTo>
                      <a:pt x="640" y="2"/>
                    </a:lnTo>
                    <a:close/>
                  </a:path>
                </a:pathLst>
              </a:custGeom>
              <a:solidFill>
                <a:srgbClr val="00FF00"/>
              </a:solidFill>
              <a:ln w="9525" cap="flat" cmpd="sng">
                <a:noFill/>
                <a:round/>
                <a:headEnd/>
                <a:tailEnd/>
              </a:ln>
              <a:effectLst>
                <a:outerShdw blurRad="190500" dist="228600" dir="2700000" algn="ctr">
                  <a:srgbClr val="000000">
                    <a:alpha val="30000"/>
                  </a:srgbClr>
                </a:outerShdw>
              </a:effectLst>
              <a:sp3d prstMaterial="matte">
                <a:bevelT w="127000" h="63500"/>
              </a:sp3d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7" name="Unknown Shape"/>
              <p:cNvSpPr>
                <a:spLocks/>
              </p:cNvSpPr>
              <p:nvPr/>
            </p:nvSpPr>
            <p:spPr bwMode="auto">
              <a:xfrm flipH="1">
                <a:off x="124" y="96"/>
                <a:ext cx="96" cy="384"/>
              </a:xfrm>
              <a:custGeom>
                <a:avLst/>
                <a:gdLst/>
                <a:ahLst/>
                <a:cxnLst>
                  <a:cxn ang="0">
                    <a:pos x="286" y="90"/>
                  </a:cxn>
                  <a:cxn ang="0">
                    <a:pos x="307" y="111"/>
                  </a:cxn>
                  <a:cxn ang="0">
                    <a:pos x="320" y="130"/>
                  </a:cxn>
                  <a:cxn ang="0">
                    <a:pos x="332" y="150"/>
                  </a:cxn>
                  <a:cxn ang="0">
                    <a:pos x="343" y="169"/>
                  </a:cxn>
                  <a:cxn ang="0">
                    <a:pos x="351" y="176"/>
                  </a:cxn>
                  <a:cxn ang="0">
                    <a:pos x="343" y="217"/>
                  </a:cxn>
                  <a:cxn ang="0">
                    <a:pos x="337" y="293"/>
                  </a:cxn>
                  <a:cxn ang="0">
                    <a:pos x="345" y="341"/>
                  </a:cxn>
                  <a:cxn ang="0">
                    <a:pos x="353" y="364"/>
                  </a:cxn>
                  <a:cxn ang="0">
                    <a:pos x="360" y="387"/>
                  </a:cxn>
                  <a:cxn ang="0">
                    <a:pos x="360" y="397"/>
                  </a:cxn>
                  <a:cxn ang="0">
                    <a:pos x="355" y="393"/>
                  </a:cxn>
                  <a:cxn ang="0">
                    <a:pos x="341" y="379"/>
                  </a:cxn>
                  <a:cxn ang="0">
                    <a:pos x="330" y="364"/>
                  </a:cxn>
                  <a:cxn ang="0">
                    <a:pos x="320" y="347"/>
                  </a:cxn>
                  <a:cxn ang="0">
                    <a:pos x="312" y="332"/>
                  </a:cxn>
                  <a:cxn ang="0">
                    <a:pos x="305" y="314"/>
                  </a:cxn>
                  <a:cxn ang="0">
                    <a:pos x="293" y="291"/>
                  </a:cxn>
                  <a:cxn ang="0">
                    <a:pos x="280" y="263"/>
                  </a:cxn>
                  <a:cxn ang="0">
                    <a:pos x="266" y="238"/>
                  </a:cxn>
                  <a:cxn ang="0">
                    <a:pos x="242" y="196"/>
                  </a:cxn>
                  <a:cxn ang="0">
                    <a:pos x="215" y="153"/>
                  </a:cxn>
                  <a:cxn ang="0">
                    <a:pos x="184" y="115"/>
                  </a:cxn>
                  <a:cxn ang="0">
                    <a:pos x="125" y="61"/>
                  </a:cxn>
                  <a:cxn ang="0">
                    <a:pos x="88" y="44"/>
                  </a:cxn>
                  <a:cxn ang="0">
                    <a:pos x="73" y="38"/>
                  </a:cxn>
                  <a:cxn ang="0">
                    <a:pos x="56" y="31"/>
                  </a:cxn>
                  <a:cxn ang="0">
                    <a:pos x="41" y="25"/>
                  </a:cxn>
                  <a:cxn ang="0">
                    <a:pos x="23" y="21"/>
                  </a:cxn>
                  <a:cxn ang="0">
                    <a:pos x="2" y="16"/>
                  </a:cxn>
                  <a:cxn ang="0">
                    <a:pos x="2" y="10"/>
                  </a:cxn>
                  <a:cxn ang="0">
                    <a:pos x="12" y="6"/>
                  </a:cxn>
                  <a:cxn ang="0">
                    <a:pos x="39" y="2"/>
                  </a:cxn>
                  <a:cxn ang="0">
                    <a:pos x="96" y="2"/>
                  </a:cxn>
                  <a:cxn ang="0">
                    <a:pos x="125" y="6"/>
                  </a:cxn>
                  <a:cxn ang="0">
                    <a:pos x="152" y="14"/>
                  </a:cxn>
                  <a:cxn ang="0">
                    <a:pos x="176" y="21"/>
                  </a:cxn>
                  <a:cxn ang="0">
                    <a:pos x="198" y="31"/>
                  </a:cxn>
                  <a:cxn ang="0">
                    <a:pos x="219" y="42"/>
                  </a:cxn>
                  <a:cxn ang="0">
                    <a:pos x="238" y="54"/>
                  </a:cxn>
                  <a:cxn ang="0">
                    <a:pos x="257" y="67"/>
                  </a:cxn>
                  <a:cxn ang="0">
                    <a:pos x="274" y="81"/>
                  </a:cxn>
                </a:cxnLst>
                <a:rect l="0" t="0" r="r" b="b"/>
                <a:pathLst>
                  <a:path w="362" h="397">
                    <a:moveTo>
                      <a:pt x="274" y="81"/>
                    </a:moveTo>
                    <a:lnTo>
                      <a:pt x="280" y="86"/>
                    </a:lnTo>
                    <a:lnTo>
                      <a:pt x="286" y="90"/>
                    </a:lnTo>
                    <a:lnTo>
                      <a:pt x="297" y="102"/>
                    </a:lnTo>
                    <a:lnTo>
                      <a:pt x="301" y="107"/>
                    </a:lnTo>
                    <a:lnTo>
                      <a:pt x="307" y="111"/>
                    </a:lnTo>
                    <a:lnTo>
                      <a:pt x="311" y="119"/>
                    </a:lnTo>
                    <a:lnTo>
                      <a:pt x="316" y="125"/>
                    </a:lnTo>
                    <a:lnTo>
                      <a:pt x="320" y="130"/>
                    </a:lnTo>
                    <a:lnTo>
                      <a:pt x="324" y="136"/>
                    </a:lnTo>
                    <a:lnTo>
                      <a:pt x="330" y="142"/>
                    </a:lnTo>
                    <a:lnTo>
                      <a:pt x="332" y="150"/>
                    </a:lnTo>
                    <a:lnTo>
                      <a:pt x="335" y="155"/>
                    </a:lnTo>
                    <a:lnTo>
                      <a:pt x="339" y="161"/>
                    </a:lnTo>
                    <a:lnTo>
                      <a:pt x="343" y="169"/>
                    </a:lnTo>
                    <a:lnTo>
                      <a:pt x="347" y="174"/>
                    </a:lnTo>
                    <a:lnTo>
                      <a:pt x="349" y="176"/>
                    </a:lnTo>
                    <a:lnTo>
                      <a:pt x="351" y="176"/>
                    </a:lnTo>
                    <a:lnTo>
                      <a:pt x="355" y="180"/>
                    </a:lnTo>
                    <a:lnTo>
                      <a:pt x="349" y="199"/>
                    </a:lnTo>
                    <a:lnTo>
                      <a:pt x="343" y="217"/>
                    </a:lnTo>
                    <a:lnTo>
                      <a:pt x="339" y="238"/>
                    </a:lnTo>
                    <a:lnTo>
                      <a:pt x="337" y="255"/>
                    </a:lnTo>
                    <a:lnTo>
                      <a:pt x="337" y="293"/>
                    </a:lnTo>
                    <a:lnTo>
                      <a:pt x="341" y="314"/>
                    </a:lnTo>
                    <a:lnTo>
                      <a:pt x="343" y="333"/>
                    </a:lnTo>
                    <a:lnTo>
                      <a:pt x="345" y="341"/>
                    </a:lnTo>
                    <a:lnTo>
                      <a:pt x="347" y="349"/>
                    </a:lnTo>
                    <a:lnTo>
                      <a:pt x="351" y="356"/>
                    </a:lnTo>
                    <a:lnTo>
                      <a:pt x="353" y="364"/>
                    </a:lnTo>
                    <a:lnTo>
                      <a:pt x="355" y="372"/>
                    </a:lnTo>
                    <a:lnTo>
                      <a:pt x="356" y="379"/>
                    </a:lnTo>
                    <a:lnTo>
                      <a:pt x="360" y="387"/>
                    </a:lnTo>
                    <a:lnTo>
                      <a:pt x="362" y="395"/>
                    </a:lnTo>
                    <a:lnTo>
                      <a:pt x="362" y="397"/>
                    </a:lnTo>
                    <a:lnTo>
                      <a:pt x="360" y="397"/>
                    </a:lnTo>
                    <a:lnTo>
                      <a:pt x="358" y="395"/>
                    </a:lnTo>
                    <a:lnTo>
                      <a:pt x="355" y="395"/>
                    </a:lnTo>
                    <a:lnTo>
                      <a:pt x="355" y="393"/>
                    </a:lnTo>
                    <a:lnTo>
                      <a:pt x="349" y="389"/>
                    </a:lnTo>
                    <a:lnTo>
                      <a:pt x="345" y="383"/>
                    </a:lnTo>
                    <a:lnTo>
                      <a:pt x="341" y="379"/>
                    </a:lnTo>
                    <a:lnTo>
                      <a:pt x="337" y="374"/>
                    </a:lnTo>
                    <a:lnTo>
                      <a:pt x="334" y="368"/>
                    </a:lnTo>
                    <a:lnTo>
                      <a:pt x="330" y="364"/>
                    </a:lnTo>
                    <a:lnTo>
                      <a:pt x="328" y="358"/>
                    </a:lnTo>
                    <a:lnTo>
                      <a:pt x="324" y="353"/>
                    </a:lnTo>
                    <a:lnTo>
                      <a:pt x="320" y="347"/>
                    </a:lnTo>
                    <a:lnTo>
                      <a:pt x="318" y="343"/>
                    </a:lnTo>
                    <a:lnTo>
                      <a:pt x="314" y="337"/>
                    </a:lnTo>
                    <a:lnTo>
                      <a:pt x="312" y="332"/>
                    </a:lnTo>
                    <a:lnTo>
                      <a:pt x="311" y="326"/>
                    </a:lnTo>
                    <a:lnTo>
                      <a:pt x="309" y="320"/>
                    </a:lnTo>
                    <a:lnTo>
                      <a:pt x="305" y="314"/>
                    </a:lnTo>
                    <a:lnTo>
                      <a:pt x="303" y="309"/>
                    </a:lnTo>
                    <a:lnTo>
                      <a:pt x="299" y="301"/>
                    </a:lnTo>
                    <a:lnTo>
                      <a:pt x="293" y="291"/>
                    </a:lnTo>
                    <a:lnTo>
                      <a:pt x="289" y="282"/>
                    </a:lnTo>
                    <a:lnTo>
                      <a:pt x="286" y="272"/>
                    </a:lnTo>
                    <a:lnTo>
                      <a:pt x="280" y="263"/>
                    </a:lnTo>
                    <a:lnTo>
                      <a:pt x="276" y="255"/>
                    </a:lnTo>
                    <a:lnTo>
                      <a:pt x="272" y="245"/>
                    </a:lnTo>
                    <a:lnTo>
                      <a:pt x="266" y="238"/>
                    </a:lnTo>
                    <a:lnTo>
                      <a:pt x="259" y="222"/>
                    </a:lnTo>
                    <a:lnTo>
                      <a:pt x="249" y="209"/>
                    </a:lnTo>
                    <a:lnTo>
                      <a:pt x="242" y="196"/>
                    </a:lnTo>
                    <a:lnTo>
                      <a:pt x="232" y="182"/>
                    </a:lnTo>
                    <a:lnTo>
                      <a:pt x="224" y="169"/>
                    </a:lnTo>
                    <a:lnTo>
                      <a:pt x="215" y="153"/>
                    </a:lnTo>
                    <a:lnTo>
                      <a:pt x="205" y="142"/>
                    </a:lnTo>
                    <a:lnTo>
                      <a:pt x="194" y="129"/>
                    </a:lnTo>
                    <a:lnTo>
                      <a:pt x="184" y="115"/>
                    </a:lnTo>
                    <a:lnTo>
                      <a:pt x="150" y="81"/>
                    </a:lnTo>
                    <a:lnTo>
                      <a:pt x="138" y="71"/>
                    </a:lnTo>
                    <a:lnTo>
                      <a:pt x="125" y="61"/>
                    </a:lnTo>
                    <a:lnTo>
                      <a:pt x="109" y="54"/>
                    </a:lnTo>
                    <a:lnTo>
                      <a:pt x="94" y="46"/>
                    </a:lnTo>
                    <a:lnTo>
                      <a:pt x="88" y="44"/>
                    </a:lnTo>
                    <a:lnTo>
                      <a:pt x="85" y="42"/>
                    </a:lnTo>
                    <a:lnTo>
                      <a:pt x="79" y="40"/>
                    </a:lnTo>
                    <a:lnTo>
                      <a:pt x="73" y="38"/>
                    </a:lnTo>
                    <a:lnTo>
                      <a:pt x="67" y="37"/>
                    </a:lnTo>
                    <a:lnTo>
                      <a:pt x="62" y="33"/>
                    </a:lnTo>
                    <a:lnTo>
                      <a:pt x="56" y="31"/>
                    </a:lnTo>
                    <a:lnTo>
                      <a:pt x="50" y="29"/>
                    </a:lnTo>
                    <a:lnTo>
                      <a:pt x="46" y="27"/>
                    </a:lnTo>
                    <a:lnTo>
                      <a:pt x="41" y="25"/>
                    </a:lnTo>
                    <a:lnTo>
                      <a:pt x="35" y="25"/>
                    </a:lnTo>
                    <a:lnTo>
                      <a:pt x="29" y="23"/>
                    </a:lnTo>
                    <a:lnTo>
                      <a:pt x="23" y="21"/>
                    </a:lnTo>
                    <a:lnTo>
                      <a:pt x="18" y="19"/>
                    </a:lnTo>
                    <a:lnTo>
                      <a:pt x="4" y="19"/>
                    </a:lnTo>
                    <a:lnTo>
                      <a:pt x="2" y="16"/>
                    </a:lnTo>
                    <a:lnTo>
                      <a:pt x="0" y="12"/>
                    </a:lnTo>
                    <a:lnTo>
                      <a:pt x="0" y="10"/>
                    </a:lnTo>
                    <a:lnTo>
                      <a:pt x="2" y="10"/>
                    </a:lnTo>
                    <a:lnTo>
                      <a:pt x="4" y="8"/>
                    </a:lnTo>
                    <a:lnTo>
                      <a:pt x="10" y="8"/>
                    </a:lnTo>
                    <a:lnTo>
                      <a:pt x="12" y="6"/>
                    </a:lnTo>
                    <a:lnTo>
                      <a:pt x="19" y="6"/>
                    </a:lnTo>
                    <a:lnTo>
                      <a:pt x="29" y="4"/>
                    </a:lnTo>
                    <a:lnTo>
                      <a:pt x="39" y="2"/>
                    </a:lnTo>
                    <a:lnTo>
                      <a:pt x="46" y="0"/>
                    </a:lnTo>
                    <a:lnTo>
                      <a:pt x="85" y="0"/>
                    </a:lnTo>
                    <a:lnTo>
                      <a:pt x="96" y="2"/>
                    </a:lnTo>
                    <a:lnTo>
                      <a:pt x="106" y="4"/>
                    </a:lnTo>
                    <a:lnTo>
                      <a:pt x="115" y="4"/>
                    </a:lnTo>
                    <a:lnTo>
                      <a:pt x="125" y="6"/>
                    </a:lnTo>
                    <a:lnTo>
                      <a:pt x="134" y="8"/>
                    </a:lnTo>
                    <a:lnTo>
                      <a:pt x="144" y="12"/>
                    </a:lnTo>
                    <a:lnTo>
                      <a:pt x="152" y="14"/>
                    </a:lnTo>
                    <a:lnTo>
                      <a:pt x="161" y="16"/>
                    </a:lnTo>
                    <a:lnTo>
                      <a:pt x="171" y="19"/>
                    </a:lnTo>
                    <a:lnTo>
                      <a:pt x="176" y="21"/>
                    </a:lnTo>
                    <a:lnTo>
                      <a:pt x="184" y="25"/>
                    </a:lnTo>
                    <a:lnTo>
                      <a:pt x="192" y="27"/>
                    </a:lnTo>
                    <a:lnTo>
                      <a:pt x="198" y="31"/>
                    </a:lnTo>
                    <a:lnTo>
                      <a:pt x="203" y="35"/>
                    </a:lnTo>
                    <a:lnTo>
                      <a:pt x="211" y="38"/>
                    </a:lnTo>
                    <a:lnTo>
                      <a:pt x="219" y="42"/>
                    </a:lnTo>
                    <a:lnTo>
                      <a:pt x="224" y="46"/>
                    </a:lnTo>
                    <a:lnTo>
                      <a:pt x="230" y="48"/>
                    </a:lnTo>
                    <a:lnTo>
                      <a:pt x="238" y="54"/>
                    </a:lnTo>
                    <a:lnTo>
                      <a:pt x="244" y="58"/>
                    </a:lnTo>
                    <a:lnTo>
                      <a:pt x="249" y="61"/>
                    </a:lnTo>
                    <a:lnTo>
                      <a:pt x="257" y="67"/>
                    </a:lnTo>
                    <a:lnTo>
                      <a:pt x="263" y="71"/>
                    </a:lnTo>
                    <a:lnTo>
                      <a:pt x="268" y="75"/>
                    </a:lnTo>
                    <a:lnTo>
                      <a:pt x="274" y="81"/>
                    </a:lnTo>
                    <a:close/>
                  </a:path>
                </a:pathLst>
              </a:custGeom>
              <a:solidFill>
                <a:srgbClr val="00FF00"/>
              </a:solidFill>
              <a:ln w="9525" cap="flat" cmpd="sng">
                <a:noFill/>
                <a:round/>
                <a:headEnd/>
                <a:tailEnd/>
              </a:ln>
              <a:effectLst>
                <a:outerShdw blurRad="190500" dist="228600" dir="2700000" algn="ctr">
                  <a:srgbClr val="000000">
                    <a:alpha val="30000"/>
                  </a:srgbClr>
                </a:outerShdw>
              </a:effectLst>
              <a:sp3d prstMaterial="matte">
                <a:bevelT w="127000" h="63500"/>
              </a:sp3d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88" name="Group 119"/>
              <p:cNvGrpSpPr>
                <a:grpSpLocks/>
              </p:cNvGrpSpPr>
              <p:nvPr/>
            </p:nvGrpSpPr>
            <p:grpSpPr bwMode="auto">
              <a:xfrm>
                <a:off x="52" y="0"/>
                <a:ext cx="289" cy="226"/>
                <a:chOff x="0" y="0"/>
                <a:chExt cx="386" cy="289"/>
              </a:xfrm>
            </p:grpSpPr>
            <p:sp>
              <p:nvSpPr>
                <p:cNvPr id="90" name="Unknown Shape"/>
                <p:cNvSpPr>
                  <a:spLocks/>
                </p:cNvSpPr>
                <p:nvPr/>
              </p:nvSpPr>
              <p:spPr bwMode="auto">
                <a:xfrm rot="17402457">
                  <a:off x="192" y="95"/>
                  <a:ext cx="193" cy="195"/>
                </a:xfrm>
                <a:custGeom>
                  <a:avLst/>
                  <a:gdLst/>
                  <a:ahLst/>
                  <a:cxnLst>
                    <a:cxn ang="0">
                      <a:pos x="185" y="119"/>
                    </a:cxn>
                    <a:cxn ang="0">
                      <a:pos x="193" y="165"/>
                    </a:cxn>
                    <a:cxn ang="0">
                      <a:pos x="191" y="209"/>
                    </a:cxn>
                    <a:cxn ang="0">
                      <a:pos x="180" y="253"/>
                    </a:cxn>
                    <a:cxn ang="0">
                      <a:pos x="166" y="280"/>
                    </a:cxn>
                    <a:cxn ang="0">
                      <a:pos x="153" y="289"/>
                    </a:cxn>
                    <a:cxn ang="0">
                      <a:pos x="141" y="291"/>
                    </a:cxn>
                    <a:cxn ang="0">
                      <a:pos x="128" y="293"/>
                    </a:cxn>
                    <a:cxn ang="0">
                      <a:pos x="109" y="295"/>
                    </a:cxn>
                    <a:cxn ang="0">
                      <a:pos x="97" y="293"/>
                    </a:cxn>
                    <a:cxn ang="0">
                      <a:pos x="72" y="291"/>
                    </a:cxn>
                    <a:cxn ang="0">
                      <a:pos x="53" y="289"/>
                    </a:cxn>
                    <a:cxn ang="0">
                      <a:pos x="40" y="287"/>
                    </a:cxn>
                    <a:cxn ang="0">
                      <a:pos x="28" y="285"/>
                    </a:cxn>
                    <a:cxn ang="0">
                      <a:pos x="21" y="281"/>
                    </a:cxn>
                    <a:cxn ang="0">
                      <a:pos x="15" y="280"/>
                    </a:cxn>
                    <a:cxn ang="0">
                      <a:pos x="9" y="278"/>
                    </a:cxn>
                    <a:cxn ang="0">
                      <a:pos x="3" y="274"/>
                    </a:cxn>
                    <a:cxn ang="0">
                      <a:pos x="0" y="199"/>
                    </a:cxn>
                    <a:cxn ang="0">
                      <a:pos x="5" y="167"/>
                    </a:cxn>
                    <a:cxn ang="0">
                      <a:pos x="11" y="147"/>
                    </a:cxn>
                    <a:cxn ang="0">
                      <a:pos x="17" y="128"/>
                    </a:cxn>
                    <a:cxn ang="0">
                      <a:pos x="22" y="109"/>
                    </a:cxn>
                    <a:cxn ang="0">
                      <a:pos x="30" y="90"/>
                    </a:cxn>
                    <a:cxn ang="0">
                      <a:pos x="40" y="71"/>
                    </a:cxn>
                    <a:cxn ang="0">
                      <a:pos x="49" y="54"/>
                    </a:cxn>
                    <a:cxn ang="0">
                      <a:pos x="61" y="36"/>
                    </a:cxn>
                    <a:cxn ang="0">
                      <a:pos x="72" y="25"/>
                    </a:cxn>
                    <a:cxn ang="0">
                      <a:pos x="82" y="13"/>
                    </a:cxn>
                    <a:cxn ang="0">
                      <a:pos x="93" y="4"/>
                    </a:cxn>
                    <a:cxn ang="0">
                      <a:pos x="107" y="0"/>
                    </a:cxn>
                    <a:cxn ang="0">
                      <a:pos x="122" y="4"/>
                    </a:cxn>
                    <a:cxn ang="0">
                      <a:pos x="135" y="13"/>
                    </a:cxn>
                    <a:cxn ang="0">
                      <a:pos x="149" y="29"/>
                    </a:cxn>
                    <a:cxn ang="0">
                      <a:pos x="158" y="42"/>
                    </a:cxn>
                    <a:cxn ang="0">
                      <a:pos x="166" y="55"/>
                    </a:cxn>
                    <a:cxn ang="0">
                      <a:pos x="170" y="69"/>
                    </a:cxn>
                    <a:cxn ang="0">
                      <a:pos x="176" y="82"/>
                    </a:cxn>
                    <a:cxn ang="0">
                      <a:pos x="180" y="98"/>
                    </a:cxn>
                  </a:cxnLst>
                  <a:rect l="0" t="0" r="r" b="b"/>
                  <a:pathLst>
                    <a:path w="193" h="295">
                      <a:moveTo>
                        <a:pt x="180" y="98"/>
                      </a:moveTo>
                      <a:lnTo>
                        <a:pt x="185" y="119"/>
                      </a:lnTo>
                      <a:lnTo>
                        <a:pt x="189" y="142"/>
                      </a:lnTo>
                      <a:lnTo>
                        <a:pt x="193" y="165"/>
                      </a:lnTo>
                      <a:lnTo>
                        <a:pt x="193" y="188"/>
                      </a:lnTo>
                      <a:lnTo>
                        <a:pt x="191" y="209"/>
                      </a:lnTo>
                      <a:lnTo>
                        <a:pt x="187" y="232"/>
                      </a:lnTo>
                      <a:lnTo>
                        <a:pt x="180" y="253"/>
                      </a:lnTo>
                      <a:lnTo>
                        <a:pt x="168" y="272"/>
                      </a:lnTo>
                      <a:lnTo>
                        <a:pt x="166" y="280"/>
                      </a:lnTo>
                      <a:lnTo>
                        <a:pt x="158" y="287"/>
                      </a:lnTo>
                      <a:lnTo>
                        <a:pt x="153" y="289"/>
                      </a:lnTo>
                      <a:lnTo>
                        <a:pt x="147" y="289"/>
                      </a:lnTo>
                      <a:lnTo>
                        <a:pt x="141" y="291"/>
                      </a:lnTo>
                      <a:lnTo>
                        <a:pt x="135" y="291"/>
                      </a:lnTo>
                      <a:lnTo>
                        <a:pt x="128" y="293"/>
                      </a:lnTo>
                      <a:lnTo>
                        <a:pt x="116" y="293"/>
                      </a:lnTo>
                      <a:lnTo>
                        <a:pt x="109" y="295"/>
                      </a:lnTo>
                      <a:lnTo>
                        <a:pt x="103" y="295"/>
                      </a:lnTo>
                      <a:lnTo>
                        <a:pt x="97" y="293"/>
                      </a:lnTo>
                      <a:lnTo>
                        <a:pt x="78" y="293"/>
                      </a:lnTo>
                      <a:lnTo>
                        <a:pt x="72" y="291"/>
                      </a:lnTo>
                      <a:lnTo>
                        <a:pt x="59" y="291"/>
                      </a:lnTo>
                      <a:lnTo>
                        <a:pt x="53" y="289"/>
                      </a:lnTo>
                      <a:lnTo>
                        <a:pt x="45" y="289"/>
                      </a:lnTo>
                      <a:lnTo>
                        <a:pt x="40" y="287"/>
                      </a:lnTo>
                      <a:lnTo>
                        <a:pt x="34" y="285"/>
                      </a:lnTo>
                      <a:lnTo>
                        <a:pt x="28" y="285"/>
                      </a:lnTo>
                      <a:lnTo>
                        <a:pt x="24" y="283"/>
                      </a:lnTo>
                      <a:lnTo>
                        <a:pt x="21" y="281"/>
                      </a:lnTo>
                      <a:lnTo>
                        <a:pt x="19" y="281"/>
                      </a:lnTo>
                      <a:lnTo>
                        <a:pt x="15" y="280"/>
                      </a:lnTo>
                      <a:lnTo>
                        <a:pt x="13" y="280"/>
                      </a:lnTo>
                      <a:lnTo>
                        <a:pt x="9" y="278"/>
                      </a:lnTo>
                      <a:lnTo>
                        <a:pt x="7" y="276"/>
                      </a:lnTo>
                      <a:lnTo>
                        <a:pt x="3" y="274"/>
                      </a:lnTo>
                      <a:lnTo>
                        <a:pt x="0" y="249"/>
                      </a:lnTo>
                      <a:lnTo>
                        <a:pt x="0" y="199"/>
                      </a:lnTo>
                      <a:lnTo>
                        <a:pt x="1" y="176"/>
                      </a:lnTo>
                      <a:lnTo>
                        <a:pt x="5" y="167"/>
                      </a:lnTo>
                      <a:lnTo>
                        <a:pt x="7" y="157"/>
                      </a:lnTo>
                      <a:lnTo>
                        <a:pt x="11" y="147"/>
                      </a:lnTo>
                      <a:lnTo>
                        <a:pt x="13" y="138"/>
                      </a:lnTo>
                      <a:lnTo>
                        <a:pt x="17" y="128"/>
                      </a:lnTo>
                      <a:lnTo>
                        <a:pt x="21" y="119"/>
                      </a:lnTo>
                      <a:lnTo>
                        <a:pt x="22" y="109"/>
                      </a:lnTo>
                      <a:lnTo>
                        <a:pt x="26" y="100"/>
                      </a:lnTo>
                      <a:lnTo>
                        <a:pt x="30" y="90"/>
                      </a:lnTo>
                      <a:lnTo>
                        <a:pt x="36" y="80"/>
                      </a:lnTo>
                      <a:lnTo>
                        <a:pt x="40" y="71"/>
                      </a:lnTo>
                      <a:lnTo>
                        <a:pt x="44" y="63"/>
                      </a:lnTo>
                      <a:lnTo>
                        <a:pt x="49" y="54"/>
                      </a:lnTo>
                      <a:lnTo>
                        <a:pt x="55" y="46"/>
                      </a:lnTo>
                      <a:lnTo>
                        <a:pt x="61" y="36"/>
                      </a:lnTo>
                      <a:lnTo>
                        <a:pt x="67" y="29"/>
                      </a:lnTo>
                      <a:lnTo>
                        <a:pt x="72" y="25"/>
                      </a:lnTo>
                      <a:lnTo>
                        <a:pt x="76" y="17"/>
                      </a:lnTo>
                      <a:lnTo>
                        <a:pt x="82" y="13"/>
                      </a:lnTo>
                      <a:lnTo>
                        <a:pt x="88" y="8"/>
                      </a:lnTo>
                      <a:lnTo>
                        <a:pt x="93" y="4"/>
                      </a:lnTo>
                      <a:lnTo>
                        <a:pt x="99" y="2"/>
                      </a:lnTo>
                      <a:lnTo>
                        <a:pt x="107" y="0"/>
                      </a:lnTo>
                      <a:lnTo>
                        <a:pt x="114" y="2"/>
                      </a:lnTo>
                      <a:lnTo>
                        <a:pt x="122" y="4"/>
                      </a:lnTo>
                      <a:lnTo>
                        <a:pt x="128" y="8"/>
                      </a:lnTo>
                      <a:lnTo>
                        <a:pt x="135" y="13"/>
                      </a:lnTo>
                      <a:lnTo>
                        <a:pt x="145" y="23"/>
                      </a:lnTo>
                      <a:lnTo>
                        <a:pt x="149" y="29"/>
                      </a:lnTo>
                      <a:lnTo>
                        <a:pt x="155" y="34"/>
                      </a:lnTo>
                      <a:lnTo>
                        <a:pt x="158" y="42"/>
                      </a:lnTo>
                      <a:lnTo>
                        <a:pt x="162" y="48"/>
                      </a:lnTo>
                      <a:lnTo>
                        <a:pt x="166" y="55"/>
                      </a:lnTo>
                      <a:lnTo>
                        <a:pt x="168" y="61"/>
                      </a:lnTo>
                      <a:lnTo>
                        <a:pt x="170" y="69"/>
                      </a:lnTo>
                      <a:lnTo>
                        <a:pt x="174" y="77"/>
                      </a:lnTo>
                      <a:lnTo>
                        <a:pt x="176" y="82"/>
                      </a:lnTo>
                      <a:lnTo>
                        <a:pt x="178" y="90"/>
                      </a:lnTo>
                      <a:lnTo>
                        <a:pt x="180" y="98"/>
                      </a:lnTo>
                      <a:close/>
                    </a:path>
                  </a:pathLst>
                </a:custGeom>
                <a:solidFill>
                  <a:srgbClr val="FFC97F"/>
                </a:solidFill>
                <a:ln w="9525" cap="flat" cmpd="sng">
                  <a:noFill/>
                  <a:round/>
                  <a:headEnd/>
                  <a:tailEnd/>
                </a:ln>
                <a:effectLst>
                  <a:outerShdw blurRad="190500" dist="228600" dir="2700000" algn="ctr">
                    <a:srgbClr val="000000">
                      <a:alpha val="30000"/>
                    </a:srgbClr>
                  </a:outerShdw>
                </a:effectLst>
                <a:sp3d prstMaterial="matte">
                  <a:bevelT w="127000" h="63500"/>
                </a:sp3d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1" name="Unknown Shape"/>
                <p:cNvSpPr>
                  <a:spLocks/>
                </p:cNvSpPr>
                <p:nvPr/>
              </p:nvSpPr>
              <p:spPr bwMode="auto">
                <a:xfrm rot="14358594">
                  <a:off x="1" y="-1"/>
                  <a:ext cx="193" cy="195"/>
                </a:xfrm>
                <a:custGeom>
                  <a:avLst/>
                  <a:gdLst/>
                  <a:ahLst/>
                  <a:cxnLst>
                    <a:cxn ang="0">
                      <a:pos x="185" y="119"/>
                    </a:cxn>
                    <a:cxn ang="0">
                      <a:pos x="193" y="165"/>
                    </a:cxn>
                    <a:cxn ang="0">
                      <a:pos x="191" y="209"/>
                    </a:cxn>
                    <a:cxn ang="0">
                      <a:pos x="180" y="253"/>
                    </a:cxn>
                    <a:cxn ang="0">
                      <a:pos x="166" y="280"/>
                    </a:cxn>
                    <a:cxn ang="0">
                      <a:pos x="153" y="289"/>
                    </a:cxn>
                    <a:cxn ang="0">
                      <a:pos x="141" y="291"/>
                    </a:cxn>
                    <a:cxn ang="0">
                      <a:pos x="128" y="293"/>
                    </a:cxn>
                    <a:cxn ang="0">
                      <a:pos x="109" y="295"/>
                    </a:cxn>
                    <a:cxn ang="0">
                      <a:pos x="97" y="293"/>
                    </a:cxn>
                    <a:cxn ang="0">
                      <a:pos x="72" y="291"/>
                    </a:cxn>
                    <a:cxn ang="0">
                      <a:pos x="53" y="289"/>
                    </a:cxn>
                    <a:cxn ang="0">
                      <a:pos x="40" y="287"/>
                    </a:cxn>
                    <a:cxn ang="0">
                      <a:pos x="28" y="285"/>
                    </a:cxn>
                    <a:cxn ang="0">
                      <a:pos x="21" y="281"/>
                    </a:cxn>
                    <a:cxn ang="0">
                      <a:pos x="15" y="280"/>
                    </a:cxn>
                    <a:cxn ang="0">
                      <a:pos x="9" y="278"/>
                    </a:cxn>
                    <a:cxn ang="0">
                      <a:pos x="3" y="274"/>
                    </a:cxn>
                    <a:cxn ang="0">
                      <a:pos x="0" y="199"/>
                    </a:cxn>
                    <a:cxn ang="0">
                      <a:pos x="5" y="167"/>
                    </a:cxn>
                    <a:cxn ang="0">
                      <a:pos x="11" y="147"/>
                    </a:cxn>
                    <a:cxn ang="0">
                      <a:pos x="17" y="128"/>
                    </a:cxn>
                    <a:cxn ang="0">
                      <a:pos x="22" y="109"/>
                    </a:cxn>
                    <a:cxn ang="0">
                      <a:pos x="30" y="90"/>
                    </a:cxn>
                    <a:cxn ang="0">
                      <a:pos x="40" y="71"/>
                    </a:cxn>
                    <a:cxn ang="0">
                      <a:pos x="49" y="54"/>
                    </a:cxn>
                    <a:cxn ang="0">
                      <a:pos x="61" y="36"/>
                    </a:cxn>
                    <a:cxn ang="0">
                      <a:pos x="72" y="25"/>
                    </a:cxn>
                    <a:cxn ang="0">
                      <a:pos x="82" y="13"/>
                    </a:cxn>
                    <a:cxn ang="0">
                      <a:pos x="93" y="4"/>
                    </a:cxn>
                    <a:cxn ang="0">
                      <a:pos x="107" y="0"/>
                    </a:cxn>
                    <a:cxn ang="0">
                      <a:pos x="122" y="4"/>
                    </a:cxn>
                    <a:cxn ang="0">
                      <a:pos x="135" y="13"/>
                    </a:cxn>
                    <a:cxn ang="0">
                      <a:pos x="149" y="29"/>
                    </a:cxn>
                    <a:cxn ang="0">
                      <a:pos x="158" y="42"/>
                    </a:cxn>
                    <a:cxn ang="0">
                      <a:pos x="166" y="55"/>
                    </a:cxn>
                    <a:cxn ang="0">
                      <a:pos x="170" y="69"/>
                    </a:cxn>
                    <a:cxn ang="0">
                      <a:pos x="176" y="82"/>
                    </a:cxn>
                    <a:cxn ang="0">
                      <a:pos x="180" y="98"/>
                    </a:cxn>
                  </a:cxnLst>
                  <a:rect l="0" t="0" r="r" b="b"/>
                  <a:pathLst>
                    <a:path w="193" h="295">
                      <a:moveTo>
                        <a:pt x="180" y="98"/>
                      </a:moveTo>
                      <a:lnTo>
                        <a:pt x="185" y="119"/>
                      </a:lnTo>
                      <a:lnTo>
                        <a:pt x="189" y="142"/>
                      </a:lnTo>
                      <a:lnTo>
                        <a:pt x="193" y="165"/>
                      </a:lnTo>
                      <a:lnTo>
                        <a:pt x="193" y="188"/>
                      </a:lnTo>
                      <a:lnTo>
                        <a:pt x="191" y="209"/>
                      </a:lnTo>
                      <a:lnTo>
                        <a:pt x="187" y="232"/>
                      </a:lnTo>
                      <a:lnTo>
                        <a:pt x="180" y="253"/>
                      </a:lnTo>
                      <a:lnTo>
                        <a:pt x="168" y="272"/>
                      </a:lnTo>
                      <a:lnTo>
                        <a:pt x="166" y="280"/>
                      </a:lnTo>
                      <a:lnTo>
                        <a:pt x="158" y="287"/>
                      </a:lnTo>
                      <a:lnTo>
                        <a:pt x="153" y="289"/>
                      </a:lnTo>
                      <a:lnTo>
                        <a:pt x="147" y="289"/>
                      </a:lnTo>
                      <a:lnTo>
                        <a:pt x="141" y="291"/>
                      </a:lnTo>
                      <a:lnTo>
                        <a:pt x="135" y="291"/>
                      </a:lnTo>
                      <a:lnTo>
                        <a:pt x="128" y="293"/>
                      </a:lnTo>
                      <a:lnTo>
                        <a:pt x="116" y="293"/>
                      </a:lnTo>
                      <a:lnTo>
                        <a:pt x="109" y="295"/>
                      </a:lnTo>
                      <a:lnTo>
                        <a:pt x="103" y="295"/>
                      </a:lnTo>
                      <a:lnTo>
                        <a:pt x="97" y="293"/>
                      </a:lnTo>
                      <a:lnTo>
                        <a:pt x="78" y="293"/>
                      </a:lnTo>
                      <a:lnTo>
                        <a:pt x="72" y="291"/>
                      </a:lnTo>
                      <a:lnTo>
                        <a:pt x="59" y="291"/>
                      </a:lnTo>
                      <a:lnTo>
                        <a:pt x="53" y="289"/>
                      </a:lnTo>
                      <a:lnTo>
                        <a:pt x="45" y="289"/>
                      </a:lnTo>
                      <a:lnTo>
                        <a:pt x="40" y="287"/>
                      </a:lnTo>
                      <a:lnTo>
                        <a:pt x="34" y="285"/>
                      </a:lnTo>
                      <a:lnTo>
                        <a:pt x="28" y="285"/>
                      </a:lnTo>
                      <a:lnTo>
                        <a:pt x="24" y="283"/>
                      </a:lnTo>
                      <a:lnTo>
                        <a:pt x="21" y="281"/>
                      </a:lnTo>
                      <a:lnTo>
                        <a:pt x="19" y="281"/>
                      </a:lnTo>
                      <a:lnTo>
                        <a:pt x="15" y="280"/>
                      </a:lnTo>
                      <a:lnTo>
                        <a:pt x="13" y="280"/>
                      </a:lnTo>
                      <a:lnTo>
                        <a:pt x="9" y="278"/>
                      </a:lnTo>
                      <a:lnTo>
                        <a:pt x="7" y="276"/>
                      </a:lnTo>
                      <a:lnTo>
                        <a:pt x="3" y="274"/>
                      </a:lnTo>
                      <a:lnTo>
                        <a:pt x="0" y="249"/>
                      </a:lnTo>
                      <a:lnTo>
                        <a:pt x="0" y="199"/>
                      </a:lnTo>
                      <a:lnTo>
                        <a:pt x="1" y="176"/>
                      </a:lnTo>
                      <a:lnTo>
                        <a:pt x="5" y="167"/>
                      </a:lnTo>
                      <a:lnTo>
                        <a:pt x="7" y="157"/>
                      </a:lnTo>
                      <a:lnTo>
                        <a:pt x="11" y="147"/>
                      </a:lnTo>
                      <a:lnTo>
                        <a:pt x="13" y="138"/>
                      </a:lnTo>
                      <a:lnTo>
                        <a:pt x="17" y="128"/>
                      </a:lnTo>
                      <a:lnTo>
                        <a:pt x="21" y="119"/>
                      </a:lnTo>
                      <a:lnTo>
                        <a:pt x="22" y="109"/>
                      </a:lnTo>
                      <a:lnTo>
                        <a:pt x="26" y="100"/>
                      </a:lnTo>
                      <a:lnTo>
                        <a:pt x="30" y="90"/>
                      </a:lnTo>
                      <a:lnTo>
                        <a:pt x="36" y="80"/>
                      </a:lnTo>
                      <a:lnTo>
                        <a:pt x="40" y="71"/>
                      </a:lnTo>
                      <a:lnTo>
                        <a:pt x="44" y="63"/>
                      </a:lnTo>
                      <a:lnTo>
                        <a:pt x="49" y="54"/>
                      </a:lnTo>
                      <a:lnTo>
                        <a:pt x="55" y="46"/>
                      </a:lnTo>
                      <a:lnTo>
                        <a:pt x="61" y="36"/>
                      </a:lnTo>
                      <a:lnTo>
                        <a:pt x="67" y="29"/>
                      </a:lnTo>
                      <a:lnTo>
                        <a:pt x="72" y="25"/>
                      </a:lnTo>
                      <a:lnTo>
                        <a:pt x="76" y="17"/>
                      </a:lnTo>
                      <a:lnTo>
                        <a:pt x="82" y="13"/>
                      </a:lnTo>
                      <a:lnTo>
                        <a:pt x="88" y="8"/>
                      </a:lnTo>
                      <a:lnTo>
                        <a:pt x="93" y="4"/>
                      </a:lnTo>
                      <a:lnTo>
                        <a:pt x="99" y="2"/>
                      </a:lnTo>
                      <a:lnTo>
                        <a:pt x="107" y="0"/>
                      </a:lnTo>
                      <a:lnTo>
                        <a:pt x="114" y="2"/>
                      </a:lnTo>
                      <a:lnTo>
                        <a:pt x="122" y="4"/>
                      </a:lnTo>
                      <a:lnTo>
                        <a:pt x="128" y="8"/>
                      </a:lnTo>
                      <a:lnTo>
                        <a:pt x="135" y="13"/>
                      </a:lnTo>
                      <a:lnTo>
                        <a:pt x="145" y="23"/>
                      </a:lnTo>
                      <a:lnTo>
                        <a:pt x="149" y="29"/>
                      </a:lnTo>
                      <a:lnTo>
                        <a:pt x="155" y="34"/>
                      </a:lnTo>
                      <a:lnTo>
                        <a:pt x="158" y="42"/>
                      </a:lnTo>
                      <a:lnTo>
                        <a:pt x="162" y="48"/>
                      </a:lnTo>
                      <a:lnTo>
                        <a:pt x="166" y="55"/>
                      </a:lnTo>
                      <a:lnTo>
                        <a:pt x="168" y="61"/>
                      </a:lnTo>
                      <a:lnTo>
                        <a:pt x="170" y="69"/>
                      </a:lnTo>
                      <a:lnTo>
                        <a:pt x="174" y="77"/>
                      </a:lnTo>
                      <a:lnTo>
                        <a:pt x="176" y="82"/>
                      </a:lnTo>
                      <a:lnTo>
                        <a:pt x="178" y="90"/>
                      </a:lnTo>
                      <a:lnTo>
                        <a:pt x="180" y="98"/>
                      </a:lnTo>
                      <a:close/>
                    </a:path>
                  </a:pathLst>
                </a:custGeom>
                <a:solidFill>
                  <a:srgbClr val="FFC97F"/>
                </a:solidFill>
                <a:ln w="9525" cap="flat" cmpd="sng">
                  <a:noFill/>
                  <a:round/>
                  <a:headEnd/>
                  <a:tailEnd/>
                </a:ln>
                <a:effectLst>
                  <a:outerShdw blurRad="190500" dist="228600" dir="2700000" algn="ctr">
                    <a:srgbClr val="000000">
                      <a:alpha val="30000"/>
                    </a:srgbClr>
                  </a:outerShdw>
                </a:effectLst>
                <a:sp3d prstMaterial="matte">
                  <a:bevelT w="127000" h="63500"/>
                </a:sp3d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89" name="Unknown Shape"/>
              <p:cNvSpPr>
                <a:spLocks/>
              </p:cNvSpPr>
              <p:nvPr/>
            </p:nvSpPr>
            <p:spPr bwMode="auto">
              <a:xfrm rot="14073898" flipH="1">
                <a:off x="48" y="148"/>
                <a:ext cx="120" cy="216"/>
              </a:xfrm>
              <a:custGeom>
                <a:avLst/>
                <a:gdLst/>
                <a:ahLst/>
                <a:cxnLst>
                  <a:cxn ang="0">
                    <a:pos x="615" y="27"/>
                  </a:cxn>
                  <a:cxn ang="0">
                    <a:pos x="581" y="56"/>
                  </a:cxn>
                  <a:cxn ang="0">
                    <a:pos x="544" y="81"/>
                  </a:cxn>
                  <a:cxn ang="0">
                    <a:pos x="508" y="106"/>
                  </a:cxn>
                  <a:cxn ang="0">
                    <a:pos x="460" y="148"/>
                  </a:cxn>
                  <a:cxn ang="0">
                    <a:pos x="393" y="211"/>
                  </a:cxn>
                  <a:cxn ang="0">
                    <a:pos x="339" y="270"/>
                  </a:cxn>
                  <a:cxn ang="0">
                    <a:pos x="307" y="311"/>
                  </a:cxn>
                  <a:cxn ang="0">
                    <a:pos x="274" y="351"/>
                  </a:cxn>
                  <a:cxn ang="0">
                    <a:pos x="244" y="393"/>
                  </a:cxn>
                  <a:cxn ang="0">
                    <a:pos x="207" y="443"/>
                  </a:cxn>
                  <a:cxn ang="0">
                    <a:pos x="161" y="516"/>
                  </a:cxn>
                  <a:cxn ang="0">
                    <a:pos x="125" y="592"/>
                  </a:cxn>
                  <a:cxn ang="0">
                    <a:pos x="92" y="671"/>
                  </a:cxn>
                  <a:cxn ang="0">
                    <a:pos x="67" y="738"/>
                  </a:cxn>
                  <a:cxn ang="0">
                    <a:pos x="62" y="766"/>
                  </a:cxn>
                  <a:cxn ang="0">
                    <a:pos x="54" y="789"/>
                  </a:cxn>
                  <a:cxn ang="0">
                    <a:pos x="39" y="774"/>
                  </a:cxn>
                  <a:cxn ang="0">
                    <a:pos x="23" y="743"/>
                  </a:cxn>
                  <a:cxn ang="0">
                    <a:pos x="14" y="709"/>
                  </a:cxn>
                  <a:cxn ang="0">
                    <a:pos x="4" y="673"/>
                  </a:cxn>
                  <a:cxn ang="0">
                    <a:pos x="0" y="627"/>
                  </a:cxn>
                  <a:cxn ang="0">
                    <a:pos x="6" y="573"/>
                  </a:cxn>
                  <a:cxn ang="0">
                    <a:pos x="23" y="521"/>
                  </a:cxn>
                  <a:cxn ang="0">
                    <a:pos x="44" y="472"/>
                  </a:cxn>
                  <a:cxn ang="0">
                    <a:pos x="67" y="433"/>
                  </a:cxn>
                  <a:cxn ang="0">
                    <a:pos x="92" y="404"/>
                  </a:cxn>
                  <a:cxn ang="0">
                    <a:pos x="117" y="378"/>
                  </a:cxn>
                  <a:cxn ang="0">
                    <a:pos x="140" y="351"/>
                  </a:cxn>
                  <a:cxn ang="0">
                    <a:pos x="155" y="336"/>
                  </a:cxn>
                  <a:cxn ang="0">
                    <a:pos x="169" y="324"/>
                  </a:cxn>
                  <a:cxn ang="0">
                    <a:pos x="198" y="299"/>
                  </a:cxn>
                  <a:cxn ang="0">
                    <a:pos x="224" y="278"/>
                  </a:cxn>
                  <a:cxn ang="0">
                    <a:pos x="249" y="259"/>
                  </a:cxn>
                  <a:cxn ang="0">
                    <a:pos x="274" y="240"/>
                  </a:cxn>
                  <a:cxn ang="0">
                    <a:pos x="301" y="221"/>
                  </a:cxn>
                  <a:cxn ang="0">
                    <a:pos x="328" y="203"/>
                  </a:cxn>
                  <a:cxn ang="0">
                    <a:pos x="353" y="186"/>
                  </a:cxn>
                  <a:cxn ang="0">
                    <a:pos x="379" y="167"/>
                  </a:cxn>
                  <a:cxn ang="0">
                    <a:pos x="410" y="150"/>
                  </a:cxn>
                  <a:cxn ang="0">
                    <a:pos x="441" y="131"/>
                  </a:cxn>
                  <a:cxn ang="0">
                    <a:pos x="469" y="111"/>
                  </a:cxn>
                  <a:cxn ang="0">
                    <a:pos x="500" y="92"/>
                  </a:cxn>
                  <a:cxn ang="0">
                    <a:pos x="525" y="77"/>
                  </a:cxn>
                  <a:cxn ang="0">
                    <a:pos x="550" y="60"/>
                  </a:cxn>
                  <a:cxn ang="0">
                    <a:pos x="573" y="43"/>
                  </a:cxn>
                  <a:cxn ang="0">
                    <a:pos x="598" y="29"/>
                  </a:cxn>
                  <a:cxn ang="0">
                    <a:pos x="619" y="16"/>
                  </a:cxn>
                  <a:cxn ang="0">
                    <a:pos x="636" y="0"/>
                  </a:cxn>
                </a:cxnLst>
                <a:rect l="0" t="0" r="r" b="b"/>
                <a:pathLst>
                  <a:path w="640" h="791">
                    <a:moveTo>
                      <a:pt x="640" y="2"/>
                    </a:moveTo>
                    <a:lnTo>
                      <a:pt x="632" y="12"/>
                    </a:lnTo>
                    <a:lnTo>
                      <a:pt x="625" y="20"/>
                    </a:lnTo>
                    <a:lnTo>
                      <a:pt x="615" y="27"/>
                    </a:lnTo>
                    <a:lnTo>
                      <a:pt x="607" y="35"/>
                    </a:lnTo>
                    <a:lnTo>
                      <a:pt x="598" y="43"/>
                    </a:lnTo>
                    <a:lnTo>
                      <a:pt x="590" y="48"/>
                    </a:lnTo>
                    <a:lnTo>
                      <a:pt x="581" y="56"/>
                    </a:lnTo>
                    <a:lnTo>
                      <a:pt x="571" y="62"/>
                    </a:lnTo>
                    <a:lnTo>
                      <a:pt x="561" y="67"/>
                    </a:lnTo>
                    <a:lnTo>
                      <a:pt x="552" y="73"/>
                    </a:lnTo>
                    <a:lnTo>
                      <a:pt x="544" y="81"/>
                    </a:lnTo>
                    <a:lnTo>
                      <a:pt x="535" y="87"/>
                    </a:lnTo>
                    <a:lnTo>
                      <a:pt x="525" y="92"/>
                    </a:lnTo>
                    <a:lnTo>
                      <a:pt x="515" y="98"/>
                    </a:lnTo>
                    <a:lnTo>
                      <a:pt x="508" y="106"/>
                    </a:lnTo>
                    <a:lnTo>
                      <a:pt x="498" y="111"/>
                    </a:lnTo>
                    <a:lnTo>
                      <a:pt x="489" y="121"/>
                    </a:lnTo>
                    <a:lnTo>
                      <a:pt x="479" y="129"/>
                    </a:lnTo>
                    <a:lnTo>
                      <a:pt x="460" y="148"/>
                    </a:lnTo>
                    <a:lnTo>
                      <a:pt x="450" y="156"/>
                    </a:lnTo>
                    <a:lnTo>
                      <a:pt x="431" y="175"/>
                    </a:lnTo>
                    <a:lnTo>
                      <a:pt x="422" y="182"/>
                    </a:lnTo>
                    <a:lnTo>
                      <a:pt x="393" y="211"/>
                    </a:lnTo>
                    <a:lnTo>
                      <a:pt x="385" y="221"/>
                    </a:lnTo>
                    <a:lnTo>
                      <a:pt x="366" y="240"/>
                    </a:lnTo>
                    <a:lnTo>
                      <a:pt x="358" y="251"/>
                    </a:lnTo>
                    <a:lnTo>
                      <a:pt x="339" y="270"/>
                    </a:lnTo>
                    <a:lnTo>
                      <a:pt x="332" y="280"/>
                    </a:lnTo>
                    <a:lnTo>
                      <a:pt x="322" y="290"/>
                    </a:lnTo>
                    <a:lnTo>
                      <a:pt x="314" y="301"/>
                    </a:lnTo>
                    <a:lnTo>
                      <a:pt x="307" y="311"/>
                    </a:lnTo>
                    <a:lnTo>
                      <a:pt x="297" y="320"/>
                    </a:lnTo>
                    <a:lnTo>
                      <a:pt x="289" y="332"/>
                    </a:lnTo>
                    <a:lnTo>
                      <a:pt x="282" y="341"/>
                    </a:lnTo>
                    <a:lnTo>
                      <a:pt x="274" y="351"/>
                    </a:lnTo>
                    <a:lnTo>
                      <a:pt x="267" y="362"/>
                    </a:lnTo>
                    <a:lnTo>
                      <a:pt x="257" y="372"/>
                    </a:lnTo>
                    <a:lnTo>
                      <a:pt x="249" y="383"/>
                    </a:lnTo>
                    <a:lnTo>
                      <a:pt x="244" y="393"/>
                    </a:lnTo>
                    <a:lnTo>
                      <a:pt x="234" y="404"/>
                    </a:lnTo>
                    <a:lnTo>
                      <a:pt x="228" y="414"/>
                    </a:lnTo>
                    <a:lnTo>
                      <a:pt x="221" y="426"/>
                    </a:lnTo>
                    <a:lnTo>
                      <a:pt x="207" y="443"/>
                    </a:lnTo>
                    <a:lnTo>
                      <a:pt x="196" y="460"/>
                    </a:lnTo>
                    <a:lnTo>
                      <a:pt x="182" y="479"/>
                    </a:lnTo>
                    <a:lnTo>
                      <a:pt x="173" y="496"/>
                    </a:lnTo>
                    <a:lnTo>
                      <a:pt x="161" y="516"/>
                    </a:lnTo>
                    <a:lnTo>
                      <a:pt x="152" y="535"/>
                    </a:lnTo>
                    <a:lnTo>
                      <a:pt x="142" y="554"/>
                    </a:lnTo>
                    <a:lnTo>
                      <a:pt x="132" y="573"/>
                    </a:lnTo>
                    <a:lnTo>
                      <a:pt x="125" y="592"/>
                    </a:lnTo>
                    <a:lnTo>
                      <a:pt x="117" y="611"/>
                    </a:lnTo>
                    <a:lnTo>
                      <a:pt x="108" y="632"/>
                    </a:lnTo>
                    <a:lnTo>
                      <a:pt x="100" y="652"/>
                    </a:lnTo>
                    <a:lnTo>
                      <a:pt x="92" y="671"/>
                    </a:lnTo>
                    <a:lnTo>
                      <a:pt x="86" y="692"/>
                    </a:lnTo>
                    <a:lnTo>
                      <a:pt x="79" y="711"/>
                    </a:lnTo>
                    <a:lnTo>
                      <a:pt x="71" y="730"/>
                    </a:lnTo>
                    <a:lnTo>
                      <a:pt x="67" y="738"/>
                    </a:lnTo>
                    <a:lnTo>
                      <a:pt x="65" y="745"/>
                    </a:lnTo>
                    <a:lnTo>
                      <a:pt x="64" y="753"/>
                    </a:lnTo>
                    <a:lnTo>
                      <a:pt x="62" y="759"/>
                    </a:lnTo>
                    <a:lnTo>
                      <a:pt x="62" y="766"/>
                    </a:lnTo>
                    <a:lnTo>
                      <a:pt x="60" y="774"/>
                    </a:lnTo>
                    <a:lnTo>
                      <a:pt x="58" y="782"/>
                    </a:lnTo>
                    <a:lnTo>
                      <a:pt x="56" y="789"/>
                    </a:lnTo>
                    <a:lnTo>
                      <a:pt x="54" y="789"/>
                    </a:lnTo>
                    <a:lnTo>
                      <a:pt x="52" y="791"/>
                    </a:lnTo>
                    <a:lnTo>
                      <a:pt x="50" y="789"/>
                    </a:lnTo>
                    <a:lnTo>
                      <a:pt x="44" y="782"/>
                    </a:lnTo>
                    <a:lnTo>
                      <a:pt x="39" y="774"/>
                    </a:lnTo>
                    <a:lnTo>
                      <a:pt x="35" y="766"/>
                    </a:lnTo>
                    <a:lnTo>
                      <a:pt x="31" y="759"/>
                    </a:lnTo>
                    <a:lnTo>
                      <a:pt x="27" y="751"/>
                    </a:lnTo>
                    <a:lnTo>
                      <a:pt x="23" y="743"/>
                    </a:lnTo>
                    <a:lnTo>
                      <a:pt x="21" y="734"/>
                    </a:lnTo>
                    <a:lnTo>
                      <a:pt x="18" y="726"/>
                    </a:lnTo>
                    <a:lnTo>
                      <a:pt x="16" y="717"/>
                    </a:lnTo>
                    <a:lnTo>
                      <a:pt x="14" y="709"/>
                    </a:lnTo>
                    <a:lnTo>
                      <a:pt x="10" y="699"/>
                    </a:lnTo>
                    <a:lnTo>
                      <a:pt x="8" y="690"/>
                    </a:lnTo>
                    <a:lnTo>
                      <a:pt x="6" y="682"/>
                    </a:lnTo>
                    <a:lnTo>
                      <a:pt x="4" y="673"/>
                    </a:lnTo>
                    <a:lnTo>
                      <a:pt x="2" y="665"/>
                    </a:lnTo>
                    <a:lnTo>
                      <a:pt x="2" y="655"/>
                    </a:lnTo>
                    <a:lnTo>
                      <a:pt x="0" y="642"/>
                    </a:lnTo>
                    <a:lnTo>
                      <a:pt x="0" y="627"/>
                    </a:lnTo>
                    <a:lnTo>
                      <a:pt x="2" y="613"/>
                    </a:lnTo>
                    <a:lnTo>
                      <a:pt x="2" y="600"/>
                    </a:lnTo>
                    <a:lnTo>
                      <a:pt x="4" y="586"/>
                    </a:lnTo>
                    <a:lnTo>
                      <a:pt x="6" y="573"/>
                    </a:lnTo>
                    <a:lnTo>
                      <a:pt x="10" y="560"/>
                    </a:lnTo>
                    <a:lnTo>
                      <a:pt x="14" y="546"/>
                    </a:lnTo>
                    <a:lnTo>
                      <a:pt x="18" y="533"/>
                    </a:lnTo>
                    <a:lnTo>
                      <a:pt x="23" y="521"/>
                    </a:lnTo>
                    <a:lnTo>
                      <a:pt x="27" y="508"/>
                    </a:lnTo>
                    <a:lnTo>
                      <a:pt x="33" y="494"/>
                    </a:lnTo>
                    <a:lnTo>
                      <a:pt x="39" y="483"/>
                    </a:lnTo>
                    <a:lnTo>
                      <a:pt x="44" y="472"/>
                    </a:lnTo>
                    <a:lnTo>
                      <a:pt x="50" y="460"/>
                    </a:lnTo>
                    <a:lnTo>
                      <a:pt x="58" y="447"/>
                    </a:lnTo>
                    <a:lnTo>
                      <a:pt x="64" y="441"/>
                    </a:lnTo>
                    <a:lnTo>
                      <a:pt x="67" y="433"/>
                    </a:lnTo>
                    <a:lnTo>
                      <a:pt x="75" y="426"/>
                    </a:lnTo>
                    <a:lnTo>
                      <a:pt x="81" y="418"/>
                    </a:lnTo>
                    <a:lnTo>
                      <a:pt x="86" y="412"/>
                    </a:lnTo>
                    <a:lnTo>
                      <a:pt x="92" y="404"/>
                    </a:lnTo>
                    <a:lnTo>
                      <a:pt x="98" y="397"/>
                    </a:lnTo>
                    <a:lnTo>
                      <a:pt x="104" y="391"/>
                    </a:lnTo>
                    <a:lnTo>
                      <a:pt x="109" y="383"/>
                    </a:lnTo>
                    <a:lnTo>
                      <a:pt x="117" y="378"/>
                    </a:lnTo>
                    <a:lnTo>
                      <a:pt x="123" y="370"/>
                    </a:lnTo>
                    <a:lnTo>
                      <a:pt x="129" y="364"/>
                    </a:lnTo>
                    <a:lnTo>
                      <a:pt x="134" y="357"/>
                    </a:lnTo>
                    <a:lnTo>
                      <a:pt x="140" y="351"/>
                    </a:lnTo>
                    <a:lnTo>
                      <a:pt x="146" y="343"/>
                    </a:lnTo>
                    <a:lnTo>
                      <a:pt x="154" y="337"/>
                    </a:lnTo>
                    <a:lnTo>
                      <a:pt x="152" y="336"/>
                    </a:lnTo>
                    <a:lnTo>
                      <a:pt x="155" y="336"/>
                    </a:lnTo>
                    <a:lnTo>
                      <a:pt x="159" y="332"/>
                    </a:lnTo>
                    <a:lnTo>
                      <a:pt x="163" y="330"/>
                    </a:lnTo>
                    <a:lnTo>
                      <a:pt x="165" y="326"/>
                    </a:lnTo>
                    <a:lnTo>
                      <a:pt x="169" y="324"/>
                    </a:lnTo>
                    <a:lnTo>
                      <a:pt x="177" y="316"/>
                    </a:lnTo>
                    <a:lnTo>
                      <a:pt x="180" y="314"/>
                    </a:lnTo>
                    <a:lnTo>
                      <a:pt x="192" y="303"/>
                    </a:lnTo>
                    <a:lnTo>
                      <a:pt x="198" y="299"/>
                    </a:lnTo>
                    <a:lnTo>
                      <a:pt x="205" y="293"/>
                    </a:lnTo>
                    <a:lnTo>
                      <a:pt x="211" y="290"/>
                    </a:lnTo>
                    <a:lnTo>
                      <a:pt x="217" y="284"/>
                    </a:lnTo>
                    <a:lnTo>
                      <a:pt x="224" y="278"/>
                    </a:lnTo>
                    <a:lnTo>
                      <a:pt x="230" y="274"/>
                    </a:lnTo>
                    <a:lnTo>
                      <a:pt x="236" y="269"/>
                    </a:lnTo>
                    <a:lnTo>
                      <a:pt x="244" y="265"/>
                    </a:lnTo>
                    <a:lnTo>
                      <a:pt x="249" y="259"/>
                    </a:lnTo>
                    <a:lnTo>
                      <a:pt x="255" y="255"/>
                    </a:lnTo>
                    <a:lnTo>
                      <a:pt x="263" y="249"/>
                    </a:lnTo>
                    <a:lnTo>
                      <a:pt x="268" y="246"/>
                    </a:lnTo>
                    <a:lnTo>
                      <a:pt x="274" y="240"/>
                    </a:lnTo>
                    <a:lnTo>
                      <a:pt x="282" y="236"/>
                    </a:lnTo>
                    <a:lnTo>
                      <a:pt x="288" y="232"/>
                    </a:lnTo>
                    <a:lnTo>
                      <a:pt x="295" y="226"/>
                    </a:lnTo>
                    <a:lnTo>
                      <a:pt x="301" y="221"/>
                    </a:lnTo>
                    <a:lnTo>
                      <a:pt x="309" y="217"/>
                    </a:lnTo>
                    <a:lnTo>
                      <a:pt x="314" y="213"/>
                    </a:lnTo>
                    <a:lnTo>
                      <a:pt x="320" y="209"/>
                    </a:lnTo>
                    <a:lnTo>
                      <a:pt x="328" y="203"/>
                    </a:lnTo>
                    <a:lnTo>
                      <a:pt x="334" y="200"/>
                    </a:lnTo>
                    <a:lnTo>
                      <a:pt x="339" y="194"/>
                    </a:lnTo>
                    <a:lnTo>
                      <a:pt x="347" y="190"/>
                    </a:lnTo>
                    <a:lnTo>
                      <a:pt x="353" y="186"/>
                    </a:lnTo>
                    <a:lnTo>
                      <a:pt x="360" y="180"/>
                    </a:lnTo>
                    <a:lnTo>
                      <a:pt x="366" y="177"/>
                    </a:lnTo>
                    <a:lnTo>
                      <a:pt x="374" y="171"/>
                    </a:lnTo>
                    <a:lnTo>
                      <a:pt x="379" y="167"/>
                    </a:lnTo>
                    <a:lnTo>
                      <a:pt x="387" y="163"/>
                    </a:lnTo>
                    <a:lnTo>
                      <a:pt x="395" y="157"/>
                    </a:lnTo>
                    <a:lnTo>
                      <a:pt x="402" y="154"/>
                    </a:lnTo>
                    <a:lnTo>
                      <a:pt x="410" y="150"/>
                    </a:lnTo>
                    <a:lnTo>
                      <a:pt x="418" y="144"/>
                    </a:lnTo>
                    <a:lnTo>
                      <a:pt x="425" y="140"/>
                    </a:lnTo>
                    <a:lnTo>
                      <a:pt x="433" y="136"/>
                    </a:lnTo>
                    <a:lnTo>
                      <a:pt x="441" y="131"/>
                    </a:lnTo>
                    <a:lnTo>
                      <a:pt x="447" y="125"/>
                    </a:lnTo>
                    <a:lnTo>
                      <a:pt x="454" y="121"/>
                    </a:lnTo>
                    <a:lnTo>
                      <a:pt x="462" y="115"/>
                    </a:lnTo>
                    <a:lnTo>
                      <a:pt x="469" y="111"/>
                    </a:lnTo>
                    <a:lnTo>
                      <a:pt x="477" y="106"/>
                    </a:lnTo>
                    <a:lnTo>
                      <a:pt x="485" y="100"/>
                    </a:lnTo>
                    <a:lnTo>
                      <a:pt x="492" y="96"/>
                    </a:lnTo>
                    <a:lnTo>
                      <a:pt x="500" y="92"/>
                    </a:lnTo>
                    <a:lnTo>
                      <a:pt x="508" y="87"/>
                    </a:lnTo>
                    <a:lnTo>
                      <a:pt x="514" y="83"/>
                    </a:lnTo>
                    <a:lnTo>
                      <a:pt x="519" y="81"/>
                    </a:lnTo>
                    <a:lnTo>
                      <a:pt x="525" y="77"/>
                    </a:lnTo>
                    <a:lnTo>
                      <a:pt x="531" y="73"/>
                    </a:lnTo>
                    <a:lnTo>
                      <a:pt x="538" y="67"/>
                    </a:lnTo>
                    <a:lnTo>
                      <a:pt x="544" y="64"/>
                    </a:lnTo>
                    <a:lnTo>
                      <a:pt x="550" y="60"/>
                    </a:lnTo>
                    <a:lnTo>
                      <a:pt x="556" y="56"/>
                    </a:lnTo>
                    <a:lnTo>
                      <a:pt x="561" y="52"/>
                    </a:lnTo>
                    <a:lnTo>
                      <a:pt x="567" y="48"/>
                    </a:lnTo>
                    <a:lnTo>
                      <a:pt x="573" y="43"/>
                    </a:lnTo>
                    <a:lnTo>
                      <a:pt x="581" y="39"/>
                    </a:lnTo>
                    <a:lnTo>
                      <a:pt x="586" y="35"/>
                    </a:lnTo>
                    <a:lnTo>
                      <a:pt x="592" y="31"/>
                    </a:lnTo>
                    <a:lnTo>
                      <a:pt x="598" y="29"/>
                    </a:lnTo>
                    <a:lnTo>
                      <a:pt x="604" y="25"/>
                    </a:lnTo>
                    <a:lnTo>
                      <a:pt x="609" y="21"/>
                    </a:lnTo>
                    <a:lnTo>
                      <a:pt x="613" y="20"/>
                    </a:lnTo>
                    <a:lnTo>
                      <a:pt x="619" y="16"/>
                    </a:lnTo>
                    <a:lnTo>
                      <a:pt x="623" y="10"/>
                    </a:lnTo>
                    <a:lnTo>
                      <a:pt x="627" y="8"/>
                    </a:lnTo>
                    <a:lnTo>
                      <a:pt x="632" y="4"/>
                    </a:lnTo>
                    <a:lnTo>
                      <a:pt x="636" y="0"/>
                    </a:lnTo>
                    <a:lnTo>
                      <a:pt x="640" y="0"/>
                    </a:lnTo>
                    <a:lnTo>
                      <a:pt x="640" y="2"/>
                    </a:lnTo>
                    <a:close/>
                  </a:path>
                </a:pathLst>
              </a:custGeom>
              <a:solidFill>
                <a:srgbClr val="00FF00"/>
              </a:solidFill>
              <a:ln w="9525" cap="flat" cmpd="sng">
                <a:noFill/>
                <a:round/>
                <a:headEnd/>
                <a:tailEnd/>
              </a:ln>
              <a:effectLst>
                <a:outerShdw blurRad="190500" dist="228600" dir="2700000" algn="ctr">
                  <a:srgbClr val="000000">
                    <a:alpha val="30000"/>
                  </a:srgbClr>
                </a:outerShdw>
              </a:effectLst>
              <a:sp3d prstMaterial="matte">
                <a:bevelT w="127000" h="63500"/>
              </a:sp3d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108" name="Group 123"/>
          <p:cNvGrpSpPr>
            <a:grpSpLocks/>
          </p:cNvGrpSpPr>
          <p:nvPr/>
        </p:nvGrpSpPr>
        <p:grpSpPr bwMode="auto">
          <a:xfrm rot="-590108">
            <a:off x="4608653" y="3492172"/>
            <a:ext cx="1073444" cy="1821031"/>
            <a:chOff x="0" y="0"/>
            <a:chExt cx="480" cy="960"/>
          </a:xfrm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</p:grpSpPr>
        <p:grpSp>
          <p:nvGrpSpPr>
            <p:cNvPr id="109" name="Group 124"/>
            <p:cNvGrpSpPr>
              <a:grpSpLocks/>
            </p:cNvGrpSpPr>
            <p:nvPr/>
          </p:nvGrpSpPr>
          <p:grpSpPr bwMode="auto">
            <a:xfrm>
              <a:off x="0" y="0"/>
              <a:ext cx="482" cy="745"/>
              <a:chOff x="0" y="0"/>
              <a:chExt cx="760" cy="1271"/>
            </a:xfrm>
          </p:grpSpPr>
          <p:grpSp>
            <p:nvGrpSpPr>
              <p:cNvPr id="117" name="Group 125"/>
              <p:cNvGrpSpPr>
                <a:grpSpLocks/>
              </p:cNvGrpSpPr>
              <p:nvPr/>
            </p:nvGrpSpPr>
            <p:grpSpPr bwMode="auto">
              <a:xfrm>
                <a:off x="0" y="575"/>
                <a:ext cx="267" cy="268"/>
                <a:chOff x="0" y="0"/>
                <a:chExt cx="379" cy="412"/>
              </a:xfrm>
            </p:grpSpPr>
            <p:sp>
              <p:nvSpPr>
                <p:cNvPr id="130" name="Unknown Shape"/>
                <p:cNvSpPr>
                  <a:spLocks/>
                </p:cNvSpPr>
                <p:nvPr/>
              </p:nvSpPr>
              <p:spPr bwMode="auto">
                <a:xfrm>
                  <a:off x="0" y="0"/>
                  <a:ext cx="379" cy="412"/>
                </a:xfrm>
                <a:custGeom>
                  <a:avLst/>
                  <a:gdLst/>
                  <a:ahLst/>
                  <a:cxnLst>
                    <a:cxn ang="0">
                      <a:pos x="197" y="14"/>
                    </a:cxn>
                    <a:cxn ang="0">
                      <a:pos x="206" y="25"/>
                    </a:cxn>
                    <a:cxn ang="0">
                      <a:pos x="216" y="37"/>
                    </a:cxn>
                    <a:cxn ang="0">
                      <a:pos x="233" y="52"/>
                    </a:cxn>
                    <a:cxn ang="0">
                      <a:pos x="245" y="65"/>
                    </a:cxn>
                    <a:cxn ang="0">
                      <a:pos x="258" y="79"/>
                    </a:cxn>
                    <a:cxn ang="0">
                      <a:pos x="300" y="119"/>
                    </a:cxn>
                    <a:cxn ang="0">
                      <a:pos x="314" y="132"/>
                    </a:cxn>
                    <a:cxn ang="0">
                      <a:pos x="333" y="153"/>
                    </a:cxn>
                    <a:cxn ang="0">
                      <a:pos x="346" y="173"/>
                    </a:cxn>
                    <a:cxn ang="0">
                      <a:pos x="360" y="198"/>
                    </a:cxn>
                    <a:cxn ang="0">
                      <a:pos x="369" y="222"/>
                    </a:cxn>
                    <a:cxn ang="0">
                      <a:pos x="377" y="249"/>
                    </a:cxn>
                    <a:cxn ang="0">
                      <a:pos x="379" y="284"/>
                    </a:cxn>
                    <a:cxn ang="0">
                      <a:pos x="375" y="303"/>
                    </a:cxn>
                    <a:cxn ang="0">
                      <a:pos x="371" y="320"/>
                    </a:cxn>
                    <a:cxn ang="0">
                      <a:pos x="363" y="337"/>
                    </a:cxn>
                    <a:cxn ang="0">
                      <a:pos x="356" y="353"/>
                    </a:cxn>
                    <a:cxn ang="0">
                      <a:pos x="344" y="368"/>
                    </a:cxn>
                    <a:cxn ang="0">
                      <a:pos x="331" y="381"/>
                    </a:cxn>
                    <a:cxn ang="0">
                      <a:pos x="316" y="393"/>
                    </a:cxn>
                    <a:cxn ang="0">
                      <a:pos x="300" y="399"/>
                    </a:cxn>
                    <a:cxn ang="0">
                      <a:pos x="285" y="404"/>
                    </a:cxn>
                    <a:cxn ang="0">
                      <a:pos x="270" y="408"/>
                    </a:cxn>
                    <a:cxn ang="0">
                      <a:pos x="254" y="412"/>
                    </a:cxn>
                    <a:cxn ang="0">
                      <a:pos x="214" y="410"/>
                    </a:cxn>
                    <a:cxn ang="0">
                      <a:pos x="197" y="406"/>
                    </a:cxn>
                    <a:cxn ang="0">
                      <a:pos x="181" y="401"/>
                    </a:cxn>
                    <a:cxn ang="0">
                      <a:pos x="166" y="393"/>
                    </a:cxn>
                    <a:cxn ang="0">
                      <a:pos x="153" y="383"/>
                    </a:cxn>
                    <a:cxn ang="0">
                      <a:pos x="134" y="366"/>
                    </a:cxn>
                    <a:cxn ang="0">
                      <a:pos x="124" y="353"/>
                    </a:cxn>
                    <a:cxn ang="0">
                      <a:pos x="114" y="339"/>
                    </a:cxn>
                    <a:cxn ang="0">
                      <a:pos x="107" y="324"/>
                    </a:cxn>
                    <a:cxn ang="0">
                      <a:pos x="101" y="309"/>
                    </a:cxn>
                    <a:cxn ang="0">
                      <a:pos x="90" y="291"/>
                    </a:cxn>
                    <a:cxn ang="0">
                      <a:pos x="80" y="274"/>
                    </a:cxn>
                    <a:cxn ang="0">
                      <a:pos x="69" y="257"/>
                    </a:cxn>
                    <a:cxn ang="0">
                      <a:pos x="57" y="240"/>
                    </a:cxn>
                    <a:cxn ang="0">
                      <a:pos x="46" y="224"/>
                    </a:cxn>
                    <a:cxn ang="0">
                      <a:pos x="24" y="201"/>
                    </a:cxn>
                    <a:cxn ang="0">
                      <a:pos x="9" y="190"/>
                    </a:cxn>
                    <a:cxn ang="0">
                      <a:pos x="1" y="180"/>
                    </a:cxn>
                    <a:cxn ang="0">
                      <a:pos x="17" y="173"/>
                    </a:cxn>
                    <a:cxn ang="0">
                      <a:pos x="36" y="171"/>
                    </a:cxn>
                    <a:cxn ang="0">
                      <a:pos x="99" y="173"/>
                    </a:cxn>
                    <a:cxn ang="0">
                      <a:pos x="118" y="175"/>
                    </a:cxn>
                    <a:cxn ang="0">
                      <a:pos x="136" y="178"/>
                    </a:cxn>
                    <a:cxn ang="0">
                      <a:pos x="155" y="182"/>
                    </a:cxn>
                    <a:cxn ang="0">
                      <a:pos x="159" y="142"/>
                    </a:cxn>
                    <a:cxn ang="0">
                      <a:pos x="164" y="104"/>
                    </a:cxn>
                    <a:cxn ang="0">
                      <a:pos x="172" y="67"/>
                    </a:cxn>
                    <a:cxn ang="0">
                      <a:pos x="180" y="29"/>
                    </a:cxn>
                    <a:cxn ang="0">
                      <a:pos x="181" y="18"/>
                    </a:cxn>
                    <a:cxn ang="0">
                      <a:pos x="183" y="6"/>
                    </a:cxn>
                    <a:cxn ang="0">
                      <a:pos x="189" y="0"/>
                    </a:cxn>
                    <a:cxn ang="0">
                      <a:pos x="191" y="4"/>
                    </a:cxn>
                    <a:cxn ang="0">
                      <a:pos x="193" y="8"/>
                    </a:cxn>
                  </a:cxnLst>
                  <a:rect l="0" t="0" r="r" b="b"/>
                  <a:pathLst>
                    <a:path w="379" h="412">
                      <a:moveTo>
                        <a:pt x="193" y="8"/>
                      </a:moveTo>
                      <a:lnTo>
                        <a:pt x="197" y="14"/>
                      </a:lnTo>
                      <a:lnTo>
                        <a:pt x="203" y="19"/>
                      </a:lnTo>
                      <a:lnTo>
                        <a:pt x="206" y="25"/>
                      </a:lnTo>
                      <a:lnTo>
                        <a:pt x="212" y="31"/>
                      </a:lnTo>
                      <a:lnTo>
                        <a:pt x="216" y="37"/>
                      </a:lnTo>
                      <a:lnTo>
                        <a:pt x="226" y="46"/>
                      </a:lnTo>
                      <a:lnTo>
                        <a:pt x="233" y="52"/>
                      </a:lnTo>
                      <a:lnTo>
                        <a:pt x="239" y="58"/>
                      </a:lnTo>
                      <a:lnTo>
                        <a:pt x="245" y="65"/>
                      </a:lnTo>
                      <a:lnTo>
                        <a:pt x="252" y="71"/>
                      </a:lnTo>
                      <a:lnTo>
                        <a:pt x="258" y="79"/>
                      </a:lnTo>
                      <a:lnTo>
                        <a:pt x="266" y="85"/>
                      </a:lnTo>
                      <a:lnTo>
                        <a:pt x="300" y="119"/>
                      </a:lnTo>
                      <a:lnTo>
                        <a:pt x="308" y="125"/>
                      </a:lnTo>
                      <a:lnTo>
                        <a:pt x="314" y="132"/>
                      </a:lnTo>
                      <a:lnTo>
                        <a:pt x="327" y="146"/>
                      </a:lnTo>
                      <a:lnTo>
                        <a:pt x="333" y="153"/>
                      </a:lnTo>
                      <a:lnTo>
                        <a:pt x="339" y="161"/>
                      </a:lnTo>
                      <a:lnTo>
                        <a:pt x="346" y="173"/>
                      </a:lnTo>
                      <a:lnTo>
                        <a:pt x="352" y="184"/>
                      </a:lnTo>
                      <a:lnTo>
                        <a:pt x="360" y="198"/>
                      </a:lnTo>
                      <a:lnTo>
                        <a:pt x="365" y="209"/>
                      </a:lnTo>
                      <a:lnTo>
                        <a:pt x="369" y="222"/>
                      </a:lnTo>
                      <a:lnTo>
                        <a:pt x="375" y="236"/>
                      </a:lnTo>
                      <a:lnTo>
                        <a:pt x="377" y="249"/>
                      </a:lnTo>
                      <a:lnTo>
                        <a:pt x="379" y="265"/>
                      </a:lnTo>
                      <a:lnTo>
                        <a:pt x="379" y="284"/>
                      </a:lnTo>
                      <a:lnTo>
                        <a:pt x="377" y="293"/>
                      </a:lnTo>
                      <a:lnTo>
                        <a:pt x="375" y="303"/>
                      </a:lnTo>
                      <a:lnTo>
                        <a:pt x="375" y="311"/>
                      </a:lnTo>
                      <a:lnTo>
                        <a:pt x="371" y="320"/>
                      </a:lnTo>
                      <a:lnTo>
                        <a:pt x="367" y="330"/>
                      </a:lnTo>
                      <a:lnTo>
                        <a:pt x="363" y="337"/>
                      </a:lnTo>
                      <a:lnTo>
                        <a:pt x="360" y="345"/>
                      </a:lnTo>
                      <a:lnTo>
                        <a:pt x="356" y="353"/>
                      </a:lnTo>
                      <a:lnTo>
                        <a:pt x="350" y="362"/>
                      </a:lnTo>
                      <a:lnTo>
                        <a:pt x="344" y="368"/>
                      </a:lnTo>
                      <a:lnTo>
                        <a:pt x="339" y="376"/>
                      </a:lnTo>
                      <a:lnTo>
                        <a:pt x="331" y="381"/>
                      </a:lnTo>
                      <a:lnTo>
                        <a:pt x="323" y="387"/>
                      </a:lnTo>
                      <a:lnTo>
                        <a:pt x="316" y="393"/>
                      </a:lnTo>
                      <a:lnTo>
                        <a:pt x="308" y="397"/>
                      </a:lnTo>
                      <a:lnTo>
                        <a:pt x="300" y="399"/>
                      </a:lnTo>
                      <a:lnTo>
                        <a:pt x="293" y="402"/>
                      </a:lnTo>
                      <a:lnTo>
                        <a:pt x="285" y="404"/>
                      </a:lnTo>
                      <a:lnTo>
                        <a:pt x="277" y="406"/>
                      </a:lnTo>
                      <a:lnTo>
                        <a:pt x="270" y="408"/>
                      </a:lnTo>
                      <a:lnTo>
                        <a:pt x="262" y="410"/>
                      </a:lnTo>
                      <a:lnTo>
                        <a:pt x="254" y="412"/>
                      </a:lnTo>
                      <a:lnTo>
                        <a:pt x="222" y="412"/>
                      </a:lnTo>
                      <a:lnTo>
                        <a:pt x="214" y="410"/>
                      </a:lnTo>
                      <a:lnTo>
                        <a:pt x="204" y="408"/>
                      </a:lnTo>
                      <a:lnTo>
                        <a:pt x="197" y="406"/>
                      </a:lnTo>
                      <a:lnTo>
                        <a:pt x="189" y="404"/>
                      </a:lnTo>
                      <a:lnTo>
                        <a:pt x="181" y="401"/>
                      </a:lnTo>
                      <a:lnTo>
                        <a:pt x="174" y="397"/>
                      </a:lnTo>
                      <a:lnTo>
                        <a:pt x="166" y="393"/>
                      </a:lnTo>
                      <a:lnTo>
                        <a:pt x="159" y="389"/>
                      </a:lnTo>
                      <a:lnTo>
                        <a:pt x="153" y="383"/>
                      </a:lnTo>
                      <a:lnTo>
                        <a:pt x="145" y="378"/>
                      </a:lnTo>
                      <a:lnTo>
                        <a:pt x="134" y="366"/>
                      </a:lnTo>
                      <a:lnTo>
                        <a:pt x="130" y="360"/>
                      </a:lnTo>
                      <a:lnTo>
                        <a:pt x="124" y="353"/>
                      </a:lnTo>
                      <a:lnTo>
                        <a:pt x="118" y="345"/>
                      </a:lnTo>
                      <a:lnTo>
                        <a:pt x="114" y="339"/>
                      </a:lnTo>
                      <a:lnTo>
                        <a:pt x="111" y="332"/>
                      </a:lnTo>
                      <a:lnTo>
                        <a:pt x="107" y="324"/>
                      </a:lnTo>
                      <a:lnTo>
                        <a:pt x="103" y="316"/>
                      </a:lnTo>
                      <a:lnTo>
                        <a:pt x="101" y="309"/>
                      </a:lnTo>
                      <a:lnTo>
                        <a:pt x="95" y="301"/>
                      </a:lnTo>
                      <a:lnTo>
                        <a:pt x="90" y="291"/>
                      </a:lnTo>
                      <a:lnTo>
                        <a:pt x="84" y="284"/>
                      </a:lnTo>
                      <a:lnTo>
                        <a:pt x="80" y="274"/>
                      </a:lnTo>
                      <a:lnTo>
                        <a:pt x="74" y="266"/>
                      </a:lnTo>
                      <a:lnTo>
                        <a:pt x="69" y="257"/>
                      </a:lnTo>
                      <a:lnTo>
                        <a:pt x="63" y="249"/>
                      </a:lnTo>
                      <a:lnTo>
                        <a:pt x="57" y="240"/>
                      </a:lnTo>
                      <a:lnTo>
                        <a:pt x="51" y="232"/>
                      </a:lnTo>
                      <a:lnTo>
                        <a:pt x="46" y="224"/>
                      </a:lnTo>
                      <a:lnTo>
                        <a:pt x="40" y="217"/>
                      </a:lnTo>
                      <a:lnTo>
                        <a:pt x="24" y="201"/>
                      </a:lnTo>
                      <a:lnTo>
                        <a:pt x="17" y="196"/>
                      </a:lnTo>
                      <a:lnTo>
                        <a:pt x="9" y="190"/>
                      </a:lnTo>
                      <a:lnTo>
                        <a:pt x="0" y="184"/>
                      </a:lnTo>
                      <a:lnTo>
                        <a:pt x="1" y="180"/>
                      </a:lnTo>
                      <a:lnTo>
                        <a:pt x="7" y="175"/>
                      </a:lnTo>
                      <a:lnTo>
                        <a:pt x="17" y="173"/>
                      </a:lnTo>
                      <a:lnTo>
                        <a:pt x="26" y="173"/>
                      </a:lnTo>
                      <a:lnTo>
                        <a:pt x="36" y="171"/>
                      </a:lnTo>
                      <a:lnTo>
                        <a:pt x="90" y="171"/>
                      </a:lnTo>
                      <a:lnTo>
                        <a:pt x="99" y="173"/>
                      </a:lnTo>
                      <a:lnTo>
                        <a:pt x="109" y="173"/>
                      </a:lnTo>
                      <a:lnTo>
                        <a:pt x="118" y="175"/>
                      </a:lnTo>
                      <a:lnTo>
                        <a:pt x="128" y="176"/>
                      </a:lnTo>
                      <a:lnTo>
                        <a:pt x="136" y="178"/>
                      </a:lnTo>
                      <a:lnTo>
                        <a:pt x="145" y="180"/>
                      </a:lnTo>
                      <a:lnTo>
                        <a:pt x="155" y="182"/>
                      </a:lnTo>
                      <a:lnTo>
                        <a:pt x="157" y="161"/>
                      </a:lnTo>
                      <a:lnTo>
                        <a:pt x="159" y="142"/>
                      </a:lnTo>
                      <a:lnTo>
                        <a:pt x="160" y="123"/>
                      </a:lnTo>
                      <a:lnTo>
                        <a:pt x="164" y="104"/>
                      </a:lnTo>
                      <a:lnTo>
                        <a:pt x="168" y="85"/>
                      </a:lnTo>
                      <a:lnTo>
                        <a:pt x="172" y="67"/>
                      </a:lnTo>
                      <a:lnTo>
                        <a:pt x="176" y="48"/>
                      </a:lnTo>
                      <a:lnTo>
                        <a:pt x="180" y="29"/>
                      </a:lnTo>
                      <a:lnTo>
                        <a:pt x="180" y="21"/>
                      </a:lnTo>
                      <a:lnTo>
                        <a:pt x="181" y="18"/>
                      </a:lnTo>
                      <a:lnTo>
                        <a:pt x="181" y="10"/>
                      </a:lnTo>
                      <a:lnTo>
                        <a:pt x="183" y="6"/>
                      </a:lnTo>
                      <a:lnTo>
                        <a:pt x="185" y="2"/>
                      </a:lnTo>
                      <a:lnTo>
                        <a:pt x="189" y="0"/>
                      </a:lnTo>
                      <a:lnTo>
                        <a:pt x="191" y="0"/>
                      </a:lnTo>
                      <a:lnTo>
                        <a:pt x="191" y="4"/>
                      </a:lnTo>
                      <a:lnTo>
                        <a:pt x="193" y="6"/>
                      </a:lnTo>
                      <a:lnTo>
                        <a:pt x="193" y="8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 cap="flat" cmpd="sng">
                  <a:noFill/>
                  <a:round/>
                  <a:headEnd/>
                  <a:tailEnd/>
                </a:ln>
                <a:effectLst>
                  <a:outerShdw blurRad="190500" dist="228600" dir="2700000" algn="ctr">
                    <a:srgbClr val="000000">
                      <a:alpha val="30000"/>
                    </a:srgbClr>
                  </a:outerShdw>
                </a:effectLst>
                <a:sp3d prstMaterial="matte">
                  <a:bevelT w="127000" h="63500"/>
                </a:sp3d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1" name="Unknown Shape"/>
                <p:cNvSpPr>
                  <a:spLocks/>
                </p:cNvSpPr>
                <p:nvPr/>
              </p:nvSpPr>
              <p:spPr bwMode="auto">
                <a:xfrm>
                  <a:off x="84" y="21"/>
                  <a:ext cx="80" cy="142"/>
                </a:xfrm>
                <a:custGeom>
                  <a:avLst/>
                  <a:gdLst/>
                  <a:ahLst/>
                  <a:cxnLst>
                    <a:cxn ang="0">
                      <a:pos x="80" y="6"/>
                    </a:cxn>
                    <a:cxn ang="0">
                      <a:pos x="80" y="14"/>
                    </a:cxn>
                    <a:cxn ang="0">
                      <a:pos x="78" y="21"/>
                    </a:cxn>
                    <a:cxn ang="0">
                      <a:pos x="75" y="29"/>
                    </a:cxn>
                    <a:cxn ang="0">
                      <a:pos x="73" y="37"/>
                    </a:cxn>
                    <a:cxn ang="0">
                      <a:pos x="69" y="48"/>
                    </a:cxn>
                    <a:cxn ang="0">
                      <a:pos x="67" y="58"/>
                    </a:cxn>
                    <a:cxn ang="0">
                      <a:pos x="63" y="71"/>
                    </a:cxn>
                    <a:cxn ang="0">
                      <a:pos x="61" y="83"/>
                    </a:cxn>
                    <a:cxn ang="0">
                      <a:pos x="59" y="94"/>
                    </a:cxn>
                    <a:cxn ang="0">
                      <a:pos x="59" y="132"/>
                    </a:cxn>
                    <a:cxn ang="0">
                      <a:pos x="61" y="132"/>
                    </a:cxn>
                    <a:cxn ang="0">
                      <a:pos x="61" y="138"/>
                    </a:cxn>
                    <a:cxn ang="0">
                      <a:pos x="59" y="140"/>
                    </a:cxn>
                    <a:cxn ang="0">
                      <a:pos x="57" y="140"/>
                    </a:cxn>
                    <a:cxn ang="0">
                      <a:pos x="55" y="142"/>
                    </a:cxn>
                    <a:cxn ang="0">
                      <a:pos x="52" y="142"/>
                    </a:cxn>
                    <a:cxn ang="0">
                      <a:pos x="48" y="140"/>
                    </a:cxn>
                    <a:cxn ang="0">
                      <a:pos x="42" y="140"/>
                    </a:cxn>
                    <a:cxn ang="0">
                      <a:pos x="38" y="138"/>
                    </a:cxn>
                    <a:cxn ang="0">
                      <a:pos x="32" y="138"/>
                    </a:cxn>
                    <a:cxn ang="0">
                      <a:pos x="29" y="136"/>
                    </a:cxn>
                    <a:cxn ang="0">
                      <a:pos x="23" y="136"/>
                    </a:cxn>
                    <a:cxn ang="0">
                      <a:pos x="19" y="134"/>
                    </a:cxn>
                    <a:cxn ang="0">
                      <a:pos x="6" y="134"/>
                    </a:cxn>
                    <a:cxn ang="0">
                      <a:pos x="2" y="132"/>
                    </a:cxn>
                    <a:cxn ang="0">
                      <a:pos x="2" y="113"/>
                    </a:cxn>
                    <a:cxn ang="0">
                      <a:pos x="0" y="104"/>
                    </a:cxn>
                    <a:cxn ang="0">
                      <a:pos x="0" y="85"/>
                    </a:cxn>
                    <a:cxn ang="0">
                      <a:pos x="2" y="75"/>
                    </a:cxn>
                    <a:cxn ang="0">
                      <a:pos x="4" y="67"/>
                    </a:cxn>
                    <a:cxn ang="0">
                      <a:pos x="6" y="58"/>
                    </a:cxn>
                    <a:cxn ang="0">
                      <a:pos x="13" y="58"/>
                    </a:cxn>
                    <a:cxn ang="0">
                      <a:pos x="15" y="56"/>
                    </a:cxn>
                    <a:cxn ang="0">
                      <a:pos x="17" y="56"/>
                    </a:cxn>
                    <a:cxn ang="0">
                      <a:pos x="19" y="54"/>
                    </a:cxn>
                    <a:cxn ang="0">
                      <a:pos x="19" y="39"/>
                    </a:cxn>
                    <a:cxn ang="0">
                      <a:pos x="21" y="31"/>
                    </a:cxn>
                    <a:cxn ang="0">
                      <a:pos x="23" y="25"/>
                    </a:cxn>
                    <a:cxn ang="0">
                      <a:pos x="27" y="19"/>
                    </a:cxn>
                    <a:cxn ang="0">
                      <a:pos x="30" y="14"/>
                    </a:cxn>
                    <a:cxn ang="0">
                      <a:pos x="36" y="8"/>
                    </a:cxn>
                    <a:cxn ang="0">
                      <a:pos x="42" y="4"/>
                    </a:cxn>
                    <a:cxn ang="0">
                      <a:pos x="48" y="2"/>
                    </a:cxn>
                    <a:cxn ang="0">
                      <a:pos x="52" y="2"/>
                    </a:cxn>
                    <a:cxn ang="0">
                      <a:pos x="57" y="0"/>
                    </a:cxn>
                    <a:cxn ang="0">
                      <a:pos x="61" y="2"/>
                    </a:cxn>
                    <a:cxn ang="0">
                      <a:pos x="67" y="2"/>
                    </a:cxn>
                    <a:cxn ang="0">
                      <a:pos x="73" y="4"/>
                    </a:cxn>
                    <a:cxn ang="0">
                      <a:pos x="76" y="6"/>
                    </a:cxn>
                    <a:cxn ang="0">
                      <a:pos x="80" y="6"/>
                    </a:cxn>
                  </a:cxnLst>
                  <a:rect l="0" t="0" r="r" b="b"/>
                  <a:pathLst>
                    <a:path w="80" h="142">
                      <a:moveTo>
                        <a:pt x="80" y="6"/>
                      </a:moveTo>
                      <a:lnTo>
                        <a:pt x="80" y="14"/>
                      </a:lnTo>
                      <a:lnTo>
                        <a:pt x="78" y="21"/>
                      </a:lnTo>
                      <a:lnTo>
                        <a:pt x="75" y="29"/>
                      </a:lnTo>
                      <a:lnTo>
                        <a:pt x="73" y="37"/>
                      </a:lnTo>
                      <a:lnTo>
                        <a:pt x="69" y="48"/>
                      </a:lnTo>
                      <a:lnTo>
                        <a:pt x="67" y="58"/>
                      </a:lnTo>
                      <a:lnTo>
                        <a:pt x="63" y="71"/>
                      </a:lnTo>
                      <a:lnTo>
                        <a:pt x="61" y="83"/>
                      </a:lnTo>
                      <a:lnTo>
                        <a:pt x="59" y="94"/>
                      </a:lnTo>
                      <a:lnTo>
                        <a:pt x="59" y="132"/>
                      </a:lnTo>
                      <a:lnTo>
                        <a:pt x="61" y="132"/>
                      </a:lnTo>
                      <a:lnTo>
                        <a:pt x="61" y="138"/>
                      </a:lnTo>
                      <a:lnTo>
                        <a:pt x="59" y="140"/>
                      </a:lnTo>
                      <a:lnTo>
                        <a:pt x="57" y="140"/>
                      </a:lnTo>
                      <a:lnTo>
                        <a:pt x="55" y="142"/>
                      </a:lnTo>
                      <a:lnTo>
                        <a:pt x="52" y="142"/>
                      </a:lnTo>
                      <a:lnTo>
                        <a:pt x="48" y="140"/>
                      </a:lnTo>
                      <a:lnTo>
                        <a:pt x="42" y="140"/>
                      </a:lnTo>
                      <a:lnTo>
                        <a:pt x="38" y="138"/>
                      </a:lnTo>
                      <a:lnTo>
                        <a:pt x="32" y="138"/>
                      </a:lnTo>
                      <a:lnTo>
                        <a:pt x="29" y="136"/>
                      </a:lnTo>
                      <a:lnTo>
                        <a:pt x="23" y="136"/>
                      </a:lnTo>
                      <a:lnTo>
                        <a:pt x="19" y="134"/>
                      </a:lnTo>
                      <a:lnTo>
                        <a:pt x="6" y="134"/>
                      </a:lnTo>
                      <a:lnTo>
                        <a:pt x="2" y="132"/>
                      </a:lnTo>
                      <a:lnTo>
                        <a:pt x="2" y="113"/>
                      </a:lnTo>
                      <a:lnTo>
                        <a:pt x="0" y="104"/>
                      </a:lnTo>
                      <a:lnTo>
                        <a:pt x="0" y="85"/>
                      </a:lnTo>
                      <a:lnTo>
                        <a:pt x="2" y="75"/>
                      </a:lnTo>
                      <a:lnTo>
                        <a:pt x="4" y="67"/>
                      </a:lnTo>
                      <a:lnTo>
                        <a:pt x="6" y="58"/>
                      </a:lnTo>
                      <a:lnTo>
                        <a:pt x="13" y="58"/>
                      </a:lnTo>
                      <a:lnTo>
                        <a:pt x="15" y="56"/>
                      </a:lnTo>
                      <a:lnTo>
                        <a:pt x="17" y="56"/>
                      </a:lnTo>
                      <a:lnTo>
                        <a:pt x="19" y="54"/>
                      </a:lnTo>
                      <a:lnTo>
                        <a:pt x="19" y="39"/>
                      </a:lnTo>
                      <a:lnTo>
                        <a:pt x="21" y="31"/>
                      </a:lnTo>
                      <a:lnTo>
                        <a:pt x="23" y="25"/>
                      </a:lnTo>
                      <a:lnTo>
                        <a:pt x="27" y="19"/>
                      </a:lnTo>
                      <a:lnTo>
                        <a:pt x="30" y="14"/>
                      </a:lnTo>
                      <a:lnTo>
                        <a:pt x="36" y="8"/>
                      </a:lnTo>
                      <a:lnTo>
                        <a:pt x="42" y="4"/>
                      </a:lnTo>
                      <a:lnTo>
                        <a:pt x="48" y="2"/>
                      </a:lnTo>
                      <a:lnTo>
                        <a:pt x="52" y="2"/>
                      </a:lnTo>
                      <a:lnTo>
                        <a:pt x="57" y="0"/>
                      </a:lnTo>
                      <a:lnTo>
                        <a:pt x="61" y="2"/>
                      </a:lnTo>
                      <a:lnTo>
                        <a:pt x="67" y="2"/>
                      </a:lnTo>
                      <a:lnTo>
                        <a:pt x="73" y="4"/>
                      </a:lnTo>
                      <a:lnTo>
                        <a:pt x="76" y="6"/>
                      </a:lnTo>
                      <a:lnTo>
                        <a:pt x="80" y="6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 cap="flat" cmpd="sng">
                  <a:noFill/>
                  <a:round/>
                  <a:headEnd/>
                  <a:tailEnd/>
                </a:ln>
                <a:effectLst>
                  <a:outerShdw blurRad="190500" dist="228600" dir="2700000" algn="ctr">
                    <a:srgbClr val="000000">
                      <a:alpha val="30000"/>
                    </a:srgbClr>
                  </a:outerShdw>
                </a:effectLst>
                <a:sp3d prstMaterial="matte">
                  <a:bevelT w="127000" h="63500"/>
                </a:sp3d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2" name="Unknown Shape"/>
                <p:cNvSpPr>
                  <a:spLocks/>
                </p:cNvSpPr>
                <p:nvPr/>
              </p:nvSpPr>
              <p:spPr bwMode="auto">
                <a:xfrm>
                  <a:off x="23" y="35"/>
                  <a:ext cx="68" cy="118"/>
                </a:xfrm>
                <a:custGeom>
                  <a:avLst/>
                  <a:gdLst/>
                  <a:ahLst/>
                  <a:cxnLst>
                    <a:cxn ang="0">
                      <a:pos x="68" y="0"/>
                    </a:cxn>
                    <a:cxn ang="0">
                      <a:pos x="67" y="4"/>
                    </a:cxn>
                    <a:cxn ang="0">
                      <a:pos x="67" y="9"/>
                    </a:cxn>
                    <a:cxn ang="0">
                      <a:pos x="68" y="13"/>
                    </a:cxn>
                    <a:cxn ang="0">
                      <a:pos x="68" y="23"/>
                    </a:cxn>
                    <a:cxn ang="0">
                      <a:pos x="67" y="28"/>
                    </a:cxn>
                    <a:cxn ang="0">
                      <a:pos x="65" y="30"/>
                    </a:cxn>
                    <a:cxn ang="0">
                      <a:pos x="59" y="32"/>
                    </a:cxn>
                    <a:cxn ang="0">
                      <a:pos x="57" y="30"/>
                    </a:cxn>
                    <a:cxn ang="0">
                      <a:pos x="55" y="30"/>
                    </a:cxn>
                    <a:cxn ang="0">
                      <a:pos x="51" y="34"/>
                    </a:cxn>
                    <a:cxn ang="0">
                      <a:pos x="51" y="36"/>
                    </a:cxn>
                    <a:cxn ang="0">
                      <a:pos x="49" y="40"/>
                    </a:cxn>
                    <a:cxn ang="0">
                      <a:pos x="49" y="42"/>
                    </a:cxn>
                    <a:cxn ang="0">
                      <a:pos x="47" y="44"/>
                    </a:cxn>
                    <a:cxn ang="0">
                      <a:pos x="44" y="61"/>
                    </a:cxn>
                    <a:cxn ang="0">
                      <a:pos x="44" y="78"/>
                    </a:cxn>
                    <a:cxn ang="0">
                      <a:pos x="46" y="97"/>
                    </a:cxn>
                    <a:cxn ang="0">
                      <a:pos x="47" y="115"/>
                    </a:cxn>
                    <a:cxn ang="0">
                      <a:pos x="44" y="117"/>
                    </a:cxn>
                    <a:cxn ang="0">
                      <a:pos x="38" y="117"/>
                    </a:cxn>
                    <a:cxn ang="0">
                      <a:pos x="32" y="118"/>
                    </a:cxn>
                    <a:cxn ang="0">
                      <a:pos x="5" y="118"/>
                    </a:cxn>
                    <a:cxn ang="0">
                      <a:pos x="5" y="111"/>
                    </a:cxn>
                    <a:cxn ang="0">
                      <a:pos x="3" y="105"/>
                    </a:cxn>
                    <a:cxn ang="0">
                      <a:pos x="1" y="97"/>
                    </a:cxn>
                    <a:cxn ang="0">
                      <a:pos x="0" y="90"/>
                    </a:cxn>
                    <a:cxn ang="0">
                      <a:pos x="0" y="76"/>
                    </a:cxn>
                    <a:cxn ang="0">
                      <a:pos x="1" y="71"/>
                    </a:cxn>
                    <a:cxn ang="0">
                      <a:pos x="5" y="65"/>
                    </a:cxn>
                    <a:cxn ang="0">
                      <a:pos x="9" y="63"/>
                    </a:cxn>
                    <a:cxn ang="0">
                      <a:pos x="9" y="61"/>
                    </a:cxn>
                    <a:cxn ang="0">
                      <a:pos x="11" y="59"/>
                    </a:cxn>
                    <a:cxn ang="0">
                      <a:pos x="11" y="40"/>
                    </a:cxn>
                    <a:cxn ang="0">
                      <a:pos x="13" y="34"/>
                    </a:cxn>
                    <a:cxn ang="0">
                      <a:pos x="19" y="28"/>
                    </a:cxn>
                    <a:cxn ang="0">
                      <a:pos x="23" y="27"/>
                    </a:cxn>
                    <a:cxn ang="0">
                      <a:pos x="24" y="23"/>
                    </a:cxn>
                    <a:cxn ang="0">
                      <a:pos x="28" y="21"/>
                    </a:cxn>
                    <a:cxn ang="0">
                      <a:pos x="30" y="17"/>
                    </a:cxn>
                    <a:cxn ang="0">
                      <a:pos x="30" y="11"/>
                    </a:cxn>
                    <a:cxn ang="0">
                      <a:pos x="36" y="7"/>
                    </a:cxn>
                    <a:cxn ang="0">
                      <a:pos x="40" y="4"/>
                    </a:cxn>
                    <a:cxn ang="0">
                      <a:pos x="44" y="2"/>
                    </a:cxn>
                    <a:cxn ang="0">
                      <a:pos x="49" y="2"/>
                    </a:cxn>
                    <a:cxn ang="0">
                      <a:pos x="55" y="0"/>
                    </a:cxn>
                    <a:cxn ang="0">
                      <a:pos x="68" y="0"/>
                    </a:cxn>
                  </a:cxnLst>
                  <a:rect l="0" t="0" r="r" b="b"/>
                  <a:pathLst>
                    <a:path w="68" h="118">
                      <a:moveTo>
                        <a:pt x="68" y="0"/>
                      </a:moveTo>
                      <a:lnTo>
                        <a:pt x="67" y="4"/>
                      </a:lnTo>
                      <a:lnTo>
                        <a:pt x="67" y="9"/>
                      </a:lnTo>
                      <a:lnTo>
                        <a:pt x="68" y="13"/>
                      </a:lnTo>
                      <a:lnTo>
                        <a:pt x="68" y="23"/>
                      </a:lnTo>
                      <a:lnTo>
                        <a:pt x="67" y="28"/>
                      </a:lnTo>
                      <a:lnTo>
                        <a:pt x="65" y="30"/>
                      </a:lnTo>
                      <a:lnTo>
                        <a:pt x="59" y="32"/>
                      </a:lnTo>
                      <a:lnTo>
                        <a:pt x="57" y="30"/>
                      </a:lnTo>
                      <a:lnTo>
                        <a:pt x="55" y="30"/>
                      </a:lnTo>
                      <a:lnTo>
                        <a:pt x="51" y="34"/>
                      </a:lnTo>
                      <a:lnTo>
                        <a:pt x="51" y="36"/>
                      </a:lnTo>
                      <a:lnTo>
                        <a:pt x="49" y="40"/>
                      </a:lnTo>
                      <a:lnTo>
                        <a:pt x="49" y="42"/>
                      </a:lnTo>
                      <a:lnTo>
                        <a:pt x="47" y="44"/>
                      </a:lnTo>
                      <a:lnTo>
                        <a:pt x="44" y="61"/>
                      </a:lnTo>
                      <a:lnTo>
                        <a:pt x="44" y="78"/>
                      </a:lnTo>
                      <a:lnTo>
                        <a:pt x="46" y="97"/>
                      </a:lnTo>
                      <a:lnTo>
                        <a:pt x="47" y="115"/>
                      </a:lnTo>
                      <a:lnTo>
                        <a:pt x="44" y="117"/>
                      </a:lnTo>
                      <a:lnTo>
                        <a:pt x="38" y="117"/>
                      </a:lnTo>
                      <a:lnTo>
                        <a:pt x="32" y="118"/>
                      </a:lnTo>
                      <a:lnTo>
                        <a:pt x="5" y="118"/>
                      </a:lnTo>
                      <a:lnTo>
                        <a:pt x="5" y="111"/>
                      </a:lnTo>
                      <a:lnTo>
                        <a:pt x="3" y="105"/>
                      </a:lnTo>
                      <a:lnTo>
                        <a:pt x="1" y="97"/>
                      </a:lnTo>
                      <a:lnTo>
                        <a:pt x="0" y="90"/>
                      </a:lnTo>
                      <a:lnTo>
                        <a:pt x="0" y="76"/>
                      </a:lnTo>
                      <a:lnTo>
                        <a:pt x="1" y="71"/>
                      </a:lnTo>
                      <a:lnTo>
                        <a:pt x="5" y="65"/>
                      </a:lnTo>
                      <a:lnTo>
                        <a:pt x="9" y="63"/>
                      </a:lnTo>
                      <a:lnTo>
                        <a:pt x="9" y="61"/>
                      </a:lnTo>
                      <a:lnTo>
                        <a:pt x="11" y="59"/>
                      </a:lnTo>
                      <a:lnTo>
                        <a:pt x="11" y="40"/>
                      </a:lnTo>
                      <a:lnTo>
                        <a:pt x="13" y="34"/>
                      </a:lnTo>
                      <a:lnTo>
                        <a:pt x="19" y="28"/>
                      </a:lnTo>
                      <a:lnTo>
                        <a:pt x="23" y="27"/>
                      </a:lnTo>
                      <a:lnTo>
                        <a:pt x="24" y="23"/>
                      </a:lnTo>
                      <a:lnTo>
                        <a:pt x="28" y="21"/>
                      </a:lnTo>
                      <a:lnTo>
                        <a:pt x="30" y="17"/>
                      </a:lnTo>
                      <a:lnTo>
                        <a:pt x="30" y="11"/>
                      </a:lnTo>
                      <a:lnTo>
                        <a:pt x="36" y="7"/>
                      </a:lnTo>
                      <a:lnTo>
                        <a:pt x="40" y="4"/>
                      </a:lnTo>
                      <a:lnTo>
                        <a:pt x="44" y="2"/>
                      </a:lnTo>
                      <a:lnTo>
                        <a:pt x="49" y="2"/>
                      </a:lnTo>
                      <a:lnTo>
                        <a:pt x="55" y="0"/>
                      </a:lnTo>
                      <a:lnTo>
                        <a:pt x="68" y="0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 cap="flat" cmpd="sng">
                  <a:noFill/>
                  <a:round/>
                  <a:headEnd/>
                  <a:tailEnd/>
                </a:ln>
                <a:effectLst>
                  <a:outerShdw blurRad="190500" dist="228600" dir="2700000" algn="ctr">
                    <a:srgbClr val="000000">
                      <a:alpha val="30000"/>
                    </a:srgbClr>
                  </a:outerShdw>
                </a:effectLst>
                <a:sp3d prstMaterial="matte">
                  <a:bevelT w="127000" h="63500"/>
                </a:sp3d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18" name="Group 129"/>
              <p:cNvGrpSpPr>
                <a:grpSpLocks/>
              </p:cNvGrpSpPr>
              <p:nvPr/>
            </p:nvGrpSpPr>
            <p:grpSpPr bwMode="auto">
              <a:xfrm>
                <a:off x="218" y="314"/>
                <a:ext cx="337" cy="957"/>
                <a:chOff x="0" y="0"/>
                <a:chExt cx="520" cy="957"/>
              </a:xfrm>
            </p:grpSpPr>
            <p:sp>
              <p:nvSpPr>
                <p:cNvPr id="127" name="Unknown Shape"/>
                <p:cNvSpPr>
                  <a:spLocks/>
                </p:cNvSpPr>
                <p:nvPr/>
              </p:nvSpPr>
              <p:spPr bwMode="auto">
                <a:xfrm>
                  <a:off x="259" y="166"/>
                  <a:ext cx="261" cy="791"/>
                </a:xfrm>
                <a:custGeom>
                  <a:avLst/>
                  <a:gdLst/>
                  <a:ahLst/>
                  <a:cxnLst>
                    <a:cxn ang="0">
                      <a:pos x="615" y="27"/>
                    </a:cxn>
                    <a:cxn ang="0">
                      <a:pos x="581" y="56"/>
                    </a:cxn>
                    <a:cxn ang="0">
                      <a:pos x="544" y="81"/>
                    </a:cxn>
                    <a:cxn ang="0">
                      <a:pos x="508" y="106"/>
                    </a:cxn>
                    <a:cxn ang="0">
                      <a:pos x="460" y="148"/>
                    </a:cxn>
                    <a:cxn ang="0">
                      <a:pos x="393" y="211"/>
                    </a:cxn>
                    <a:cxn ang="0">
                      <a:pos x="339" y="270"/>
                    </a:cxn>
                    <a:cxn ang="0">
                      <a:pos x="307" y="311"/>
                    </a:cxn>
                    <a:cxn ang="0">
                      <a:pos x="274" y="351"/>
                    </a:cxn>
                    <a:cxn ang="0">
                      <a:pos x="244" y="393"/>
                    </a:cxn>
                    <a:cxn ang="0">
                      <a:pos x="207" y="443"/>
                    </a:cxn>
                    <a:cxn ang="0">
                      <a:pos x="161" y="516"/>
                    </a:cxn>
                    <a:cxn ang="0">
                      <a:pos x="125" y="592"/>
                    </a:cxn>
                    <a:cxn ang="0">
                      <a:pos x="92" y="671"/>
                    </a:cxn>
                    <a:cxn ang="0">
                      <a:pos x="67" y="738"/>
                    </a:cxn>
                    <a:cxn ang="0">
                      <a:pos x="62" y="766"/>
                    </a:cxn>
                    <a:cxn ang="0">
                      <a:pos x="54" y="789"/>
                    </a:cxn>
                    <a:cxn ang="0">
                      <a:pos x="39" y="774"/>
                    </a:cxn>
                    <a:cxn ang="0">
                      <a:pos x="23" y="743"/>
                    </a:cxn>
                    <a:cxn ang="0">
                      <a:pos x="14" y="709"/>
                    </a:cxn>
                    <a:cxn ang="0">
                      <a:pos x="4" y="673"/>
                    </a:cxn>
                    <a:cxn ang="0">
                      <a:pos x="0" y="627"/>
                    </a:cxn>
                    <a:cxn ang="0">
                      <a:pos x="6" y="573"/>
                    </a:cxn>
                    <a:cxn ang="0">
                      <a:pos x="23" y="521"/>
                    </a:cxn>
                    <a:cxn ang="0">
                      <a:pos x="44" y="472"/>
                    </a:cxn>
                    <a:cxn ang="0">
                      <a:pos x="67" y="433"/>
                    </a:cxn>
                    <a:cxn ang="0">
                      <a:pos x="92" y="404"/>
                    </a:cxn>
                    <a:cxn ang="0">
                      <a:pos x="117" y="378"/>
                    </a:cxn>
                    <a:cxn ang="0">
                      <a:pos x="140" y="351"/>
                    </a:cxn>
                    <a:cxn ang="0">
                      <a:pos x="155" y="336"/>
                    </a:cxn>
                    <a:cxn ang="0">
                      <a:pos x="169" y="324"/>
                    </a:cxn>
                    <a:cxn ang="0">
                      <a:pos x="198" y="299"/>
                    </a:cxn>
                    <a:cxn ang="0">
                      <a:pos x="224" y="278"/>
                    </a:cxn>
                    <a:cxn ang="0">
                      <a:pos x="249" y="259"/>
                    </a:cxn>
                    <a:cxn ang="0">
                      <a:pos x="274" y="240"/>
                    </a:cxn>
                    <a:cxn ang="0">
                      <a:pos x="301" y="221"/>
                    </a:cxn>
                    <a:cxn ang="0">
                      <a:pos x="328" y="203"/>
                    </a:cxn>
                    <a:cxn ang="0">
                      <a:pos x="353" y="186"/>
                    </a:cxn>
                    <a:cxn ang="0">
                      <a:pos x="379" y="167"/>
                    </a:cxn>
                    <a:cxn ang="0">
                      <a:pos x="410" y="150"/>
                    </a:cxn>
                    <a:cxn ang="0">
                      <a:pos x="441" y="131"/>
                    </a:cxn>
                    <a:cxn ang="0">
                      <a:pos x="469" y="111"/>
                    </a:cxn>
                    <a:cxn ang="0">
                      <a:pos x="500" y="92"/>
                    </a:cxn>
                    <a:cxn ang="0">
                      <a:pos x="525" y="77"/>
                    </a:cxn>
                    <a:cxn ang="0">
                      <a:pos x="550" y="60"/>
                    </a:cxn>
                    <a:cxn ang="0">
                      <a:pos x="573" y="43"/>
                    </a:cxn>
                    <a:cxn ang="0">
                      <a:pos x="598" y="29"/>
                    </a:cxn>
                    <a:cxn ang="0">
                      <a:pos x="619" y="16"/>
                    </a:cxn>
                    <a:cxn ang="0">
                      <a:pos x="636" y="0"/>
                    </a:cxn>
                  </a:cxnLst>
                  <a:rect l="0" t="0" r="r" b="b"/>
                  <a:pathLst>
                    <a:path w="640" h="791">
                      <a:moveTo>
                        <a:pt x="640" y="2"/>
                      </a:moveTo>
                      <a:lnTo>
                        <a:pt x="632" y="12"/>
                      </a:lnTo>
                      <a:lnTo>
                        <a:pt x="625" y="20"/>
                      </a:lnTo>
                      <a:lnTo>
                        <a:pt x="615" y="27"/>
                      </a:lnTo>
                      <a:lnTo>
                        <a:pt x="607" y="35"/>
                      </a:lnTo>
                      <a:lnTo>
                        <a:pt x="598" y="43"/>
                      </a:lnTo>
                      <a:lnTo>
                        <a:pt x="590" y="48"/>
                      </a:lnTo>
                      <a:lnTo>
                        <a:pt x="581" y="56"/>
                      </a:lnTo>
                      <a:lnTo>
                        <a:pt x="571" y="62"/>
                      </a:lnTo>
                      <a:lnTo>
                        <a:pt x="561" y="67"/>
                      </a:lnTo>
                      <a:lnTo>
                        <a:pt x="552" y="73"/>
                      </a:lnTo>
                      <a:lnTo>
                        <a:pt x="544" y="81"/>
                      </a:lnTo>
                      <a:lnTo>
                        <a:pt x="535" y="87"/>
                      </a:lnTo>
                      <a:lnTo>
                        <a:pt x="525" y="92"/>
                      </a:lnTo>
                      <a:lnTo>
                        <a:pt x="515" y="98"/>
                      </a:lnTo>
                      <a:lnTo>
                        <a:pt x="508" y="106"/>
                      </a:lnTo>
                      <a:lnTo>
                        <a:pt x="498" y="111"/>
                      </a:lnTo>
                      <a:lnTo>
                        <a:pt x="489" y="121"/>
                      </a:lnTo>
                      <a:lnTo>
                        <a:pt x="479" y="129"/>
                      </a:lnTo>
                      <a:lnTo>
                        <a:pt x="460" y="148"/>
                      </a:lnTo>
                      <a:lnTo>
                        <a:pt x="450" y="156"/>
                      </a:lnTo>
                      <a:lnTo>
                        <a:pt x="431" y="175"/>
                      </a:lnTo>
                      <a:lnTo>
                        <a:pt x="422" y="182"/>
                      </a:lnTo>
                      <a:lnTo>
                        <a:pt x="393" y="211"/>
                      </a:lnTo>
                      <a:lnTo>
                        <a:pt x="385" y="221"/>
                      </a:lnTo>
                      <a:lnTo>
                        <a:pt x="366" y="240"/>
                      </a:lnTo>
                      <a:lnTo>
                        <a:pt x="358" y="251"/>
                      </a:lnTo>
                      <a:lnTo>
                        <a:pt x="339" y="270"/>
                      </a:lnTo>
                      <a:lnTo>
                        <a:pt x="332" y="280"/>
                      </a:lnTo>
                      <a:lnTo>
                        <a:pt x="322" y="290"/>
                      </a:lnTo>
                      <a:lnTo>
                        <a:pt x="314" y="301"/>
                      </a:lnTo>
                      <a:lnTo>
                        <a:pt x="307" y="311"/>
                      </a:lnTo>
                      <a:lnTo>
                        <a:pt x="297" y="320"/>
                      </a:lnTo>
                      <a:lnTo>
                        <a:pt x="289" y="332"/>
                      </a:lnTo>
                      <a:lnTo>
                        <a:pt x="282" y="341"/>
                      </a:lnTo>
                      <a:lnTo>
                        <a:pt x="274" y="351"/>
                      </a:lnTo>
                      <a:lnTo>
                        <a:pt x="267" y="362"/>
                      </a:lnTo>
                      <a:lnTo>
                        <a:pt x="257" y="372"/>
                      </a:lnTo>
                      <a:lnTo>
                        <a:pt x="249" y="383"/>
                      </a:lnTo>
                      <a:lnTo>
                        <a:pt x="244" y="393"/>
                      </a:lnTo>
                      <a:lnTo>
                        <a:pt x="234" y="404"/>
                      </a:lnTo>
                      <a:lnTo>
                        <a:pt x="228" y="414"/>
                      </a:lnTo>
                      <a:lnTo>
                        <a:pt x="221" y="426"/>
                      </a:lnTo>
                      <a:lnTo>
                        <a:pt x="207" y="443"/>
                      </a:lnTo>
                      <a:lnTo>
                        <a:pt x="196" y="460"/>
                      </a:lnTo>
                      <a:lnTo>
                        <a:pt x="182" y="479"/>
                      </a:lnTo>
                      <a:lnTo>
                        <a:pt x="173" y="496"/>
                      </a:lnTo>
                      <a:lnTo>
                        <a:pt x="161" y="516"/>
                      </a:lnTo>
                      <a:lnTo>
                        <a:pt x="152" y="535"/>
                      </a:lnTo>
                      <a:lnTo>
                        <a:pt x="142" y="554"/>
                      </a:lnTo>
                      <a:lnTo>
                        <a:pt x="132" y="573"/>
                      </a:lnTo>
                      <a:lnTo>
                        <a:pt x="125" y="592"/>
                      </a:lnTo>
                      <a:lnTo>
                        <a:pt x="117" y="611"/>
                      </a:lnTo>
                      <a:lnTo>
                        <a:pt x="108" y="632"/>
                      </a:lnTo>
                      <a:lnTo>
                        <a:pt x="100" y="652"/>
                      </a:lnTo>
                      <a:lnTo>
                        <a:pt x="92" y="671"/>
                      </a:lnTo>
                      <a:lnTo>
                        <a:pt x="86" y="692"/>
                      </a:lnTo>
                      <a:lnTo>
                        <a:pt x="79" y="711"/>
                      </a:lnTo>
                      <a:lnTo>
                        <a:pt x="71" y="730"/>
                      </a:lnTo>
                      <a:lnTo>
                        <a:pt x="67" y="738"/>
                      </a:lnTo>
                      <a:lnTo>
                        <a:pt x="65" y="745"/>
                      </a:lnTo>
                      <a:lnTo>
                        <a:pt x="64" y="753"/>
                      </a:lnTo>
                      <a:lnTo>
                        <a:pt x="62" y="759"/>
                      </a:lnTo>
                      <a:lnTo>
                        <a:pt x="62" y="766"/>
                      </a:lnTo>
                      <a:lnTo>
                        <a:pt x="60" y="774"/>
                      </a:lnTo>
                      <a:lnTo>
                        <a:pt x="58" y="782"/>
                      </a:lnTo>
                      <a:lnTo>
                        <a:pt x="56" y="789"/>
                      </a:lnTo>
                      <a:lnTo>
                        <a:pt x="54" y="789"/>
                      </a:lnTo>
                      <a:lnTo>
                        <a:pt x="52" y="791"/>
                      </a:lnTo>
                      <a:lnTo>
                        <a:pt x="50" y="789"/>
                      </a:lnTo>
                      <a:lnTo>
                        <a:pt x="44" y="782"/>
                      </a:lnTo>
                      <a:lnTo>
                        <a:pt x="39" y="774"/>
                      </a:lnTo>
                      <a:lnTo>
                        <a:pt x="35" y="766"/>
                      </a:lnTo>
                      <a:lnTo>
                        <a:pt x="31" y="759"/>
                      </a:lnTo>
                      <a:lnTo>
                        <a:pt x="27" y="751"/>
                      </a:lnTo>
                      <a:lnTo>
                        <a:pt x="23" y="743"/>
                      </a:lnTo>
                      <a:lnTo>
                        <a:pt x="21" y="734"/>
                      </a:lnTo>
                      <a:lnTo>
                        <a:pt x="18" y="726"/>
                      </a:lnTo>
                      <a:lnTo>
                        <a:pt x="16" y="717"/>
                      </a:lnTo>
                      <a:lnTo>
                        <a:pt x="14" y="709"/>
                      </a:lnTo>
                      <a:lnTo>
                        <a:pt x="10" y="699"/>
                      </a:lnTo>
                      <a:lnTo>
                        <a:pt x="8" y="690"/>
                      </a:lnTo>
                      <a:lnTo>
                        <a:pt x="6" y="682"/>
                      </a:lnTo>
                      <a:lnTo>
                        <a:pt x="4" y="673"/>
                      </a:lnTo>
                      <a:lnTo>
                        <a:pt x="2" y="665"/>
                      </a:lnTo>
                      <a:lnTo>
                        <a:pt x="2" y="655"/>
                      </a:lnTo>
                      <a:lnTo>
                        <a:pt x="0" y="642"/>
                      </a:lnTo>
                      <a:lnTo>
                        <a:pt x="0" y="627"/>
                      </a:lnTo>
                      <a:lnTo>
                        <a:pt x="2" y="613"/>
                      </a:lnTo>
                      <a:lnTo>
                        <a:pt x="2" y="600"/>
                      </a:lnTo>
                      <a:lnTo>
                        <a:pt x="4" y="586"/>
                      </a:lnTo>
                      <a:lnTo>
                        <a:pt x="6" y="573"/>
                      </a:lnTo>
                      <a:lnTo>
                        <a:pt x="10" y="560"/>
                      </a:lnTo>
                      <a:lnTo>
                        <a:pt x="14" y="546"/>
                      </a:lnTo>
                      <a:lnTo>
                        <a:pt x="18" y="533"/>
                      </a:lnTo>
                      <a:lnTo>
                        <a:pt x="23" y="521"/>
                      </a:lnTo>
                      <a:lnTo>
                        <a:pt x="27" y="508"/>
                      </a:lnTo>
                      <a:lnTo>
                        <a:pt x="33" y="494"/>
                      </a:lnTo>
                      <a:lnTo>
                        <a:pt x="39" y="483"/>
                      </a:lnTo>
                      <a:lnTo>
                        <a:pt x="44" y="472"/>
                      </a:lnTo>
                      <a:lnTo>
                        <a:pt x="50" y="460"/>
                      </a:lnTo>
                      <a:lnTo>
                        <a:pt x="58" y="447"/>
                      </a:lnTo>
                      <a:lnTo>
                        <a:pt x="64" y="441"/>
                      </a:lnTo>
                      <a:lnTo>
                        <a:pt x="67" y="433"/>
                      </a:lnTo>
                      <a:lnTo>
                        <a:pt x="75" y="426"/>
                      </a:lnTo>
                      <a:lnTo>
                        <a:pt x="81" y="418"/>
                      </a:lnTo>
                      <a:lnTo>
                        <a:pt x="86" y="412"/>
                      </a:lnTo>
                      <a:lnTo>
                        <a:pt x="92" y="404"/>
                      </a:lnTo>
                      <a:lnTo>
                        <a:pt x="98" y="397"/>
                      </a:lnTo>
                      <a:lnTo>
                        <a:pt x="104" y="391"/>
                      </a:lnTo>
                      <a:lnTo>
                        <a:pt x="109" y="383"/>
                      </a:lnTo>
                      <a:lnTo>
                        <a:pt x="117" y="378"/>
                      </a:lnTo>
                      <a:lnTo>
                        <a:pt x="123" y="370"/>
                      </a:lnTo>
                      <a:lnTo>
                        <a:pt x="129" y="364"/>
                      </a:lnTo>
                      <a:lnTo>
                        <a:pt x="134" y="357"/>
                      </a:lnTo>
                      <a:lnTo>
                        <a:pt x="140" y="351"/>
                      </a:lnTo>
                      <a:lnTo>
                        <a:pt x="146" y="343"/>
                      </a:lnTo>
                      <a:lnTo>
                        <a:pt x="154" y="337"/>
                      </a:lnTo>
                      <a:lnTo>
                        <a:pt x="152" y="336"/>
                      </a:lnTo>
                      <a:lnTo>
                        <a:pt x="155" y="336"/>
                      </a:lnTo>
                      <a:lnTo>
                        <a:pt x="159" y="332"/>
                      </a:lnTo>
                      <a:lnTo>
                        <a:pt x="163" y="330"/>
                      </a:lnTo>
                      <a:lnTo>
                        <a:pt x="165" y="326"/>
                      </a:lnTo>
                      <a:lnTo>
                        <a:pt x="169" y="324"/>
                      </a:lnTo>
                      <a:lnTo>
                        <a:pt x="177" y="316"/>
                      </a:lnTo>
                      <a:lnTo>
                        <a:pt x="180" y="314"/>
                      </a:lnTo>
                      <a:lnTo>
                        <a:pt x="192" y="303"/>
                      </a:lnTo>
                      <a:lnTo>
                        <a:pt x="198" y="299"/>
                      </a:lnTo>
                      <a:lnTo>
                        <a:pt x="205" y="293"/>
                      </a:lnTo>
                      <a:lnTo>
                        <a:pt x="211" y="290"/>
                      </a:lnTo>
                      <a:lnTo>
                        <a:pt x="217" y="284"/>
                      </a:lnTo>
                      <a:lnTo>
                        <a:pt x="224" y="278"/>
                      </a:lnTo>
                      <a:lnTo>
                        <a:pt x="230" y="274"/>
                      </a:lnTo>
                      <a:lnTo>
                        <a:pt x="236" y="269"/>
                      </a:lnTo>
                      <a:lnTo>
                        <a:pt x="244" y="265"/>
                      </a:lnTo>
                      <a:lnTo>
                        <a:pt x="249" y="259"/>
                      </a:lnTo>
                      <a:lnTo>
                        <a:pt x="255" y="255"/>
                      </a:lnTo>
                      <a:lnTo>
                        <a:pt x="263" y="249"/>
                      </a:lnTo>
                      <a:lnTo>
                        <a:pt x="268" y="246"/>
                      </a:lnTo>
                      <a:lnTo>
                        <a:pt x="274" y="240"/>
                      </a:lnTo>
                      <a:lnTo>
                        <a:pt x="282" y="236"/>
                      </a:lnTo>
                      <a:lnTo>
                        <a:pt x="288" y="232"/>
                      </a:lnTo>
                      <a:lnTo>
                        <a:pt x="295" y="226"/>
                      </a:lnTo>
                      <a:lnTo>
                        <a:pt x="301" y="221"/>
                      </a:lnTo>
                      <a:lnTo>
                        <a:pt x="309" y="217"/>
                      </a:lnTo>
                      <a:lnTo>
                        <a:pt x="314" y="213"/>
                      </a:lnTo>
                      <a:lnTo>
                        <a:pt x="320" y="209"/>
                      </a:lnTo>
                      <a:lnTo>
                        <a:pt x="328" y="203"/>
                      </a:lnTo>
                      <a:lnTo>
                        <a:pt x="334" y="200"/>
                      </a:lnTo>
                      <a:lnTo>
                        <a:pt x="339" y="194"/>
                      </a:lnTo>
                      <a:lnTo>
                        <a:pt x="347" y="190"/>
                      </a:lnTo>
                      <a:lnTo>
                        <a:pt x="353" y="186"/>
                      </a:lnTo>
                      <a:lnTo>
                        <a:pt x="360" y="180"/>
                      </a:lnTo>
                      <a:lnTo>
                        <a:pt x="366" y="177"/>
                      </a:lnTo>
                      <a:lnTo>
                        <a:pt x="374" y="171"/>
                      </a:lnTo>
                      <a:lnTo>
                        <a:pt x="379" y="167"/>
                      </a:lnTo>
                      <a:lnTo>
                        <a:pt x="387" y="163"/>
                      </a:lnTo>
                      <a:lnTo>
                        <a:pt x="395" y="157"/>
                      </a:lnTo>
                      <a:lnTo>
                        <a:pt x="402" y="154"/>
                      </a:lnTo>
                      <a:lnTo>
                        <a:pt x="410" y="150"/>
                      </a:lnTo>
                      <a:lnTo>
                        <a:pt x="418" y="144"/>
                      </a:lnTo>
                      <a:lnTo>
                        <a:pt x="425" y="140"/>
                      </a:lnTo>
                      <a:lnTo>
                        <a:pt x="433" y="136"/>
                      </a:lnTo>
                      <a:lnTo>
                        <a:pt x="441" y="131"/>
                      </a:lnTo>
                      <a:lnTo>
                        <a:pt x="447" y="125"/>
                      </a:lnTo>
                      <a:lnTo>
                        <a:pt x="454" y="121"/>
                      </a:lnTo>
                      <a:lnTo>
                        <a:pt x="462" y="115"/>
                      </a:lnTo>
                      <a:lnTo>
                        <a:pt x="469" y="111"/>
                      </a:lnTo>
                      <a:lnTo>
                        <a:pt x="477" y="106"/>
                      </a:lnTo>
                      <a:lnTo>
                        <a:pt x="485" y="100"/>
                      </a:lnTo>
                      <a:lnTo>
                        <a:pt x="492" y="96"/>
                      </a:lnTo>
                      <a:lnTo>
                        <a:pt x="500" y="92"/>
                      </a:lnTo>
                      <a:lnTo>
                        <a:pt x="508" y="87"/>
                      </a:lnTo>
                      <a:lnTo>
                        <a:pt x="514" y="83"/>
                      </a:lnTo>
                      <a:lnTo>
                        <a:pt x="519" y="81"/>
                      </a:lnTo>
                      <a:lnTo>
                        <a:pt x="525" y="77"/>
                      </a:lnTo>
                      <a:lnTo>
                        <a:pt x="531" y="73"/>
                      </a:lnTo>
                      <a:lnTo>
                        <a:pt x="538" y="67"/>
                      </a:lnTo>
                      <a:lnTo>
                        <a:pt x="544" y="64"/>
                      </a:lnTo>
                      <a:lnTo>
                        <a:pt x="550" y="60"/>
                      </a:lnTo>
                      <a:lnTo>
                        <a:pt x="556" y="56"/>
                      </a:lnTo>
                      <a:lnTo>
                        <a:pt x="561" y="52"/>
                      </a:lnTo>
                      <a:lnTo>
                        <a:pt x="567" y="48"/>
                      </a:lnTo>
                      <a:lnTo>
                        <a:pt x="573" y="43"/>
                      </a:lnTo>
                      <a:lnTo>
                        <a:pt x="581" y="39"/>
                      </a:lnTo>
                      <a:lnTo>
                        <a:pt x="586" y="35"/>
                      </a:lnTo>
                      <a:lnTo>
                        <a:pt x="592" y="31"/>
                      </a:lnTo>
                      <a:lnTo>
                        <a:pt x="598" y="29"/>
                      </a:lnTo>
                      <a:lnTo>
                        <a:pt x="604" y="25"/>
                      </a:lnTo>
                      <a:lnTo>
                        <a:pt x="609" y="21"/>
                      </a:lnTo>
                      <a:lnTo>
                        <a:pt x="613" y="20"/>
                      </a:lnTo>
                      <a:lnTo>
                        <a:pt x="619" y="16"/>
                      </a:lnTo>
                      <a:lnTo>
                        <a:pt x="623" y="10"/>
                      </a:lnTo>
                      <a:lnTo>
                        <a:pt x="627" y="8"/>
                      </a:lnTo>
                      <a:lnTo>
                        <a:pt x="632" y="4"/>
                      </a:lnTo>
                      <a:lnTo>
                        <a:pt x="636" y="0"/>
                      </a:lnTo>
                      <a:lnTo>
                        <a:pt x="640" y="0"/>
                      </a:lnTo>
                      <a:lnTo>
                        <a:pt x="640" y="2"/>
                      </a:lnTo>
                      <a:close/>
                    </a:path>
                  </a:pathLst>
                </a:custGeom>
                <a:solidFill>
                  <a:srgbClr val="00FF00"/>
                </a:solidFill>
                <a:ln w="9525" cap="flat" cmpd="sng">
                  <a:noFill/>
                  <a:round/>
                  <a:headEnd/>
                  <a:tailEnd/>
                </a:ln>
                <a:effectLst>
                  <a:outerShdw blurRad="190500" dist="228600" dir="2700000" algn="ctr">
                    <a:srgbClr val="000000">
                      <a:alpha val="30000"/>
                    </a:srgbClr>
                  </a:outerShdw>
                </a:effectLst>
                <a:sp3d prstMaterial="matte">
                  <a:bevelT w="127000" h="63500"/>
                </a:sp3d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8" name="Unknown Shape"/>
                <p:cNvSpPr>
                  <a:spLocks/>
                </p:cNvSpPr>
                <p:nvPr/>
              </p:nvSpPr>
              <p:spPr bwMode="auto">
                <a:xfrm rot="741287">
                  <a:off x="150" y="0"/>
                  <a:ext cx="193" cy="699"/>
                </a:xfrm>
                <a:custGeom>
                  <a:avLst/>
                  <a:gdLst/>
                  <a:ahLst/>
                  <a:cxnLst>
                    <a:cxn ang="0">
                      <a:pos x="44" y="21"/>
                    </a:cxn>
                    <a:cxn ang="0">
                      <a:pos x="53" y="40"/>
                    </a:cxn>
                    <a:cxn ang="0">
                      <a:pos x="63" y="58"/>
                    </a:cxn>
                    <a:cxn ang="0">
                      <a:pos x="72" y="75"/>
                    </a:cxn>
                    <a:cxn ang="0">
                      <a:pos x="82" y="94"/>
                    </a:cxn>
                    <a:cxn ang="0">
                      <a:pos x="92" y="111"/>
                    </a:cxn>
                    <a:cxn ang="0">
                      <a:pos x="101" y="128"/>
                    </a:cxn>
                    <a:cxn ang="0">
                      <a:pos x="109" y="146"/>
                    </a:cxn>
                    <a:cxn ang="0">
                      <a:pos x="118" y="169"/>
                    </a:cxn>
                    <a:cxn ang="0">
                      <a:pos x="128" y="192"/>
                    </a:cxn>
                    <a:cxn ang="0">
                      <a:pos x="138" y="215"/>
                    </a:cxn>
                    <a:cxn ang="0">
                      <a:pos x="147" y="238"/>
                    </a:cxn>
                    <a:cxn ang="0">
                      <a:pos x="157" y="261"/>
                    </a:cxn>
                    <a:cxn ang="0">
                      <a:pos x="166" y="284"/>
                    </a:cxn>
                    <a:cxn ang="0">
                      <a:pos x="176" y="307"/>
                    </a:cxn>
                    <a:cxn ang="0">
                      <a:pos x="184" y="330"/>
                    </a:cxn>
                    <a:cxn ang="0">
                      <a:pos x="189" y="347"/>
                    </a:cxn>
                    <a:cxn ang="0">
                      <a:pos x="193" y="354"/>
                    </a:cxn>
                    <a:cxn ang="0">
                      <a:pos x="191" y="360"/>
                    </a:cxn>
                    <a:cxn ang="0">
                      <a:pos x="185" y="372"/>
                    </a:cxn>
                    <a:cxn ang="0">
                      <a:pos x="180" y="383"/>
                    </a:cxn>
                    <a:cxn ang="0">
                      <a:pos x="174" y="395"/>
                    </a:cxn>
                    <a:cxn ang="0">
                      <a:pos x="170" y="408"/>
                    </a:cxn>
                    <a:cxn ang="0">
                      <a:pos x="164" y="410"/>
                    </a:cxn>
                    <a:cxn ang="0">
                      <a:pos x="161" y="404"/>
                    </a:cxn>
                    <a:cxn ang="0">
                      <a:pos x="157" y="389"/>
                    </a:cxn>
                    <a:cxn ang="0">
                      <a:pos x="153" y="366"/>
                    </a:cxn>
                    <a:cxn ang="0">
                      <a:pos x="145" y="343"/>
                    </a:cxn>
                    <a:cxn ang="0">
                      <a:pos x="136" y="320"/>
                    </a:cxn>
                    <a:cxn ang="0">
                      <a:pos x="126" y="297"/>
                    </a:cxn>
                    <a:cxn ang="0">
                      <a:pos x="115" y="268"/>
                    </a:cxn>
                    <a:cxn ang="0">
                      <a:pos x="103" y="240"/>
                    </a:cxn>
                    <a:cxn ang="0">
                      <a:pos x="92" y="211"/>
                    </a:cxn>
                    <a:cxn ang="0">
                      <a:pos x="80" y="182"/>
                    </a:cxn>
                    <a:cxn ang="0">
                      <a:pos x="69" y="153"/>
                    </a:cxn>
                    <a:cxn ang="0">
                      <a:pos x="55" y="125"/>
                    </a:cxn>
                    <a:cxn ang="0">
                      <a:pos x="44" y="96"/>
                    </a:cxn>
                    <a:cxn ang="0">
                      <a:pos x="30" y="67"/>
                    </a:cxn>
                    <a:cxn ang="0">
                      <a:pos x="23" y="56"/>
                    </a:cxn>
                    <a:cxn ang="0">
                      <a:pos x="17" y="44"/>
                    </a:cxn>
                    <a:cxn ang="0">
                      <a:pos x="9" y="33"/>
                    </a:cxn>
                    <a:cxn ang="0">
                      <a:pos x="0" y="23"/>
                    </a:cxn>
                    <a:cxn ang="0">
                      <a:pos x="2" y="15"/>
                    </a:cxn>
                    <a:cxn ang="0">
                      <a:pos x="11" y="12"/>
                    </a:cxn>
                    <a:cxn ang="0">
                      <a:pos x="19" y="8"/>
                    </a:cxn>
                    <a:cxn ang="0">
                      <a:pos x="27" y="4"/>
                    </a:cxn>
                    <a:cxn ang="0">
                      <a:pos x="32" y="2"/>
                    </a:cxn>
                    <a:cxn ang="0">
                      <a:pos x="34" y="10"/>
                    </a:cxn>
                  </a:cxnLst>
                  <a:rect l="0" t="0" r="r" b="b"/>
                  <a:pathLst>
                    <a:path w="193" h="410">
                      <a:moveTo>
                        <a:pt x="38" y="14"/>
                      </a:moveTo>
                      <a:lnTo>
                        <a:pt x="44" y="21"/>
                      </a:lnTo>
                      <a:lnTo>
                        <a:pt x="48" y="31"/>
                      </a:lnTo>
                      <a:lnTo>
                        <a:pt x="53" y="40"/>
                      </a:lnTo>
                      <a:lnTo>
                        <a:pt x="57" y="48"/>
                      </a:lnTo>
                      <a:lnTo>
                        <a:pt x="63" y="58"/>
                      </a:lnTo>
                      <a:lnTo>
                        <a:pt x="69" y="65"/>
                      </a:lnTo>
                      <a:lnTo>
                        <a:pt x="72" y="75"/>
                      </a:lnTo>
                      <a:lnTo>
                        <a:pt x="78" y="84"/>
                      </a:lnTo>
                      <a:lnTo>
                        <a:pt x="82" y="94"/>
                      </a:lnTo>
                      <a:lnTo>
                        <a:pt x="88" y="102"/>
                      </a:lnTo>
                      <a:lnTo>
                        <a:pt x="92" y="111"/>
                      </a:lnTo>
                      <a:lnTo>
                        <a:pt x="97" y="119"/>
                      </a:lnTo>
                      <a:lnTo>
                        <a:pt x="101" y="128"/>
                      </a:lnTo>
                      <a:lnTo>
                        <a:pt x="105" y="138"/>
                      </a:lnTo>
                      <a:lnTo>
                        <a:pt x="109" y="146"/>
                      </a:lnTo>
                      <a:lnTo>
                        <a:pt x="113" y="157"/>
                      </a:lnTo>
                      <a:lnTo>
                        <a:pt x="118" y="169"/>
                      </a:lnTo>
                      <a:lnTo>
                        <a:pt x="122" y="180"/>
                      </a:lnTo>
                      <a:lnTo>
                        <a:pt x="128" y="192"/>
                      </a:lnTo>
                      <a:lnTo>
                        <a:pt x="132" y="203"/>
                      </a:lnTo>
                      <a:lnTo>
                        <a:pt x="138" y="215"/>
                      </a:lnTo>
                      <a:lnTo>
                        <a:pt x="141" y="226"/>
                      </a:lnTo>
                      <a:lnTo>
                        <a:pt x="147" y="238"/>
                      </a:lnTo>
                      <a:lnTo>
                        <a:pt x="153" y="249"/>
                      </a:lnTo>
                      <a:lnTo>
                        <a:pt x="157" y="261"/>
                      </a:lnTo>
                      <a:lnTo>
                        <a:pt x="162" y="272"/>
                      </a:lnTo>
                      <a:lnTo>
                        <a:pt x="166" y="284"/>
                      </a:lnTo>
                      <a:lnTo>
                        <a:pt x="170" y="295"/>
                      </a:lnTo>
                      <a:lnTo>
                        <a:pt x="176" y="307"/>
                      </a:lnTo>
                      <a:lnTo>
                        <a:pt x="180" y="318"/>
                      </a:lnTo>
                      <a:lnTo>
                        <a:pt x="184" y="330"/>
                      </a:lnTo>
                      <a:lnTo>
                        <a:pt x="189" y="341"/>
                      </a:lnTo>
                      <a:lnTo>
                        <a:pt x="189" y="347"/>
                      </a:lnTo>
                      <a:lnTo>
                        <a:pt x="191" y="351"/>
                      </a:lnTo>
                      <a:lnTo>
                        <a:pt x="193" y="354"/>
                      </a:lnTo>
                      <a:lnTo>
                        <a:pt x="193" y="360"/>
                      </a:lnTo>
                      <a:lnTo>
                        <a:pt x="191" y="360"/>
                      </a:lnTo>
                      <a:lnTo>
                        <a:pt x="189" y="366"/>
                      </a:lnTo>
                      <a:lnTo>
                        <a:pt x="185" y="372"/>
                      </a:lnTo>
                      <a:lnTo>
                        <a:pt x="184" y="377"/>
                      </a:lnTo>
                      <a:lnTo>
                        <a:pt x="180" y="383"/>
                      </a:lnTo>
                      <a:lnTo>
                        <a:pt x="178" y="389"/>
                      </a:lnTo>
                      <a:lnTo>
                        <a:pt x="174" y="395"/>
                      </a:lnTo>
                      <a:lnTo>
                        <a:pt x="172" y="400"/>
                      </a:lnTo>
                      <a:lnTo>
                        <a:pt x="170" y="408"/>
                      </a:lnTo>
                      <a:lnTo>
                        <a:pt x="168" y="410"/>
                      </a:lnTo>
                      <a:lnTo>
                        <a:pt x="164" y="410"/>
                      </a:lnTo>
                      <a:lnTo>
                        <a:pt x="162" y="408"/>
                      </a:lnTo>
                      <a:lnTo>
                        <a:pt x="161" y="404"/>
                      </a:lnTo>
                      <a:lnTo>
                        <a:pt x="161" y="395"/>
                      </a:lnTo>
                      <a:lnTo>
                        <a:pt x="157" y="389"/>
                      </a:lnTo>
                      <a:lnTo>
                        <a:pt x="155" y="377"/>
                      </a:lnTo>
                      <a:lnTo>
                        <a:pt x="153" y="366"/>
                      </a:lnTo>
                      <a:lnTo>
                        <a:pt x="149" y="354"/>
                      </a:lnTo>
                      <a:lnTo>
                        <a:pt x="145" y="343"/>
                      </a:lnTo>
                      <a:lnTo>
                        <a:pt x="140" y="331"/>
                      </a:lnTo>
                      <a:lnTo>
                        <a:pt x="136" y="320"/>
                      </a:lnTo>
                      <a:lnTo>
                        <a:pt x="130" y="308"/>
                      </a:lnTo>
                      <a:lnTo>
                        <a:pt x="126" y="297"/>
                      </a:lnTo>
                      <a:lnTo>
                        <a:pt x="120" y="284"/>
                      </a:lnTo>
                      <a:lnTo>
                        <a:pt x="115" y="268"/>
                      </a:lnTo>
                      <a:lnTo>
                        <a:pt x="109" y="253"/>
                      </a:lnTo>
                      <a:lnTo>
                        <a:pt x="103" y="240"/>
                      </a:lnTo>
                      <a:lnTo>
                        <a:pt x="97" y="224"/>
                      </a:lnTo>
                      <a:lnTo>
                        <a:pt x="92" y="211"/>
                      </a:lnTo>
                      <a:lnTo>
                        <a:pt x="86" y="195"/>
                      </a:lnTo>
                      <a:lnTo>
                        <a:pt x="80" y="182"/>
                      </a:lnTo>
                      <a:lnTo>
                        <a:pt x="74" y="167"/>
                      </a:lnTo>
                      <a:lnTo>
                        <a:pt x="69" y="153"/>
                      </a:lnTo>
                      <a:lnTo>
                        <a:pt x="63" y="138"/>
                      </a:lnTo>
                      <a:lnTo>
                        <a:pt x="55" y="125"/>
                      </a:lnTo>
                      <a:lnTo>
                        <a:pt x="50" y="109"/>
                      </a:lnTo>
                      <a:lnTo>
                        <a:pt x="44" y="96"/>
                      </a:lnTo>
                      <a:lnTo>
                        <a:pt x="38" y="82"/>
                      </a:lnTo>
                      <a:lnTo>
                        <a:pt x="30" y="67"/>
                      </a:lnTo>
                      <a:lnTo>
                        <a:pt x="27" y="61"/>
                      </a:lnTo>
                      <a:lnTo>
                        <a:pt x="23" y="56"/>
                      </a:lnTo>
                      <a:lnTo>
                        <a:pt x="21" y="50"/>
                      </a:lnTo>
                      <a:lnTo>
                        <a:pt x="17" y="44"/>
                      </a:lnTo>
                      <a:lnTo>
                        <a:pt x="13" y="38"/>
                      </a:lnTo>
                      <a:lnTo>
                        <a:pt x="9" y="33"/>
                      </a:lnTo>
                      <a:lnTo>
                        <a:pt x="5" y="27"/>
                      </a:lnTo>
                      <a:lnTo>
                        <a:pt x="0" y="23"/>
                      </a:lnTo>
                      <a:lnTo>
                        <a:pt x="0" y="19"/>
                      </a:lnTo>
                      <a:lnTo>
                        <a:pt x="2" y="15"/>
                      </a:lnTo>
                      <a:lnTo>
                        <a:pt x="7" y="14"/>
                      </a:lnTo>
                      <a:lnTo>
                        <a:pt x="11" y="12"/>
                      </a:lnTo>
                      <a:lnTo>
                        <a:pt x="15" y="10"/>
                      </a:lnTo>
                      <a:lnTo>
                        <a:pt x="19" y="8"/>
                      </a:lnTo>
                      <a:lnTo>
                        <a:pt x="23" y="6"/>
                      </a:lnTo>
                      <a:lnTo>
                        <a:pt x="27" y="4"/>
                      </a:lnTo>
                      <a:lnTo>
                        <a:pt x="30" y="0"/>
                      </a:lnTo>
                      <a:lnTo>
                        <a:pt x="32" y="2"/>
                      </a:lnTo>
                      <a:lnTo>
                        <a:pt x="34" y="6"/>
                      </a:lnTo>
                      <a:lnTo>
                        <a:pt x="34" y="10"/>
                      </a:lnTo>
                      <a:lnTo>
                        <a:pt x="38" y="14"/>
                      </a:lnTo>
                      <a:close/>
                    </a:path>
                  </a:pathLst>
                </a:custGeom>
                <a:solidFill>
                  <a:srgbClr val="00FF00"/>
                </a:solidFill>
                <a:ln w="9525" cap="flat" cmpd="sng">
                  <a:noFill/>
                  <a:round/>
                  <a:headEnd/>
                  <a:tailEnd/>
                </a:ln>
                <a:effectLst>
                  <a:outerShdw blurRad="190500" dist="228600" dir="2700000" algn="ctr">
                    <a:srgbClr val="000000">
                      <a:alpha val="30000"/>
                    </a:srgbClr>
                  </a:outerShdw>
                </a:effectLst>
                <a:sp3d prstMaterial="matte">
                  <a:bevelT w="127000" h="63500"/>
                </a:sp3d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9" name="Unknown Shape"/>
                <p:cNvSpPr>
                  <a:spLocks/>
                </p:cNvSpPr>
                <p:nvPr/>
              </p:nvSpPr>
              <p:spPr bwMode="auto">
                <a:xfrm>
                  <a:off x="0" y="509"/>
                  <a:ext cx="261" cy="397"/>
                </a:xfrm>
                <a:custGeom>
                  <a:avLst/>
                  <a:gdLst/>
                  <a:ahLst/>
                  <a:cxnLst>
                    <a:cxn ang="0">
                      <a:pos x="286" y="90"/>
                    </a:cxn>
                    <a:cxn ang="0">
                      <a:pos x="307" y="111"/>
                    </a:cxn>
                    <a:cxn ang="0">
                      <a:pos x="320" y="130"/>
                    </a:cxn>
                    <a:cxn ang="0">
                      <a:pos x="332" y="150"/>
                    </a:cxn>
                    <a:cxn ang="0">
                      <a:pos x="343" y="169"/>
                    </a:cxn>
                    <a:cxn ang="0">
                      <a:pos x="351" y="176"/>
                    </a:cxn>
                    <a:cxn ang="0">
                      <a:pos x="343" y="217"/>
                    </a:cxn>
                    <a:cxn ang="0">
                      <a:pos x="337" y="293"/>
                    </a:cxn>
                    <a:cxn ang="0">
                      <a:pos x="345" y="341"/>
                    </a:cxn>
                    <a:cxn ang="0">
                      <a:pos x="353" y="364"/>
                    </a:cxn>
                    <a:cxn ang="0">
                      <a:pos x="360" y="387"/>
                    </a:cxn>
                    <a:cxn ang="0">
                      <a:pos x="360" y="397"/>
                    </a:cxn>
                    <a:cxn ang="0">
                      <a:pos x="355" y="393"/>
                    </a:cxn>
                    <a:cxn ang="0">
                      <a:pos x="341" y="379"/>
                    </a:cxn>
                    <a:cxn ang="0">
                      <a:pos x="330" y="364"/>
                    </a:cxn>
                    <a:cxn ang="0">
                      <a:pos x="320" y="347"/>
                    </a:cxn>
                    <a:cxn ang="0">
                      <a:pos x="312" y="332"/>
                    </a:cxn>
                    <a:cxn ang="0">
                      <a:pos x="305" y="314"/>
                    </a:cxn>
                    <a:cxn ang="0">
                      <a:pos x="293" y="291"/>
                    </a:cxn>
                    <a:cxn ang="0">
                      <a:pos x="280" y="263"/>
                    </a:cxn>
                    <a:cxn ang="0">
                      <a:pos x="266" y="238"/>
                    </a:cxn>
                    <a:cxn ang="0">
                      <a:pos x="242" y="196"/>
                    </a:cxn>
                    <a:cxn ang="0">
                      <a:pos x="215" y="153"/>
                    </a:cxn>
                    <a:cxn ang="0">
                      <a:pos x="184" y="115"/>
                    </a:cxn>
                    <a:cxn ang="0">
                      <a:pos x="125" y="61"/>
                    </a:cxn>
                    <a:cxn ang="0">
                      <a:pos x="88" y="44"/>
                    </a:cxn>
                    <a:cxn ang="0">
                      <a:pos x="73" y="38"/>
                    </a:cxn>
                    <a:cxn ang="0">
                      <a:pos x="56" y="31"/>
                    </a:cxn>
                    <a:cxn ang="0">
                      <a:pos x="41" y="25"/>
                    </a:cxn>
                    <a:cxn ang="0">
                      <a:pos x="23" y="21"/>
                    </a:cxn>
                    <a:cxn ang="0">
                      <a:pos x="2" y="16"/>
                    </a:cxn>
                    <a:cxn ang="0">
                      <a:pos x="2" y="10"/>
                    </a:cxn>
                    <a:cxn ang="0">
                      <a:pos x="12" y="6"/>
                    </a:cxn>
                    <a:cxn ang="0">
                      <a:pos x="39" y="2"/>
                    </a:cxn>
                    <a:cxn ang="0">
                      <a:pos x="96" y="2"/>
                    </a:cxn>
                    <a:cxn ang="0">
                      <a:pos x="125" y="6"/>
                    </a:cxn>
                    <a:cxn ang="0">
                      <a:pos x="152" y="14"/>
                    </a:cxn>
                    <a:cxn ang="0">
                      <a:pos x="176" y="21"/>
                    </a:cxn>
                    <a:cxn ang="0">
                      <a:pos x="198" y="31"/>
                    </a:cxn>
                    <a:cxn ang="0">
                      <a:pos x="219" y="42"/>
                    </a:cxn>
                    <a:cxn ang="0">
                      <a:pos x="238" y="54"/>
                    </a:cxn>
                    <a:cxn ang="0">
                      <a:pos x="257" y="67"/>
                    </a:cxn>
                    <a:cxn ang="0">
                      <a:pos x="274" y="81"/>
                    </a:cxn>
                  </a:cxnLst>
                  <a:rect l="0" t="0" r="r" b="b"/>
                  <a:pathLst>
                    <a:path w="362" h="397">
                      <a:moveTo>
                        <a:pt x="274" y="81"/>
                      </a:moveTo>
                      <a:lnTo>
                        <a:pt x="280" y="86"/>
                      </a:lnTo>
                      <a:lnTo>
                        <a:pt x="286" y="90"/>
                      </a:lnTo>
                      <a:lnTo>
                        <a:pt x="297" y="102"/>
                      </a:lnTo>
                      <a:lnTo>
                        <a:pt x="301" y="107"/>
                      </a:lnTo>
                      <a:lnTo>
                        <a:pt x="307" y="111"/>
                      </a:lnTo>
                      <a:lnTo>
                        <a:pt x="311" y="119"/>
                      </a:lnTo>
                      <a:lnTo>
                        <a:pt x="316" y="125"/>
                      </a:lnTo>
                      <a:lnTo>
                        <a:pt x="320" y="130"/>
                      </a:lnTo>
                      <a:lnTo>
                        <a:pt x="324" y="136"/>
                      </a:lnTo>
                      <a:lnTo>
                        <a:pt x="330" y="142"/>
                      </a:lnTo>
                      <a:lnTo>
                        <a:pt x="332" y="150"/>
                      </a:lnTo>
                      <a:lnTo>
                        <a:pt x="335" y="155"/>
                      </a:lnTo>
                      <a:lnTo>
                        <a:pt x="339" y="161"/>
                      </a:lnTo>
                      <a:lnTo>
                        <a:pt x="343" y="169"/>
                      </a:lnTo>
                      <a:lnTo>
                        <a:pt x="347" y="174"/>
                      </a:lnTo>
                      <a:lnTo>
                        <a:pt x="349" y="176"/>
                      </a:lnTo>
                      <a:lnTo>
                        <a:pt x="351" y="176"/>
                      </a:lnTo>
                      <a:lnTo>
                        <a:pt x="355" y="180"/>
                      </a:lnTo>
                      <a:lnTo>
                        <a:pt x="349" y="199"/>
                      </a:lnTo>
                      <a:lnTo>
                        <a:pt x="343" y="217"/>
                      </a:lnTo>
                      <a:lnTo>
                        <a:pt x="339" y="238"/>
                      </a:lnTo>
                      <a:lnTo>
                        <a:pt x="337" y="255"/>
                      </a:lnTo>
                      <a:lnTo>
                        <a:pt x="337" y="293"/>
                      </a:lnTo>
                      <a:lnTo>
                        <a:pt x="341" y="314"/>
                      </a:lnTo>
                      <a:lnTo>
                        <a:pt x="343" y="333"/>
                      </a:lnTo>
                      <a:lnTo>
                        <a:pt x="345" y="341"/>
                      </a:lnTo>
                      <a:lnTo>
                        <a:pt x="347" y="349"/>
                      </a:lnTo>
                      <a:lnTo>
                        <a:pt x="351" y="356"/>
                      </a:lnTo>
                      <a:lnTo>
                        <a:pt x="353" y="364"/>
                      </a:lnTo>
                      <a:lnTo>
                        <a:pt x="355" y="372"/>
                      </a:lnTo>
                      <a:lnTo>
                        <a:pt x="356" y="379"/>
                      </a:lnTo>
                      <a:lnTo>
                        <a:pt x="360" y="387"/>
                      </a:lnTo>
                      <a:lnTo>
                        <a:pt x="362" y="395"/>
                      </a:lnTo>
                      <a:lnTo>
                        <a:pt x="362" y="397"/>
                      </a:lnTo>
                      <a:lnTo>
                        <a:pt x="360" y="397"/>
                      </a:lnTo>
                      <a:lnTo>
                        <a:pt x="358" y="395"/>
                      </a:lnTo>
                      <a:lnTo>
                        <a:pt x="355" y="395"/>
                      </a:lnTo>
                      <a:lnTo>
                        <a:pt x="355" y="393"/>
                      </a:lnTo>
                      <a:lnTo>
                        <a:pt x="349" y="389"/>
                      </a:lnTo>
                      <a:lnTo>
                        <a:pt x="345" y="383"/>
                      </a:lnTo>
                      <a:lnTo>
                        <a:pt x="341" y="379"/>
                      </a:lnTo>
                      <a:lnTo>
                        <a:pt x="337" y="374"/>
                      </a:lnTo>
                      <a:lnTo>
                        <a:pt x="334" y="368"/>
                      </a:lnTo>
                      <a:lnTo>
                        <a:pt x="330" y="364"/>
                      </a:lnTo>
                      <a:lnTo>
                        <a:pt x="328" y="358"/>
                      </a:lnTo>
                      <a:lnTo>
                        <a:pt x="324" y="353"/>
                      </a:lnTo>
                      <a:lnTo>
                        <a:pt x="320" y="347"/>
                      </a:lnTo>
                      <a:lnTo>
                        <a:pt x="318" y="343"/>
                      </a:lnTo>
                      <a:lnTo>
                        <a:pt x="314" y="337"/>
                      </a:lnTo>
                      <a:lnTo>
                        <a:pt x="312" y="332"/>
                      </a:lnTo>
                      <a:lnTo>
                        <a:pt x="311" y="326"/>
                      </a:lnTo>
                      <a:lnTo>
                        <a:pt x="309" y="320"/>
                      </a:lnTo>
                      <a:lnTo>
                        <a:pt x="305" y="314"/>
                      </a:lnTo>
                      <a:lnTo>
                        <a:pt x="303" y="309"/>
                      </a:lnTo>
                      <a:lnTo>
                        <a:pt x="299" y="301"/>
                      </a:lnTo>
                      <a:lnTo>
                        <a:pt x="293" y="291"/>
                      </a:lnTo>
                      <a:lnTo>
                        <a:pt x="289" y="282"/>
                      </a:lnTo>
                      <a:lnTo>
                        <a:pt x="286" y="272"/>
                      </a:lnTo>
                      <a:lnTo>
                        <a:pt x="280" y="263"/>
                      </a:lnTo>
                      <a:lnTo>
                        <a:pt x="276" y="255"/>
                      </a:lnTo>
                      <a:lnTo>
                        <a:pt x="272" y="245"/>
                      </a:lnTo>
                      <a:lnTo>
                        <a:pt x="266" y="238"/>
                      </a:lnTo>
                      <a:lnTo>
                        <a:pt x="259" y="222"/>
                      </a:lnTo>
                      <a:lnTo>
                        <a:pt x="249" y="209"/>
                      </a:lnTo>
                      <a:lnTo>
                        <a:pt x="242" y="196"/>
                      </a:lnTo>
                      <a:lnTo>
                        <a:pt x="232" y="182"/>
                      </a:lnTo>
                      <a:lnTo>
                        <a:pt x="224" y="169"/>
                      </a:lnTo>
                      <a:lnTo>
                        <a:pt x="215" y="153"/>
                      </a:lnTo>
                      <a:lnTo>
                        <a:pt x="205" y="142"/>
                      </a:lnTo>
                      <a:lnTo>
                        <a:pt x="194" y="129"/>
                      </a:lnTo>
                      <a:lnTo>
                        <a:pt x="184" y="115"/>
                      </a:lnTo>
                      <a:lnTo>
                        <a:pt x="150" y="81"/>
                      </a:lnTo>
                      <a:lnTo>
                        <a:pt x="138" y="71"/>
                      </a:lnTo>
                      <a:lnTo>
                        <a:pt x="125" y="61"/>
                      </a:lnTo>
                      <a:lnTo>
                        <a:pt x="109" y="54"/>
                      </a:lnTo>
                      <a:lnTo>
                        <a:pt x="94" y="46"/>
                      </a:lnTo>
                      <a:lnTo>
                        <a:pt x="88" y="44"/>
                      </a:lnTo>
                      <a:lnTo>
                        <a:pt x="85" y="42"/>
                      </a:lnTo>
                      <a:lnTo>
                        <a:pt x="79" y="40"/>
                      </a:lnTo>
                      <a:lnTo>
                        <a:pt x="73" y="38"/>
                      </a:lnTo>
                      <a:lnTo>
                        <a:pt x="67" y="37"/>
                      </a:lnTo>
                      <a:lnTo>
                        <a:pt x="62" y="33"/>
                      </a:lnTo>
                      <a:lnTo>
                        <a:pt x="56" y="31"/>
                      </a:lnTo>
                      <a:lnTo>
                        <a:pt x="50" y="29"/>
                      </a:lnTo>
                      <a:lnTo>
                        <a:pt x="46" y="27"/>
                      </a:lnTo>
                      <a:lnTo>
                        <a:pt x="41" y="25"/>
                      </a:lnTo>
                      <a:lnTo>
                        <a:pt x="35" y="25"/>
                      </a:lnTo>
                      <a:lnTo>
                        <a:pt x="29" y="23"/>
                      </a:lnTo>
                      <a:lnTo>
                        <a:pt x="23" y="21"/>
                      </a:lnTo>
                      <a:lnTo>
                        <a:pt x="18" y="19"/>
                      </a:lnTo>
                      <a:lnTo>
                        <a:pt x="4" y="19"/>
                      </a:lnTo>
                      <a:lnTo>
                        <a:pt x="2" y="16"/>
                      </a:lnTo>
                      <a:lnTo>
                        <a:pt x="0" y="12"/>
                      </a:lnTo>
                      <a:lnTo>
                        <a:pt x="0" y="10"/>
                      </a:lnTo>
                      <a:lnTo>
                        <a:pt x="2" y="10"/>
                      </a:lnTo>
                      <a:lnTo>
                        <a:pt x="4" y="8"/>
                      </a:lnTo>
                      <a:lnTo>
                        <a:pt x="10" y="8"/>
                      </a:lnTo>
                      <a:lnTo>
                        <a:pt x="12" y="6"/>
                      </a:lnTo>
                      <a:lnTo>
                        <a:pt x="19" y="6"/>
                      </a:lnTo>
                      <a:lnTo>
                        <a:pt x="29" y="4"/>
                      </a:lnTo>
                      <a:lnTo>
                        <a:pt x="39" y="2"/>
                      </a:lnTo>
                      <a:lnTo>
                        <a:pt x="46" y="0"/>
                      </a:lnTo>
                      <a:lnTo>
                        <a:pt x="85" y="0"/>
                      </a:lnTo>
                      <a:lnTo>
                        <a:pt x="96" y="2"/>
                      </a:lnTo>
                      <a:lnTo>
                        <a:pt x="106" y="4"/>
                      </a:lnTo>
                      <a:lnTo>
                        <a:pt x="115" y="4"/>
                      </a:lnTo>
                      <a:lnTo>
                        <a:pt x="125" y="6"/>
                      </a:lnTo>
                      <a:lnTo>
                        <a:pt x="134" y="8"/>
                      </a:lnTo>
                      <a:lnTo>
                        <a:pt x="144" y="12"/>
                      </a:lnTo>
                      <a:lnTo>
                        <a:pt x="152" y="14"/>
                      </a:lnTo>
                      <a:lnTo>
                        <a:pt x="161" y="16"/>
                      </a:lnTo>
                      <a:lnTo>
                        <a:pt x="171" y="19"/>
                      </a:lnTo>
                      <a:lnTo>
                        <a:pt x="176" y="21"/>
                      </a:lnTo>
                      <a:lnTo>
                        <a:pt x="184" y="25"/>
                      </a:lnTo>
                      <a:lnTo>
                        <a:pt x="192" y="27"/>
                      </a:lnTo>
                      <a:lnTo>
                        <a:pt x="198" y="31"/>
                      </a:lnTo>
                      <a:lnTo>
                        <a:pt x="203" y="35"/>
                      </a:lnTo>
                      <a:lnTo>
                        <a:pt x="211" y="38"/>
                      </a:lnTo>
                      <a:lnTo>
                        <a:pt x="219" y="42"/>
                      </a:lnTo>
                      <a:lnTo>
                        <a:pt x="224" y="46"/>
                      </a:lnTo>
                      <a:lnTo>
                        <a:pt x="230" y="48"/>
                      </a:lnTo>
                      <a:lnTo>
                        <a:pt x="238" y="54"/>
                      </a:lnTo>
                      <a:lnTo>
                        <a:pt x="244" y="58"/>
                      </a:lnTo>
                      <a:lnTo>
                        <a:pt x="249" y="61"/>
                      </a:lnTo>
                      <a:lnTo>
                        <a:pt x="257" y="67"/>
                      </a:lnTo>
                      <a:lnTo>
                        <a:pt x="263" y="71"/>
                      </a:lnTo>
                      <a:lnTo>
                        <a:pt x="268" y="75"/>
                      </a:lnTo>
                      <a:lnTo>
                        <a:pt x="274" y="81"/>
                      </a:lnTo>
                      <a:close/>
                    </a:path>
                  </a:pathLst>
                </a:custGeom>
                <a:solidFill>
                  <a:srgbClr val="00FF00"/>
                </a:solidFill>
                <a:ln w="9525" cap="flat" cmpd="sng">
                  <a:noFill/>
                  <a:round/>
                  <a:headEnd/>
                  <a:tailEnd/>
                </a:ln>
                <a:effectLst>
                  <a:outerShdw blurRad="190500" dist="228600" dir="2700000" algn="ctr">
                    <a:srgbClr val="000000">
                      <a:alpha val="30000"/>
                    </a:srgbClr>
                  </a:outerShdw>
                </a:effectLst>
                <a:sp3d prstMaterial="matte">
                  <a:bevelT w="127000" h="63500"/>
                </a:sp3d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19" name="Group 133"/>
              <p:cNvGrpSpPr>
                <a:grpSpLocks/>
              </p:cNvGrpSpPr>
              <p:nvPr/>
            </p:nvGrpSpPr>
            <p:grpSpPr bwMode="auto">
              <a:xfrm rot="1834475">
                <a:off x="237" y="0"/>
                <a:ext cx="283" cy="316"/>
                <a:chOff x="0" y="0"/>
                <a:chExt cx="379" cy="412"/>
              </a:xfrm>
            </p:grpSpPr>
            <p:sp>
              <p:nvSpPr>
                <p:cNvPr id="124" name="Unknown Shape"/>
                <p:cNvSpPr>
                  <a:spLocks/>
                </p:cNvSpPr>
                <p:nvPr/>
              </p:nvSpPr>
              <p:spPr bwMode="auto">
                <a:xfrm>
                  <a:off x="0" y="0"/>
                  <a:ext cx="379" cy="412"/>
                </a:xfrm>
                <a:custGeom>
                  <a:avLst/>
                  <a:gdLst/>
                  <a:ahLst/>
                  <a:cxnLst>
                    <a:cxn ang="0">
                      <a:pos x="197" y="14"/>
                    </a:cxn>
                    <a:cxn ang="0">
                      <a:pos x="206" y="25"/>
                    </a:cxn>
                    <a:cxn ang="0">
                      <a:pos x="216" y="37"/>
                    </a:cxn>
                    <a:cxn ang="0">
                      <a:pos x="233" y="52"/>
                    </a:cxn>
                    <a:cxn ang="0">
                      <a:pos x="245" y="65"/>
                    </a:cxn>
                    <a:cxn ang="0">
                      <a:pos x="258" y="79"/>
                    </a:cxn>
                    <a:cxn ang="0">
                      <a:pos x="300" y="119"/>
                    </a:cxn>
                    <a:cxn ang="0">
                      <a:pos x="314" y="132"/>
                    </a:cxn>
                    <a:cxn ang="0">
                      <a:pos x="333" y="153"/>
                    </a:cxn>
                    <a:cxn ang="0">
                      <a:pos x="346" y="173"/>
                    </a:cxn>
                    <a:cxn ang="0">
                      <a:pos x="360" y="198"/>
                    </a:cxn>
                    <a:cxn ang="0">
                      <a:pos x="369" y="222"/>
                    </a:cxn>
                    <a:cxn ang="0">
                      <a:pos x="377" y="249"/>
                    </a:cxn>
                    <a:cxn ang="0">
                      <a:pos x="379" y="284"/>
                    </a:cxn>
                    <a:cxn ang="0">
                      <a:pos x="375" y="303"/>
                    </a:cxn>
                    <a:cxn ang="0">
                      <a:pos x="371" y="320"/>
                    </a:cxn>
                    <a:cxn ang="0">
                      <a:pos x="363" y="337"/>
                    </a:cxn>
                    <a:cxn ang="0">
                      <a:pos x="356" y="353"/>
                    </a:cxn>
                    <a:cxn ang="0">
                      <a:pos x="344" y="368"/>
                    </a:cxn>
                    <a:cxn ang="0">
                      <a:pos x="331" y="381"/>
                    </a:cxn>
                    <a:cxn ang="0">
                      <a:pos x="316" y="393"/>
                    </a:cxn>
                    <a:cxn ang="0">
                      <a:pos x="300" y="399"/>
                    </a:cxn>
                    <a:cxn ang="0">
                      <a:pos x="285" y="404"/>
                    </a:cxn>
                    <a:cxn ang="0">
                      <a:pos x="270" y="408"/>
                    </a:cxn>
                    <a:cxn ang="0">
                      <a:pos x="254" y="412"/>
                    </a:cxn>
                    <a:cxn ang="0">
                      <a:pos x="214" y="410"/>
                    </a:cxn>
                    <a:cxn ang="0">
                      <a:pos x="197" y="406"/>
                    </a:cxn>
                    <a:cxn ang="0">
                      <a:pos x="181" y="401"/>
                    </a:cxn>
                    <a:cxn ang="0">
                      <a:pos x="166" y="393"/>
                    </a:cxn>
                    <a:cxn ang="0">
                      <a:pos x="153" y="383"/>
                    </a:cxn>
                    <a:cxn ang="0">
                      <a:pos x="134" y="366"/>
                    </a:cxn>
                    <a:cxn ang="0">
                      <a:pos x="124" y="353"/>
                    </a:cxn>
                    <a:cxn ang="0">
                      <a:pos x="114" y="339"/>
                    </a:cxn>
                    <a:cxn ang="0">
                      <a:pos x="107" y="324"/>
                    </a:cxn>
                    <a:cxn ang="0">
                      <a:pos x="101" y="309"/>
                    </a:cxn>
                    <a:cxn ang="0">
                      <a:pos x="90" y="291"/>
                    </a:cxn>
                    <a:cxn ang="0">
                      <a:pos x="80" y="274"/>
                    </a:cxn>
                    <a:cxn ang="0">
                      <a:pos x="69" y="257"/>
                    </a:cxn>
                    <a:cxn ang="0">
                      <a:pos x="57" y="240"/>
                    </a:cxn>
                    <a:cxn ang="0">
                      <a:pos x="46" y="224"/>
                    </a:cxn>
                    <a:cxn ang="0">
                      <a:pos x="24" y="201"/>
                    </a:cxn>
                    <a:cxn ang="0">
                      <a:pos x="9" y="190"/>
                    </a:cxn>
                    <a:cxn ang="0">
                      <a:pos x="1" y="180"/>
                    </a:cxn>
                    <a:cxn ang="0">
                      <a:pos x="17" y="173"/>
                    </a:cxn>
                    <a:cxn ang="0">
                      <a:pos x="36" y="171"/>
                    </a:cxn>
                    <a:cxn ang="0">
                      <a:pos x="99" y="173"/>
                    </a:cxn>
                    <a:cxn ang="0">
                      <a:pos x="118" y="175"/>
                    </a:cxn>
                    <a:cxn ang="0">
                      <a:pos x="136" y="178"/>
                    </a:cxn>
                    <a:cxn ang="0">
                      <a:pos x="155" y="182"/>
                    </a:cxn>
                    <a:cxn ang="0">
                      <a:pos x="159" y="142"/>
                    </a:cxn>
                    <a:cxn ang="0">
                      <a:pos x="164" y="104"/>
                    </a:cxn>
                    <a:cxn ang="0">
                      <a:pos x="172" y="67"/>
                    </a:cxn>
                    <a:cxn ang="0">
                      <a:pos x="180" y="29"/>
                    </a:cxn>
                    <a:cxn ang="0">
                      <a:pos x="181" y="18"/>
                    </a:cxn>
                    <a:cxn ang="0">
                      <a:pos x="183" y="6"/>
                    </a:cxn>
                    <a:cxn ang="0">
                      <a:pos x="189" y="0"/>
                    </a:cxn>
                    <a:cxn ang="0">
                      <a:pos x="191" y="4"/>
                    </a:cxn>
                    <a:cxn ang="0">
                      <a:pos x="193" y="8"/>
                    </a:cxn>
                  </a:cxnLst>
                  <a:rect l="0" t="0" r="r" b="b"/>
                  <a:pathLst>
                    <a:path w="379" h="412">
                      <a:moveTo>
                        <a:pt x="193" y="8"/>
                      </a:moveTo>
                      <a:lnTo>
                        <a:pt x="197" y="14"/>
                      </a:lnTo>
                      <a:lnTo>
                        <a:pt x="203" y="19"/>
                      </a:lnTo>
                      <a:lnTo>
                        <a:pt x="206" y="25"/>
                      </a:lnTo>
                      <a:lnTo>
                        <a:pt x="212" y="31"/>
                      </a:lnTo>
                      <a:lnTo>
                        <a:pt x="216" y="37"/>
                      </a:lnTo>
                      <a:lnTo>
                        <a:pt x="226" y="46"/>
                      </a:lnTo>
                      <a:lnTo>
                        <a:pt x="233" y="52"/>
                      </a:lnTo>
                      <a:lnTo>
                        <a:pt x="239" y="58"/>
                      </a:lnTo>
                      <a:lnTo>
                        <a:pt x="245" y="65"/>
                      </a:lnTo>
                      <a:lnTo>
                        <a:pt x="252" y="71"/>
                      </a:lnTo>
                      <a:lnTo>
                        <a:pt x="258" y="79"/>
                      </a:lnTo>
                      <a:lnTo>
                        <a:pt x="266" y="85"/>
                      </a:lnTo>
                      <a:lnTo>
                        <a:pt x="300" y="119"/>
                      </a:lnTo>
                      <a:lnTo>
                        <a:pt x="308" y="125"/>
                      </a:lnTo>
                      <a:lnTo>
                        <a:pt x="314" y="132"/>
                      </a:lnTo>
                      <a:lnTo>
                        <a:pt x="327" y="146"/>
                      </a:lnTo>
                      <a:lnTo>
                        <a:pt x="333" y="153"/>
                      </a:lnTo>
                      <a:lnTo>
                        <a:pt x="339" y="161"/>
                      </a:lnTo>
                      <a:lnTo>
                        <a:pt x="346" y="173"/>
                      </a:lnTo>
                      <a:lnTo>
                        <a:pt x="352" y="184"/>
                      </a:lnTo>
                      <a:lnTo>
                        <a:pt x="360" y="198"/>
                      </a:lnTo>
                      <a:lnTo>
                        <a:pt x="365" y="209"/>
                      </a:lnTo>
                      <a:lnTo>
                        <a:pt x="369" y="222"/>
                      </a:lnTo>
                      <a:lnTo>
                        <a:pt x="375" y="236"/>
                      </a:lnTo>
                      <a:lnTo>
                        <a:pt x="377" y="249"/>
                      </a:lnTo>
                      <a:lnTo>
                        <a:pt x="379" y="265"/>
                      </a:lnTo>
                      <a:lnTo>
                        <a:pt x="379" y="284"/>
                      </a:lnTo>
                      <a:lnTo>
                        <a:pt x="377" y="293"/>
                      </a:lnTo>
                      <a:lnTo>
                        <a:pt x="375" y="303"/>
                      </a:lnTo>
                      <a:lnTo>
                        <a:pt x="375" y="311"/>
                      </a:lnTo>
                      <a:lnTo>
                        <a:pt x="371" y="320"/>
                      </a:lnTo>
                      <a:lnTo>
                        <a:pt x="367" y="330"/>
                      </a:lnTo>
                      <a:lnTo>
                        <a:pt x="363" y="337"/>
                      </a:lnTo>
                      <a:lnTo>
                        <a:pt x="360" y="345"/>
                      </a:lnTo>
                      <a:lnTo>
                        <a:pt x="356" y="353"/>
                      </a:lnTo>
                      <a:lnTo>
                        <a:pt x="350" y="362"/>
                      </a:lnTo>
                      <a:lnTo>
                        <a:pt x="344" y="368"/>
                      </a:lnTo>
                      <a:lnTo>
                        <a:pt x="339" y="376"/>
                      </a:lnTo>
                      <a:lnTo>
                        <a:pt x="331" y="381"/>
                      </a:lnTo>
                      <a:lnTo>
                        <a:pt x="323" y="387"/>
                      </a:lnTo>
                      <a:lnTo>
                        <a:pt x="316" y="393"/>
                      </a:lnTo>
                      <a:lnTo>
                        <a:pt x="308" y="397"/>
                      </a:lnTo>
                      <a:lnTo>
                        <a:pt x="300" y="399"/>
                      </a:lnTo>
                      <a:lnTo>
                        <a:pt x="293" y="402"/>
                      </a:lnTo>
                      <a:lnTo>
                        <a:pt x="285" y="404"/>
                      </a:lnTo>
                      <a:lnTo>
                        <a:pt x="277" y="406"/>
                      </a:lnTo>
                      <a:lnTo>
                        <a:pt x="270" y="408"/>
                      </a:lnTo>
                      <a:lnTo>
                        <a:pt x="262" y="410"/>
                      </a:lnTo>
                      <a:lnTo>
                        <a:pt x="254" y="412"/>
                      </a:lnTo>
                      <a:lnTo>
                        <a:pt x="222" y="412"/>
                      </a:lnTo>
                      <a:lnTo>
                        <a:pt x="214" y="410"/>
                      </a:lnTo>
                      <a:lnTo>
                        <a:pt x="204" y="408"/>
                      </a:lnTo>
                      <a:lnTo>
                        <a:pt x="197" y="406"/>
                      </a:lnTo>
                      <a:lnTo>
                        <a:pt x="189" y="404"/>
                      </a:lnTo>
                      <a:lnTo>
                        <a:pt x="181" y="401"/>
                      </a:lnTo>
                      <a:lnTo>
                        <a:pt x="174" y="397"/>
                      </a:lnTo>
                      <a:lnTo>
                        <a:pt x="166" y="393"/>
                      </a:lnTo>
                      <a:lnTo>
                        <a:pt x="159" y="389"/>
                      </a:lnTo>
                      <a:lnTo>
                        <a:pt x="153" y="383"/>
                      </a:lnTo>
                      <a:lnTo>
                        <a:pt x="145" y="378"/>
                      </a:lnTo>
                      <a:lnTo>
                        <a:pt x="134" y="366"/>
                      </a:lnTo>
                      <a:lnTo>
                        <a:pt x="130" y="360"/>
                      </a:lnTo>
                      <a:lnTo>
                        <a:pt x="124" y="353"/>
                      </a:lnTo>
                      <a:lnTo>
                        <a:pt x="118" y="345"/>
                      </a:lnTo>
                      <a:lnTo>
                        <a:pt x="114" y="339"/>
                      </a:lnTo>
                      <a:lnTo>
                        <a:pt x="111" y="332"/>
                      </a:lnTo>
                      <a:lnTo>
                        <a:pt x="107" y="324"/>
                      </a:lnTo>
                      <a:lnTo>
                        <a:pt x="103" y="316"/>
                      </a:lnTo>
                      <a:lnTo>
                        <a:pt x="101" y="309"/>
                      </a:lnTo>
                      <a:lnTo>
                        <a:pt x="95" y="301"/>
                      </a:lnTo>
                      <a:lnTo>
                        <a:pt x="90" y="291"/>
                      </a:lnTo>
                      <a:lnTo>
                        <a:pt x="84" y="284"/>
                      </a:lnTo>
                      <a:lnTo>
                        <a:pt x="80" y="274"/>
                      </a:lnTo>
                      <a:lnTo>
                        <a:pt x="74" y="266"/>
                      </a:lnTo>
                      <a:lnTo>
                        <a:pt x="69" y="257"/>
                      </a:lnTo>
                      <a:lnTo>
                        <a:pt x="63" y="249"/>
                      </a:lnTo>
                      <a:lnTo>
                        <a:pt x="57" y="240"/>
                      </a:lnTo>
                      <a:lnTo>
                        <a:pt x="51" y="232"/>
                      </a:lnTo>
                      <a:lnTo>
                        <a:pt x="46" y="224"/>
                      </a:lnTo>
                      <a:lnTo>
                        <a:pt x="40" y="217"/>
                      </a:lnTo>
                      <a:lnTo>
                        <a:pt x="24" y="201"/>
                      </a:lnTo>
                      <a:lnTo>
                        <a:pt x="17" y="196"/>
                      </a:lnTo>
                      <a:lnTo>
                        <a:pt x="9" y="190"/>
                      </a:lnTo>
                      <a:lnTo>
                        <a:pt x="0" y="184"/>
                      </a:lnTo>
                      <a:lnTo>
                        <a:pt x="1" y="180"/>
                      </a:lnTo>
                      <a:lnTo>
                        <a:pt x="7" y="175"/>
                      </a:lnTo>
                      <a:lnTo>
                        <a:pt x="17" y="173"/>
                      </a:lnTo>
                      <a:lnTo>
                        <a:pt x="26" y="173"/>
                      </a:lnTo>
                      <a:lnTo>
                        <a:pt x="36" y="171"/>
                      </a:lnTo>
                      <a:lnTo>
                        <a:pt x="90" y="171"/>
                      </a:lnTo>
                      <a:lnTo>
                        <a:pt x="99" y="173"/>
                      </a:lnTo>
                      <a:lnTo>
                        <a:pt x="109" y="173"/>
                      </a:lnTo>
                      <a:lnTo>
                        <a:pt x="118" y="175"/>
                      </a:lnTo>
                      <a:lnTo>
                        <a:pt x="128" y="176"/>
                      </a:lnTo>
                      <a:lnTo>
                        <a:pt x="136" y="178"/>
                      </a:lnTo>
                      <a:lnTo>
                        <a:pt x="145" y="180"/>
                      </a:lnTo>
                      <a:lnTo>
                        <a:pt x="155" y="182"/>
                      </a:lnTo>
                      <a:lnTo>
                        <a:pt x="157" y="161"/>
                      </a:lnTo>
                      <a:lnTo>
                        <a:pt x="159" y="142"/>
                      </a:lnTo>
                      <a:lnTo>
                        <a:pt x="160" y="123"/>
                      </a:lnTo>
                      <a:lnTo>
                        <a:pt x="164" y="104"/>
                      </a:lnTo>
                      <a:lnTo>
                        <a:pt x="168" y="85"/>
                      </a:lnTo>
                      <a:lnTo>
                        <a:pt x="172" y="67"/>
                      </a:lnTo>
                      <a:lnTo>
                        <a:pt x="176" y="48"/>
                      </a:lnTo>
                      <a:lnTo>
                        <a:pt x="180" y="29"/>
                      </a:lnTo>
                      <a:lnTo>
                        <a:pt x="180" y="21"/>
                      </a:lnTo>
                      <a:lnTo>
                        <a:pt x="181" y="18"/>
                      </a:lnTo>
                      <a:lnTo>
                        <a:pt x="181" y="10"/>
                      </a:lnTo>
                      <a:lnTo>
                        <a:pt x="183" y="6"/>
                      </a:lnTo>
                      <a:lnTo>
                        <a:pt x="185" y="2"/>
                      </a:lnTo>
                      <a:lnTo>
                        <a:pt x="189" y="0"/>
                      </a:lnTo>
                      <a:lnTo>
                        <a:pt x="191" y="0"/>
                      </a:lnTo>
                      <a:lnTo>
                        <a:pt x="191" y="4"/>
                      </a:lnTo>
                      <a:lnTo>
                        <a:pt x="193" y="6"/>
                      </a:lnTo>
                      <a:lnTo>
                        <a:pt x="193" y="8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 cap="flat" cmpd="sng">
                  <a:noFill/>
                  <a:round/>
                  <a:headEnd/>
                  <a:tailEnd/>
                </a:ln>
                <a:effectLst>
                  <a:outerShdw blurRad="190500" dist="228600" dir="2700000" algn="ctr">
                    <a:srgbClr val="000000">
                      <a:alpha val="30000"/>
                    </a:srgbClr>
                  </a:outerShdw>
                </a:effectLst>
                <a:sp3d prstMaterial="matte">
                  <a:bevelT w="127000" h="63500"/>
                </a:sp3d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5" name="Unknown Shape"/>
                <p:cNvSpPr>
                  <a:spLocks/>
                </p:cNvSpPr>
                <p:nvPr/>
              </p:nvSpPr>
              <p:spPr bwMode="auto">
                <a:xfrm>
                  <a:off x="84" y="21"/>
                  <a:ext cx="80" cy="142"/>
                </a:xfrm>
                <a:custGeom>
                  <a:avLst/>
                  <a:gdLst/>
                  <a:ahLst/>
                  <a:cxnLst>
                    <a:cxn ang="0">
                      <a:pos x="80" y="6"/>
                    </a:cxn>
                    <a:cxn ang="0">
                      <a:pos x="80" y="14"/>
                    </a:cxn>
                    <a:cxn ang="0">
                      <a:pos x="78" y="21"/>
                    </a:cxn>
                    <a:cxn ang="0">
                      <a:pos x="75" y="29"/>
                    </a:cxn>
                    <a:cxn ang="0">
                      <a:pos x="73" y="37"/>
                    </a:cxn>
                    <a:cxn ang="0">
                      <a:pos x="69" y="48"/>
                    </a:cxn>
                    <a:cxn ang="0">
                      <a:pos x="67" y="58"/>
                    </a:cxn>
                    <a:cxn ang="0">
                      <a:pos x="63" y="71"/>
                    </a:cxn>
                    <a:cxn ang="0">
                      <a:pos x="61" y="83"/>
                    </a:cxn>
                    <a:cxn ang="0">
                      <a:pos x="59" y="94"/>
                    </a:cxn>
                    <a:cxn ang="0">
                      <a:pos x="59" y="132"/>
                    </a:cxn>
                    <a:cxn ang="0">
                      <a:pos x="61" y="132"/>
                    </a:cxn>
                    <a:cxn ang="0">
                      <a:pos x="61" y="138"/>
                    </a:cxn>
                    <a:cxn ang="0">
                      <a:pos x="59" y="140"/>
                    </a:cxn>
                    <a:cxn ang="0">
                      <a:pos x="57" y="140"/>
                    </a:cxn>
                    <a:cxn ang="0">
                      <a:pos x="55" y="142"/>
                    </a:cxn>
                    <a:cxn ang="0">
                      <a:pos x="52" y="142"/>
                    </a:cxn>
                    <a:cxn ang="0">
                      <a:pos x="48" y="140"/>
                    </a:cxn>
                    <a:cxn ang="0">
                      <a:pos x="42" y="140"/>
                    </a:cxn>
                    <a:cxn ang="0">
                      <a:pos x="38" y="138"/>
                    </a:cxn>
                    <a:cxn ang="0">
                      <a:pos x="32" y="138"/>
                    </a:cxn>
                    <a:cxn ang="0">
                      <a:pos x="29" y="136"/>
                    </a:cxn>
                    <a:cxn ang="0">
                      <a:pos x="23" y="136"/>
                    </a:cxn>
                    <a:cxn ang="0">
                      <a:pos x="19" y="134"/>
                    </a:cxn>
                    <a:cxn ang="0">
                      <a:pos x="6" y="134"/>
                    </a:cxn>
                    <a:cxn ang="0">
                      <a:pos x="2" y="132"/>
                    </a:cxn>
                    <a:cxn ang="0">
                      <a:pos x="2" y="113"/>
                    </a:cxn>
                    <a:cxn ang="0">
                      <a:pos x="0" y="104"/>
                    </a:cxn>
                    <a:cxn ang="0">
                      <a:pos x="0" y="85"/>
                    </a:cxn>
                    <a:cxn ang="0">
                      <a:pos x="2" y="75"/>
                    </a:cxn>
                    <a:cxn ang="0">
                      <a:pos x="4" y="67"/>
                    </a:cxn>
                    <a:cxn ang="0">
                      <a:pos x="6" y="58"/>
                    </a:cxn>
                    <a:cxn ang="0">
                      <a:pos x="13" y="58"/>
                    </a:cxn>
                    <a:cxn ang="0">
                      <a:pos x="15" y="56"/>
                    </a:cxn>
                    <a:cxn ang="0">
                      <a:pos x="17" y="56"/>
                    </a:cxn>
                    <a:cxn ang="0">
                      <a:pos x="19" y="54"/>
                    </a:cxn>
                    <a:cxn ang="0">
                      <a:pos x="19" y="39"/>
                    </a:cxn>
                    <a:cxn ang="0">
                      <a:pos x="21" y="31"/>
                    </a:cxn>
                    <a:cxn ang="0">
                      <a:pos x="23" y="25"/>
                    </a:cxn>
                    <a:cxn ang="0">
                      <a:pos x="27" y="19"/>
                    </a:cxn>
                    <a:cxn ang="0">
                      <a:pos x="30" y="14"/>
                    </a:cxn>
                    <a:cxn ang="0">
                      <a:pos x="36" y="8"/>
                    </a:cxn>
                    <a:cxn ang="0">
                      <a:pos x="42" y="4"/>
                    </a:cxn>
                    <a:cxn ang="0">
                      <a:pos x="48" y="2"/>
                    </a:cxn>
                    <a:cxn ang="0">
                      <a:pos x="52" y="2"/>
                    </a:cxn>
                    <a:cxn ang="0">
                      <a:pos x="57" y="0"/>
                    </a:cxn>
                    <a:cxn ang="0">
                      <a:pos x="61" y="2"/>
                    </a:cxn>
                    <a:cxn ang="0">
                      <a:pos x="67" y="2"/>
                    </a:cxn>
                    <a:cxn ang="0">
                      <a:pos x="73" y="4"/>
                    </a:cxn>
                    <a:cxn ang="0">
                      <a:pos x="76" y="6"/>
                    </a:cxn>
                    <a:cxn ang="0">
                      <a:pos x="80" y="6"/>
                    </a:cxn>
                  </a:cxnLst>
                  <a:rect l="0" t="0" r="r" b="b"/>
                  <a:pathLst>
                    <a:path w="80" h="142">
                      <a:moveTo>
                        <a:pt x="80" y="6"/>
                      </a:moveTo>
                      <a:lnTo>
                        <a:pt x="80" y="14"/>
                      </a:lnTo>
                      <a:lnTo>
                        <a:pt x="78" y="21"/>
                      </a:lnTo>
                      <a:lnTo>
                        <a:pt x="75" y="29"/>
                      </a:lnTo>
                      <a:lnTo>
                        <a:pt x="73" y="37"/>
                      </a:lnTo>
                      <a:lnTo>
                        <a:pt x="69" y="48"/>
                      </a:lnTo>
                      <a:lnTo>
                        <a:pt x="67" y="58"/>
                      </a:lnTo>
                      <a:lnTo>
                        <a:pt x="63" y="71"/>
                      </a:lnTo>
                      <a:lnTo>
                        <a:pt x="61" y="83"/>
                      </a:lnTo>
                      <a:lnTo>
                        <a:pt x="59" y="94"/>
                      </a:lnTo>
                      <a:lnTo>
                        <a:pt x="59" y="132"/>
                      </a:lnTo>
                      <a:lnTo>
                        <a:pt x="61" y="132"/>
                      </a:lnTo>
                      <a:lnTo>
                        <a:pt x="61" y="138"/>
                      </a:lnTo>
                      <a:lnTo>
                        <a:pt x="59" y="140"/>
                      </a:lnTo>
                      <a:lnTo>
                        <a:pt x="57" y="140"/>
                      </a:lnTo>
                      <a:lnTo>
                        <a:pt x="55" y="142"/>
                      </a:lnTo>
                      <a:lnTo>
                        <a:pt x="52" y="142"/>
                      </a:lnTo>
                      <a:lnTo>
                        <a:pt x="48" y="140"/>
                      </a:lnTo>
                      <a:lnTo>
                        <a:pt x="42" y="140"/>
                      </a:lnTo>
                      <a:lnTo>
                        <a:pt x="38" y="138"/>
                      </a:lnTo>
                      <a:lnTo>
                        <a:pt x="32" y="138"/>
                      </a:lnTo>
                      <a:lnTo>
                        <a:pt x="29" y="136"/>
                      </a:lnTo>
                      <a:lnTo>
                        <a:pt x="23" y="136"/>
                      </a:lnTo>
                      <a:lnTo>
                        <a:pt x="19" y="134"/>
                      </a:lnTo>
                      <a:lnTo>
                        <a:pt x="6" y="134"/>
                      </a:lnTo>
                      <a:lnTo>
                        <a:pt x="2" y="132"/>
                      </a:lnTo>
                      <a:lnTo>
                        <a:pt x="2" y="113"/>
                      </a:lnTo>
                      <a:lnTo>
                        <a:pt x="0" y="104"/>
                      </a:lnTo>
                      <a:lnTo>
                        <a:pt x="0" y="85"/>
                      </a:lnTo>
                      <a:lnTo>
                        <a:pt x="2" y="75"/>
                      </a:lnTo>
                      <a:lnTo>
                        <a:pt x="4" y="67"/>
                      </a:lnTo>
                      <a:lnTo>
                        <a:pt x="6" y="58"/>
                      </a:lnTo>
                      <a:lnTo>
                        <a:pt x="13" y="58"/>
                      </a:lnTo>
                      <a:lnTo>
                        <a:pt x="15" y="56"/>
                      </a:lnTo>
                      <a:lnTo>
                        <a:pt x="17" y="56"/>
                      </a:lnTo>
                      <a:lnTo>
                        <a:pt x="19" y="54"/>
                      </a:lnTo>
                      <a:lnTo>
                        <a:pt x="19" y="39"/>
                      </a:lnTo>
                      <a:lnTo>
                        <a:pt x="21" y="31"/>
                      </a:lnTo>
                      <a:lnTo>
                        <a:pt x="23" y="25"/>
                      </a:lnTo>
                      <a:lnTo>
                        <a:pt x="27" y="19"/>
                      </a:lnTo>
                      <a:lnTo>
                        <a:pt x="30" y="14"/>
                      </a:lnTo>
                      <a:lnTo>
                        <a:pt x="36" y="8"/>
                      </a:lnTo>
                      <a:lnTo>
                        <a:pt x="42" y="4"/>
                      </a:lnTo>
                      <a:lnTo>
                        <a:pt x="48" y="2"/>
                      </a:lnTo>
                      <a:lnTo>
                        <a:pt x="52" y="2"/>
                      </a:lnTo>
                      <a:lnTo>
                        <a:pt x="57" y="0"/>
                      </a:lnTo>
                      <a:lnTo>
                        <a:pt x="61" y="2"/>
                      </a:lnTo>
                      <a:lnTo>
                        <a:pt x="67" y="2"/>
                      </a:lnTo>
                      <a:lnTo>
                        <a:pt x="73" y="4"/>
                      </a:lnTo>
                      <a:lnTo>
                        <a:pt x="76" y="6"/>
                      </a:lnTo>
                      <a:lnTo>
                        <a:pt x="80" y="6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 cap="flat" cmpd="sng">
                  <a:noFill/>
                  <a:round/>
                  <a:headEnd/>
                  <a:tailEnd/>
                </a:ln>
                <a:effectLst>
                  <a:outerShdw blurRad="190500" dist="228600" dir="2700000" algn="ctr">
                    <a:srgbClr val="000000">
                      <a:alpha val="30000"/>
                    </a:srgbClr>
                  </a:outerShdw>
                </a:effectLst>
                <a:sp3d prstMaterial="matte">
                  <a:bevelT w="127000" h="63500"/>
                </a:sp3d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6" name="Unknown Shape"/>
                <p:cNvSpPr>
                  <a:spLocks/>
                </p:cNvSpPr>
                <p:nvPr/>
              </p:nvSpPr>
              <p:spPr bwMode="auto">
                <a:xfrm>
                  <a:off x="23" y="35"/>
                  <a:ext cx="68" cy="118"/>
                </a:xfrm>
                <a:custGeom>
                  <a:avLst/>
                  <a:gdLst/>
                  <a:ahLst/>
                  <a:cxnLst>
                    <a:cxn ang="0">
                      <a:pos x="68" y="0"/>
                    </a:cxn>
                    <a:cxn ang="0">
                      <a:pos x="67" y="4"/>
                    </a:cxn>
                    <a:cxn ang="0">
                      <a:pos x="67" y="9"/>
                    </a:cxn>
                    <a:cxn ang="0">
                      <a:pos x="68" y="13"/>
                    </a:cxn>
                    <a:cxn ang="0">
                      <a:pos x="68" y="23"/>
                    </a:cxn>
                    <a:cxn ang="0">
                      <a:pos x="67" y="28"/>
                    </a:cxn>
                    <a:cxn ang="0">
                      <a:pos x="65" y="30"/>
                    </a:cxn>
                    <a:cxn ang="0">
                      <a:pos x="59" y="32"/>
                    </a:cxn>
                    <a:cxn ang="0">
                      <a:pos x="57" y="30"/>
                    </a:cxn>
                    <a:cxn ang="0">
                      <a:pos x="55" y="30"/>
                    </a:cxn>
                    <a:cxn ang="0">
                      <a:pos x="51" y="34"/>
                    </a:cxn>
                    <a:cxn ang="0">
                      <a:pos x="51" y="36"/>
                    </a:cxn>
                    <a:cxn ang="0">
                      <a:pos x="49" y="40"/>
                    </a:cxn>
                    <a:cxn ang="0">
                      <a:pos x="49" y="42"/>
                    </a:cxn>
                    <a:cxn ang="0">
                      <a:pos x="47" y="44"/>
                    </a:cxn>
                    <a:cxn ang="0">
                      <a:pos x="44" y="61"/>
                    </a:cxn>
                    <a:cxn ang="0">
                      <a:pos x="44" y="78"/>
                    </a:cxn>
                    <a:cxn ang="0">
                      <a:pos x="46" y="97"/>
                    </a:cxn>
                    <a:cxn ang="0">
                      <a:pos x="47" y="115"/>
                    </a:cxn>
                    <a:cxn ang="0">
                      <a:pos x="44" y="117"/>
                    </a:cxn>
                    <a:cxn ang="0">
                      <a:pos x="38" y="117"/>
                    </a:cxn>
                    <a:cxn ang="0">
                      <a:pos x="32" y="118"/>
                    </a:cxn>
                    <a:cxn ang="0">
                      <a:pos x="5" y="118"/>
                    </a:cxn>
                    <a:cxn ang="0">
                      <a:pos x="5" y="111"/>
                    </a:cxn>
                    <a:cxn ang="0">
                      <a:pos x="3" y="105"/>
                    </a:cxn>
                    <a:cxn ang="0">
                      <a:pos x="1" y="97"/>
                    </a:cxn>
                    <a:cxn ang="0">
                      <a:pos x="0" y="90"/>
                    </a:cxn>
                    <a:cxn ang="0">
                      <a:pos x="0" y="76"/>
                    </a:cxn>
                    <a:cxn ang="0">
                      <a:pos x="1" y="71"/>
                    </a:cxn>
                    <a:cxn ang="0">
                      <a:pos x="5" y="65"/>
                    </a:cxn>
                    <a:cxn ang="0">
                      <a:pos x="9" y="63"/>
                    </a:cxn>
                    <a:cxn ang="0">
                      <a:pos x="9" y="61"/>
                    </a:cxn>
                    <a:cxn ang="0">
                      <a:pos x="11" y="59"/>
                    </a:cxn>
                    <a:cxn ang="0">
                      <a:pos x="11" y="40"/>
                    </a:cxn>
                    <a:cxn ang="0">
                      <a:pos x="13" y="34"/>
                    </a:cxn>
                    <a:cxn ang="0">
                      <a:pos x="19" y="28"/>
                    </a:cxn>
                    <a:cxn ang="0">
                      <a:pos x="23" y="27"/>
                    </a:cxn>
                    <a:cxn ang="0">
                      <a:pos x="24" y="23"/>
                    </a:cxn>
                    <a:cxn ang="0">
                      <a:pos x="28" y="21"/>
                    </a:cxn>
                    <a:cxn ang="0">
                      <a:pos x="30" y="17"/>
                    </a:cxn>
                    <a:cxn ang="0">
                      <a:pos x="30" y="11"/>
                    </a:cxn>
                    <a:cxn ang="0">
                      <a:pos x="36" y="7"/>
                    </a:cxn>
                    <a:cxn ang="0">
                      <a:pos x="40" y="4"/>
                    </a:cxn>
                    <a:cxn ang="0">
                      <a:pos x="44" y="2"/>
                    </a:cxn>
                    <a:cxn ang="0">
                      <a:pos x="49" y="2"/>
                    </a:cxn>
                    <a:cxn ang="0">
                      <a:pos x="55" y="0"/>
                    </a:cxn>
                    <a:cxn ang="0">
                      <a:pos x="68" y="0"/>
                    </a:cxn>
                  </a:cxnLst>
                  <a:rect l="0" t="0" r="r" b="b"/>
                  <a:pathLst>
                    <a:path w="68" h="118">
                      <a:moveTo>
                        <a:pt x="68" y="0"/>
                      </a:moveTo>
                      <a:lnTo>
                        <a:pt x="67" y="4"/>
                      </a:lnTo>
                      <a:lnTo>
                        <a:pt x="67" y="9"/>
                      </a:lnTo>
                      <a:lnTo>
                        <a:pt x="68" y="13"/>
                      </a:lnTo>
                      <a:lnTo>
                        <a:pt x="68" y="23"/>
                      </a:lnTo>
                      <a:lnTo>
                        <a:pt x="67" y="28"/>
                      </a:lnTo>
                      <a:lnTo>
                        <a:pt x="65" y="30"/>
                      </a:lnTo>
                      <a:lnTo>
                        <a:pt x="59" y="32"/>
                      </a:lnTo>
                      <a:lnTo>
                        <a:pt x="57" y="30"/>
                      </a:lnTo>
                      <a:lnTo>
                        <a:pt x="55" y="30"/>
                      </a:lnTo>
                      <a:lnTo>
                        <a:pt x="51" y="34"/>
                      </a:lnTo>
                      <a:lnTo>
                        <a:pt x="51" y="36"/>
                      </a:lnTo>
                      <a:lnTo>
                        <a:pt x="49" y="40"/>
                      </a:lnTo>
                      <a:lnTo>
                        <a:pt x="49" y="42"/>
                      </a:lnTo>
                      <a:lnTo>
                        <a:pt x="47" y="44"/>
                      </a:lnTo>
                      <a:lnTo>
                        <a:pt x="44" y="61"/>
                      </a:lnTo>
                      <a:lnTo>
                        <a:pt x="44" y="78"/>
                      </a:lnTo>
                      <a:lnTo>
                        <a:pt x="46" y="97"/>
                      </a:lnTo>
                      <a:lnTo>
                        <a:pt x="47" y="115"/>
                      </a:lnTo>
                      <a:lnTo>
                        <a:pt x="44" y="117"/>
                      </a:lnTo>
                      <a:lnTo>
                        <a:pt x="38" y="117"/>
                      </a:lnTo>
                      <a:lnTo>
                        <a:pt x="32" y="118"/>
                      </a:lnTo>
                      <a:lnTo>
                        <a:pt x="5" y="118"/>
                      </a:lnTo>
                      <a:lnTo>
                        <a:pt x="5" y="111"/>
                      </a:lnTo>
                      <a:lnTo>
                        <a:pt x="3" y="105"/>
                      </a:lnTo>
                      <a:lnTo>
                        <a:pt x="1" y="97"/>
                      </a:lnTo>
                      <a:lnTo>
                        <a:pt x="0" y="90"/>
                      </a:lnTo>
                      <a:lnTo>
                        <a:pt x="0" y="76"/>
                      </a:lnTo>
                      <a:lnTo>
                        <a:pt x="1" y="71"/>
                      </a:lnTo>
                      <a:lnTo>
                        <a:pt x="5" y="65"/>
                      </a:lnTo>
                      <a:lnTo>
                        <a:pt x="9" y="63"/>
                      </a:lnTo>
                      <a:lnTo>
                        <a:pt x="9" y="61"/>
                      </a:lnTo>
                      <a:lnTo>
                        <a:pt x="11" y="59"/>
                      </a:lnTo>
                      <a:lnTo>
                        <a:pt x="11" y="40"/>
                      </a:lnTo>
                      <a:lnTo>
                        <a:pt x="13" y="34"/>
                      </a:lnTo>
                      <a:lnTo>
                        <a:pt x="19" y="28"/>
                      </a:lnTo>
                      <a:lnTo>
                        <a:pt x="23" y="27"/>
                      </a:lnTo>
                      <a:lnTo>
                        <a:pt x="24" y="23"/>
                      </a:lnTo>
                      <a:lnTo>
                        <a:pt x="28" y="21"/>
                      </a:lnTo>
                      <a:lnTo>
                        <a:pt x="30" y="17"/>
                      </a:lnTo>
                      <a:lnTo>
                        <a:pt x="30" y="11"/>
                      </a:lnTo>
                      <a:lnTo>
                        <a:pt x="36" y="7"/>
                      </a:lnTo>
                      <a:lnTo>
                        <a:pt x="40" y="4"/>
                      </a:lnTo>
                      <a:lnTo>
                        <a:pt x="44" y="2"/>
                      </a:lnTo>
                      <a:lnTo>
                        <a:pt x="49" y="2"/>
                      </a:lnTo>
                      <a:lnTo>
                        <a:pt x="55" y="0"/>
                      </a:lnTo>
                      <a:lnTo>
                        <a:pt x="68" y="0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 cap="flat" cmpd="sng">
                  <a:noFill/>
                  <a:round/>
                  <a:headEnd/>
                  <a:tailEnd/>
                </a:ln>
                <a:effectLst>
                  <a:outerShdw blurRad="190500" dist="228600" dir="2700000" algn="ctr">
                    <a:srgbClr val="000000">
                      <a:alpha val="30000"/>
                    </a:srgbClr>
                  </a:outerShdw>
                </a:effectLst>
                <a:sp3d prstMaterial="matte">
                  <a:bevelT w="127000" h="63500"/>
                </a:sp3d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20" name="Group 137"/>
              <p:cNvGrpSpPr>
                <a:grpSpLocks/>
              </p:cNvGrpSpPr>
              <p:nvPr/>
            </p:nvGrpSpPr>
            <p:grpSpPr bwMode="auto">
              <a:xfrm flipH="1">
                <a:off x="488" y="255"/>
                <a:ext cx="272" cy="316"/>
                <a:chOff x="0" y="0"/>
                <a:chExt cx="379" cy="412"/>
              </a:xfrm>
            </p:grpSpPr>
            <p:sp>
              <p:nvSpPr>
                <p:cNvPr id="121" name="Unknown Shape"/>
                <p:cNvSpPr>
                  <a:spLocks/>
                </p:cNvSpPr>
                <p:nvPr/>
              </p:nvSpPr>
              <p:spPr bwMode="auto">
                <a:xfrm>
                  <a:off x="0" y="0"/>
                  <a:ext cx="379" cy="412"/>
                </a:xfrm>
                <a:custGeom>
                  <a:avLst/>
                  <a:gdLst/>
                  <a:ahLst/>
                  <a:cxnLst>
                    <a:cxn ang="0">
                      <a:pos x="197" y="14"/>
                    </a:cxn>
                    <a:cxn ang="0">
                      <a:pos x="206" y="25"/>
                    </a:cxn>
                    <a:cxn ang="0">
                      <a:pos x="216" y="37"/>
                    </a:cxn>
                    <a:cxn ang="0">
                      <a:pos x="233" y="52"/>
                    </a:cxn>
                    <a:cxn ang="0">
                      <a:pos x="245" y="65"/>
                    </a:cxn>
                    <a:cxn ang="0">
                      <a:pos x="258" y="79"/>
                    </a:cxn>
                    <a:cxn ang="0">
                      <a:pos x="300" y="119"/>
                    </a:cxn>
                    <a:cxn ang="0">
                      <a:pos x="314" y="132"/>
                    </a:cxn>
                    <a:cxn ang="0">
                      <a:pos x="333" y="153"/>
                    </a:cxn>
                    <a:cxn ang="0">
                      <a:pos x="346" y="173"/>
                    </a:cxn>
                    <a:cxn ang="0">
                      <a:pos x="360" y="198"/>
                    </a:cxn>
                    <a:cxn ang="0">
                      <a:pos x="369" y="222"/>
                    </a:cxn>
                    <a:cxn ang="0">
                      <a:pos x="377" y="249"/>
                    </a:cxn>
                    <a:cxn ang="0">
                      <a:pos x="379" y="284"/>
                    </a:cxn>
                    <a:cxn ang="0">
                      <a:pos x="375" y="303"/>
                    </a:cxn>
                    <a:cxn ang="0">
                      <a:pos x="371" y="320"/>
                    </a:cxn>
                    <a:cxn ang="0">
                      <a:pos x="363" y="337"/>
                    </a:cxn>
                    <a:cxn ang="0">
                      <a:pos x="356" y="353"/>
                    </a:cxn>
                    <a:cxn ang="0">
                      <a:pos x="344" y="368"/>
                    </a:cxn>
                    <a:cxn ang="0">
                      <a:pos x="331" y="381"/>
                    </a:cxn>
                    <a:cxn ang="0">
                      <a:pos x="316" y="393"/>
                    </a:cxn>
                    <a:cxn ang="0">
                      <a:pos x="300" y="399"/>
                    </a:cxn>
                    <a:cxn ang="0">
                      <a:pos x="285" y="404"/>
                    </a:cxn>
                    <a:cxn ang="0">
                      <a:pos x="270" y="408"/>
                    </a:cxn>
                    <a:cxn ang="0">
                      <a:pos x="254" y="412"/>
                    </a:cxn>
                    <a:cxn ang="0">
                      <a:pos x="214" y="410"/>
                    </a:cxn>
                    <a:cxn ang="0">
                      <a:pos x="197" y="406"/>
                    </a:cxn>
                    <a:cxn ang="0">
                      <a:pos x="181" y="401"/>
                    </a:cxn>
                    <a:cxn ang="0">
                      <a:pos x="166" y="393"/>
                    </a:cxn>
                    <a:cxn ang="0">
                      <a:pos x="153" y="383"/>
                    </a:cxn>
                    <a:cxn ang="0">
                      <a:pos x="134" y="366"/>
                    </a:cxn>
                    <a:cxn ang="0">
                      <a:pos x="124" y="353"/>
                    </a:cxn>
                    <a:cxn ang="0">
                      <a:pos x="114" y="339"/>
                    </a:cxn>
                    <a:cxn ang="0">
                      <a:pos x="107" y="324"/>
                    </a:cxn>
                    <a:cxn ang="0">
                      <a:pos x="101" y="309"/>
                    </a:cxn>
                    <a:cxn ang="0">
                      <a:pos x="90" y="291"/>
                    </a:cxn>
                    <a:cxn ang="0">
                      <a:pos x="80" y="274"/>
                    </a:cxn>
                    <a:cxn ang="0">
                      <a:pos x="69" y="257"/>
                    </a:cxn>
                    <a:cxn ang="0">
                      <a:pos x="57" y="240"/>
                    </a:cxn>
                    <a:cxn ang="0">
                      <a:pos x="46" y="224"/>
                    </a:cxn>
                    <a:cxn ang="0">
                      <a:pos x="24" y="201"/>
                    </a:cxn>
                    <a:cxn ang="0">
                      <a:pos x="9" y="190"/>
                    </a:cxn>
                    <a:cxn ang="0">
                      <a:pos x="1" y="180"/>
                    </a:cxn>
                    <a:cxn ang="0">
                      <a:pos x="17" y="173"/>
                    </a:cxn>
                    <a:cxn ang="0">
                      <a:pos x="36" y="171"/>
                    </a:cxn>
                    <a:cxn ang="0">
                      <a:pos x="99" y="173"/>
                    </a:cxn>
                    <a:cxn ang="0">
                      <a:pos x="118" y="175"/>
                    </a:cxn>
                    <a:cxn ang="0">
                      <a:pos x="136" y="178"/>
                    </a:cxn>
                    <a:cxn ang="0">
                      <a:pos x="155" y="182"/>
                    </a:cxn>
                    <a:cxn ang="0">
                      <a:pos x="159" y="142"/>
                    </a:cxn>
                    <a:cxn ang="0">
                      <a:pos x="164" y="104"/>
                    </a:cxn>
                    <a:cxn ang="0">
                      <a:pos x="172" y="67"/>
                    </a:cxn>
                    <a:cxn ang="0">
                      <a:pos x="180" y="29"/>
                    </a:cxn>
                    <a:cxn ang="0">
                      <a:pos x="181" y="18"/>
                    </a:cxn>
                    <a:cxn ang="0">
                      <a:pos x="183" y="6"/>
                    </a:cxn>
                    <a:cxn ang="0">
                      <a:pos x="189" y="0"/>
                    </a:cxn>
                    <a:cxn ang="0">
                      <a:pos x="191" y="4"/>
                    </a:cxn>
                    <a:cxn ang="0">
                      <a:pos x="193" y="8"/>
                    </a:cxn>
                  </a:cxnLst>
                  <a:rect l="0" t="0" r="r" b="b"/>
                  <a:pathLst>
                    <a:path w="379" h="412">
                      <a:moveTo>
                        <a:pt x="193" y="8"/>
                      </a:moveTo>
                      <a:lnTo>
                        <a:pt x="197" y="14"/>
                      </a:lnTo>
                      <a:lnTo>
                        <a:pt x="203" y="19"/>
                      </a:lnTo>
                      <a:lnTo>
                        <a:pt x="206" y="25"/>
                      </a:lnTo>
                      <a:lnTo>
                        <a:pt x="212" y="31"/>
                      </a:lnTo>
                      <a:lnTo>
                        <a:pt x="216" y="37"/>
                      </a:lnTo>
                      <a:lnTo>
                        <a:pt x="226" y="46"/>
                      </a:lnTo>
                      <a:lnTo>
                        <a:pt x="233" y="52"/>
                      </a:lnTo>
                      <a:lnTo>
                        <a:pt x="239" y="58"/>
                      </a:lnTo>
                      <a:lnTo>
                        <a:pt x="245" y="65"/>
                      </a:lnTo>
                      <a:lnTo>
                        <a:pt x="252" y="71"/>
                      </a:lnTo>
                      <a:lnTo>
                        <a:pt x="258" y="79"/>
                      </a:lnTo>
                      <a:lnTo>
                        <a:pt x="266" y="85"/>
                      </a:lnTo>
                      <a:lnTo>
                        <a:pt x="300" y="119"/>
                      </a:lnTo>
                      <a:lnTo>
                        <a:pt x="308" y="125"/>
                      </a:lnTo>
                      <a:lnTo>
                        <a:pt x="314" y="132"/>
                      </a:lnTo>
                      <a:lnTo>
                        <a:pt x="327" y="146"/>
                      </a:lnTo>
                      <a:lnTo>
                        <a:pt x="333" y="153"/>
                      </a:lnTo>
                      <a:lnTo>
                        <a:pt x="339" y="161"/>
                      </a:lnTo>
                      <a:lnTo>
                        <a:pt x="346" y="173"/>
                      </a:lnTo>
                      <a:lnTo>
                        <a:pt x="352" y="184"/>
                      </a:lnTo>
                      <a:lnTo>
                        <a:pt x="360" y="198"/>
                      </a:lnTo>
                      <a:lnTo>
                        <a:pt x="365" y="209"/>
                      </a:lnTo>
                      <a:lnTo>
                        <a:pt x="369" y="222"/>
                      </a:lnTo>
                      <a:lnTo>
                        <a:pt x="375" y="236"/>
                      </a:lnTo>
                      <a:lnTo>
                        <a:pt x="377" y="249"/>
                      </a:lnTo>
                      <a:lnTo>
                        <a:pt x="379" y="265"/>
                      </a:lnTo>
                      <a:lnTo>
                        <a:pt x="379" y="284"/>
                      </a:lnTo>
                      <a:lnTo>
                        <a:pt x="377" y="293"/>
                      </a:lnTo>
                      <a:lnTo>
                        <a:pt x="375" y="303"/>
                      </a:lnTo>
                      <a:lnTo>
                        <a:pt x="375" y="311"/>
                      </a:lnTo>
                      <a:lnTo>
                        <a:pt x="371" y="320"/>
                      </a:lnTo>
                      <a:lnTo>
                        <a:pt x="367" y="330"/>
                      </a:lnTo>
                      <a:lnTo>
                        <a:pt x="363" y="337"/>
                      </a:lnTo>
                      <a:lnTo>
                        <a:pt x="360" y="345"/>
                      </a:lnTo>
                      <a:lnTo>
                        <a:pt x="356" y="353"/>
                      </a:lnTo>
                      <a:lnTo>
                        <a:pt x="350" y="362"/>
                      </a:lnTo>
                      <a:lnTo>
                        <a:pt x="344" y="368"/>
                      </a:lnTo>
                      <a:lnTo>
                        <a:pt x="339" y="376"/>
                      </a:lnTo>
                      <a:lnTo>
                        <a:pt x="331" y="381"/>
                      </a:lnTo>
                      <a:lnTo>
                        <a:pt x="323" y="387"/>
                      </a:lnTo>
                      <a:lnTo>
                        <a:pt x="316" y="393"/>
                      </a:lnTo>
                      <a:lnTo>
                        <a:pt x="308" y="397"/>
                      </a:lnTo>
                      <a:lnTo>
                        <a:pt x="300" y="399"/>
                      </a:lnTo>
                      <a:lnTo>
                        <a:pt x="293" y="402"/>
                      </a:lnTo>
                      <a:lnTo>
                        <a:pt x="285" y="404"/>
                      </a:lnTo>
                      <a:lnTo>
                        <a:pt x="277" y="406"/>
                      </a:lnTo>
                      <a:lnTo>
                        <a:pt x="270" y="408"/>
                      </a:lnTo>
                      <a:lnTo>
                        <a:pt x="262" y="410"/>
                      </a:lnTo>
                      <a:lnTo>
                        <a:pt x="254" y="412"/>
                      </a:lnTo>
                      <a:lnTo>
                        <a:pt x="222" y="412"/>
                      </a:lnTo>
                      <a:lnTo>
                        <a:pt x="214" y="410"/>
                      </a:lnTo>
                      <a:lnTo>
                        <a:pt x="204" y="408"/>
                      </a:lnTo>
                      <a:lnTo>
                        <a:pt x="197" y="406"/>
                      </a:lnTo>
                      <a:lnTo>
                        <a:pt x="189" y="404"/>
                      </a:lnTo>
                      <a:lnTo>
                        <a:pt x="181" y="401"/>
                      </a:lnTo>
                      <a:lnTo>
                        <a:pt x="174" y="397"/>
                      </a:lnTo>
                      <a:lnTo>
                        <a:pt x="166" y="393"/>
                      </a:lnTo>
                      <a:lnTo>
                        <a:pt x="159" y="389"/>
                      </a:lnTo>
                      <a:lnTo>
                        <a:pt x="153" y="383"/>
                      </a:lnTo>
                      <a:lnTo>
                        <a:pt x="145" y="378"/>
                      </a:lnTo>
                      <a:lnTo>
                        <a:pt x="134" y="366"/>
                      </a:lnTo>
                      <a:lnTo>
                        <a:pt x="130" y="360"/>
                      </a:lnTo>
                      <a:lnTo>
                        <a:pt x="124" y="353"/>
                      </a:lnTo>
                      <a:lnTo>
                        <a:pt x="118" y="345"/>
                      </a:lnTo>
                      <a:lnTo>
                        <a:pt x="114" y="339"/>
                      </a:lnTo>
                      <a:lnTo>
                        <a:pt x="111" y="332"/>
                      </a:lnTo>
                      <a:lnTo>
                        <a:pt x="107" y="324"/>
                      </a:lnTo>
                      <a:lnTo>
                        <a:pt x="103" y="316"/>
                      </a:lnTo>
                      <a:lnTo>
                        <a:pt x="101" y="309"/>
                      </a:lnTo>
                      <a:lnTo>
                        <a:pt x="95" y="301"/>
                      </a:lnTo>
                      <a:lnTo>
                        <a:pt x="90" y="291"/>
                      </a:lnTo>
                      <a:lnTo>
                        <a:pt x="84" y="284"/>
                      </a:lnTo>
                      <a:lnTo>
                        <a:pt x="80" y="274"/>
                      </a:lnTo>
                      <a:lnTo>
                        <a:pt x="74" y="266"/>
                      </a:lnTo>
                      <a:lnTo>
                        <a:pt x="69" y="257"/>
                      </a:lnTo>
                      <a:lnTo>
                        <a:pt x="63" y="249"/>
                      </a:lnTo>
                      <a:lnTo>
                        <a:pt x="57" y="240"/>
                      </a:lnTo>
                      <a:lnTo>
                        <a:pt x="51" y="232"/>
                      </a:lnTo>
                      <a:lnTo>
                        <a:pt x="46" y="224"/>
                      </a:lnTo>
                      <a:lnTo>
                        <a:pt x="40" y="217"/>
                      </a:lnTo>
                      <a:lnTo>
                        <a:pt x="24" y="201"/>
                      </a:lnTo>
                      <a:lnTo>
                        <a:pt x="17" y="196"/>
                      </a:lnTo>
                      <a:lnTo>
                        <a:pt x="9" y="190"/>
                      </a:lnTo>
                      <a:lnTo>
                        <a:pt x="0" y="184"/>
                      </a:lnTo>
                      <a:lnTo>
                        <a:pt x="1" y="180"/>
                      </a:lnTo>
                      <a:lnTo>
                        <a:pt x="7" y="175"/>
                      </a:lnTo>
                      <a:lnTo>
                        <a:pt x="17" y="173"/>
                      </a:lnTo>
                      <a:lnTo>
                        <a:pt x="26" y="173"/>
                      </a:lnTo>
                      <a:lnTo>
                        <a:pt x="36" y="171"/>
                      </a:lnTo>
                      <a:lnTo>
                        <a:pt x="90" y="171"/>
                      </a:lnTo>
                      <a:lnTo>
                        <a:pt x="99" y="173"/>
                      </a:lnTo>
                      <a:lnTo>
                        <a:pt x="109" y="173"/>
                      </a:lnTo>
                      <a:lnTo>
                        <a:pt x="118" y="175"/>
                      </a:lnTo>
                      <a:lnTo>
                        <a:pt x="128" y="176"/>
                      </a:lnTo>
                      <a:lnTo>
                        <a:pt x="136" y="178"/>
                      </a:lnTo>
                      <a:lnTo>
                        <a:pt x="145" y="180"/>
                      </a:lnTo>
                      <a:lnTo>
                        <a:pt x="155" y="182"/>
                      </a:lnTo>
                      <a:lnTo>
                        <a:pt x="157" y="161"/>
                      </a:lnTo>
                      <a:lnTo>
                        <a:pt x="159" y="142"/>
                      </a:lnTo>
                      <a:lnTo>
                        <a:pt x="160" y="123"/>
                      </a:lnTo>
                      <a:lnTo>
                        <a:pt x="164" y="104"/>
                      </a:lnTo>
                      <a:lnTo>
                        <a:pt x="168" y="85"/>
                      </a:lnTo>
                      <a:lnTo>
                        <a:pt x="172" y="67"/>
                      </a:lnTo>
                      <a:lnTo>
                        <a:pt x="176" y="48"/>
                      </a:lnTo>
                      <a:lnTo>
                        <a:pt x="180" y="29"/>
                      </a:lnTo>
                      <a:lnTo>
                        <a:pt x="180" y="21"/>
                      </a:lnTo>
                      <a:lnTo>
                        <a:pt x="181" y="18"/>
                      </a:lnTo>
                      <a:lnTo>
                        <a:pt x="181" y="10"/>
                      </a:lnTo>
                      <a:lnTo>
                        <a:pt x="183" y="6"/>
                      </a:lnTo>
                      <a:lnTo>
                        <a:pt x="185" y="2"/>
                      </a:lnTo>
                      <a:lnTo>
                        <a:pt x="189" y="0"/>
                      </a:lnTo>
                      <a:lnTo>
                        <a:pt x="191" y="0"/>
                      </a:lnTo>
                      <a:lnTo>
                        <a:pt x="191" y="4"/>
                      </a:lnTo>
                      <a:lnTo>
                        <a:pt x="193" y="6"/>
                      </a:lnTo>
                      <a:lnTo>
                        <a:pt x="193" y="8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 cap="flat" cmpd="sng">
                  <a:noFill/>
                  <a:round/>
                  <a:headEnd/>
                  <a:tailEnd/>
                </a:ln>
                <a:effectLst>
                  <a:outerShdw blurRad="190500" dist="228600" dir="2700000" algn="ctr">
                    <a:srgbClr val="000000">
                      <a:alpha val="30000"/>
                    </a:srgbClr>
                  </a:outerShdw>
                </a:effectLst>
                <a:sp3d prstMaterial="matte">
                  <a:bevelT w="127000" h="63500"/>
                </a:sp3d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2" name="Unknown Shape"/>
                <p:cNvSpPr>
                  <a:spLocks/>
                </p:cNvSpPr>
                <p:nvPr/>
              </p:nvSpPr>
              <p:spPr bwMode="auto">
                <a:xfrm>
                  <a:off x="84" y="21"/>
                  <a:ext cx="80" cy="142"/>
                </a:xfrm>
                <a:custGeom>
                  <a:avLst/>
                  <a:gdLst/>
                  <a:ahLst/>
                  <a:cxnLst>
                    <a:cxn ang="0">
                      <a:pos x="80" y="6"/>
                    </a:cxn>
                    <a:cxn ang="0">
                      <a:pos x="80" y="14"/>
                    </a:cxn>
                    <a:cxn ang="0">
                      <a:pos x="78" y="21"/>
                    </a:cxn>
                    <a:cxn ang="0">
                      <a:pos x="75" y="29"/>
                    </a:cxn>
                    <a:cxn ang="0">
                      <a:pos x="73" y="37"/>
                    </a:cxn>
                    <a:cxn ang="0">
                      <a:pos x="69" y="48"/>
                    </a:cxn>
                    <a:cxn ang="0">
                      <a:pos x="67" y="58"/>
                    </a:cxn>
                    <a:cxn ang="0">
                      <a:pos x="63" y="71"/>
                    </a:cxn>
                    <a:cxn ang="0">
                      <a:pos x="61" y="83"/>
                    </a:cxn>
                    <a:cxn ang="0">
                      <a:pos x="59" y="94"/>
                    </a:cxn>
                    <a:cxn ang="0">
                      <a:pos x="59" y="132"/>
                    </a:cxn>
                    <a:cxn ang="0">
                      <a:pos x="61" y="132"/>
                    </a:cxn>
                    <a:cxn ang="0">
                      <a:pos x="61" y="138"/>
                    </a:cxn>
                    <a:cxn ang="0">
                      <a:pos x="59" y="140"/>
                    </a:cxn>
                    <a:cxn ang="0">
                      <a:pos x="57" y="140"/>
                    </a:cxn>
                    <a:cxn ang="0">
                      <a:pos x="55" y="142"/>
                    </a:cxn>
                    <a:cxn ang="0">
                      <a:pos x="52" y="142"/>
                    </a:cxn>
                    <a:cxn ang="0">
                      <a:pos x="48" y="140"/>
                    </a:cxn>
                    <a:cxn ang="0">
                      <a:pos x="42" y="140"/>
                    </a:cxn>
                    <a:cxn ang="0">
                      <a:pos x="38" y="138"/>
                    </a:cxn>
                    <a:cxn ang="0">
                      <a:pos x="32" y="138"/>
                    </a:cxn>
                    <a:cxn ang="0">
                      <a:pos x="29" y="136"/>
                    </a:cxn>
                    <a:cxn ang="0">
                      <a:pos x="23" y="136"/>
                    </a:cxn>
                    <a:cxn ang="0">
                      <a:pos x="19" y="134"/>
                    </a:cxn>
                    <a:cxn ang="0">
                      <a:pos x="6" y="134"/>
                    </a:cxn>
                    <a:cxn ang="0">
                      <a:pos x="2" y="132"/>
                    </a:cxn>
                    <a:cxn ang="0">
                      <a:pos x="2" y="113"/>
                    </a:cxn>
                    <a:cxn ang="0">
                      <a:pos x="0" y="104"/>
                    </a:cxn>
                    <a:cxn ang="0">
                      <a:pos x="0" y="85"/>
                    </a:cxn>
                    <a:cxn ang="0">
                      <a:pos x="2" y="75"/>
                    </a:cxn>
                    <a:cxn ang="0">
                      <a:pos x="4" y="67"/>
                    </a:cxn>
                    <a:cxn ang="0">
                      <a:pos x="6" y="58"/>
                    </a:cxn>
                    <a:cxn ang="0">
                      <a:pos x="13" y="58"/>
                    </a:cxn>
                    <a:cxn ang="0">
                      <a:pos x="15" y="56"/>
                    </a:cxn>
                    <a:cxn ang="0">
                      <a:pos x="17" y="56"/>
                    </a:cxn>
                    <a:cxn ang="0">
                      <a:pos x="19" y="54"/>
                    </a:cxn>
                    <a:cxn ang="0">
                      <a:pos x="19" y="39"/>
                    </a:cxn>
                    <a:cxn ang="0">
                      <a:pos x="21" y="31"/>
                    </a:cxn>
                    <a:cxn ang="0">
                      <a:pos x="23" y="25"/>
                    </a:cxn>
                    <a:cxn ang="0">
                      <a:pos x="27" y="19"/>
                    </a:cxn>
                    <a:cxn ang="0">
                      <a:pos x="30" y="14"/>
                    </a:cxn>
                    <a:cxn ang="0">
                      <a:pos x="36" y="8"/>
                    </a:cxn>
                    <a:cxn ang="0">
                      <a:pos x="42" y="4"/>
                    </a:cxn>
                    <a:cxn ang="0">
                      <a:pos x="48" y="2"/>
                    </a:cxn>
                    <a:cxn ang="0">
                      <a:pos x="52" y="2"/>
                    </a:cxn>
                    <a:cxn ang="0">
                      <a:pos x="57" y="0"/>
                    </a:cxn>
                    <a:cxn ang="0">
                      <a:pos x="61" y="2"/>
                    </a:cxn>
                    <a:cxn ang="0">
                      <a:pos x="67" y="2"/>
                    </a:cxn>
                    <a:cxn ang="0">
                      <a:pos x="73" y="4"/>
                    </a:cxn>
                    <a:cxn ang="0">
                      <a:pos x="76" y="6"/>
                    </a:cxn>
                    <a:cxn ang="0">
                      <a:pos x="80" y="6"/>
                    </a:cxn>
                  </a:cxnLst>
                  <a:rect l="0" t="0" r="r" b="b"/>
                  <a:pathLst>
                    <a:path w="80" h="142">
                      <a:moveTo>
                        <a:pt x="80" y="6"/>
                      </a:moveTo>
                      <a:lnTo>
                        <a:pt x="80" y="14"/>
                      </a:lnTo>
                      <a:lnTo>
                        <a:pt x="78" y="21"/>
                      </a:lnTo>
                      <a:lnTo>
                        <a:pt x="75" y="29"/>
                      </a:lnTo>
                      <a:lnTo>
                        <a:pt x="73" y="37"/>
                      </a:lnTo>
                      <a:lnTo>
                        <a:pt x="69" y="48"/>
                      </a:lnTo>
                      <a:lnTo>
                        <a:pt x="67" y="58"/>
                      </a:lnTo>
                      <a:lnTo>
                        <a:pt x="63" y="71"/>
                      </a:lnTo>
                      <a:lnTo>
                        <a:pt x="61" y="83"/>
                      </a:lnTo>
                      <a:lnTo>
                        <a:pt x="59" y="94"/>
                      </a:lnTo>
                      <a:lnTo>
                        <a:pt x="59" y="132"/>
                      </a:lnTo>
                      <a:lnTo>
                        <a:pt x="61" y="132"/>
                      </a:lnTo>
                      <a:lnTo>
                        <a:pt x="61" y="138"/>
                      </a:lnTo>
                      <a:lnTo>
                        <a:pt x="59" y="140"/>
                      </a:lnTo>
                      <a:lnTo>
                        <a:pt x="57" y="140"/>
                      </a:lnTo>
                      <a:lnTo>
                        <a:pt x="55" y="142"/>
                      </a:lnTo>
                      <a:lnTo>
                        <a:pt x="52" y="142"/>
                      </a:lnTo>
                      <a:lnTo>
                        <a:pt x="48" y="140"/>
                      </a:lnTo>
                      <a:lnTo>
                        <a:pt x="42" y="140"/>
                      </a:lnTo>
                      <a:lnTo>
                        <a:pt x="38" y="138"/>
                      </a:lnTo>
                      <a:lnTo>
                        <a:pt x="32" y="138"/>
                      </a:lnTo>
                      <a:lnTo>
                        <a:pt x="29" y="136"/>
                      </a:lnTo>
                      <a:lnTo>
                        <a:pt x="23" y="136"/>
                      </a:lnTo>
                      <a:lnTo>
                        <a:pt x="19" y="134"/>
                      </a:lnTo>
                      <a:lnTo>
                        <a:pt x="6" y="134"/>
                      </a:lnTo>
                      <a:lnTo>
                        <a:pt x="2" y="132"/>
                      </a:lnTo>
                      <a:lnTo>
                        <a:pt x="2" y="113"/>
                      </a:lnTo>
                      <a:lnTo>
                        <a:pt x="0" y="104"/>
                      </a:lnTo>
                      <a:lnTo>
                        <a:pt x="0" y="85"/>
                      </a:lnTo>
                      <a:lnTo>
                        <a:pt x="2" y="75"/>
                      </a:lnTo>
                      <a:lnTo>
                        <a:pt x="4" y="67"/>
                      </a:lnTo>
                      <a:lnTo>
                        <a:pt x="6" y="58"/>
                      </a:lnTo>
                      <a:lnTo>
                        <a:pt x="13" y="58"/>
                      </a:lnTo>
                      <a:lnTo>
                        <a:pt x="15" y="56"/>
                      </a:lnTo>
                      <a:lnTo>
                        <a:pt x="17" y="56"/>
                      </a:lnTo>
                      <a:lnTo>
                        <a:pt x="19" y="54"/>
                      </a:lnTo>
                      <a:lnTo>
                        <a:pt x="19" y="39"/>
                      </a:lnTo>
                      <a:lnTo>
                        <a:pt x="21" y="31"/>
                      </a:lnTo>
                      <a:lnTo>
                        <a:pt x="23" y="25"/>
                      </a:lnTo>
                      <a:lnTo>
                        <a:pt x="27" y="19"/>
                      </a:lnTo>
                      <a:lnTo>
                        <a:pt x="30" y="14"/>
                      </a:lnTo>
                      <a:lnTo>
                        <a:pt x="36" y="8"/>
                      </a:lnTo>
                      <a:lnTo>
                        <a:pt x="42" y="4"/>
                      </a:lnTo>
                      <a:lnTo>
                        <a:pt x="48" y="2"/>
                      </a:lnTo>
                      <a:lnTo>
                        <a:pt x="52" y="2"/>
                      </a:lnTo>
                      <a:lnTo>
                        <a:pt x="57" y="0"/>
                      </a:lnTo>
                      <a:lnTo>
                        <a:pt x="61" y="2"/>
                      </a:lnTo>
                      <a:lnTo>
                        <a:pt x="67" y="2"/>
                      </a:lnTo>
                      <a:lnTo>
                        <a:pt x="73" y="4"/>
                      </a:lnTo>
                      <a:lnTo>
                        <a:pt x="76" y="6"/>
                      </a:lnTo>
                      <a:lnTo>
                        <a:pt x="80" y="6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 cap="flat" cmpd="sng">
                  <a:noFill/>
                  <a:round/>
                  <a:headEnd/>
                  <a:tailEnd/>
                </a:ln>
                <a:effectLst>
                  <a:outerShdw blurRad="190500" dist="228600" dir="2700000" algn="ctr">
                    <a:srgbClr val="000000">
                      <a:alpha val="30000"/>
                    </a:srgbClr>
                  </a:outerShdw>
                </a:effectLst>
                <a:sp3d prstMaterial="matte">
                  <a:bevelT w="127000" h="63500"/>
                </a:sp3d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3" name="Unknown Shape"/>
                <p:cNvSpPr>
                  <a:spLocks/>
                </p:cNvSpPr>
                <p:nvPr/>
              </p:nvSpPr>
              <p:spPr bwMode="auto">
                <a:xfrm>
                  <a:off x="23" y="35"/>
                  <a:ext cx="68" cy="118"/>
                </a:xfrm>
                <a:custGeom>
                  <a:avLst/>
                  <a:gdLst/>
                  <a:ahLst/>
                  <a:cxnLst>
                    <a:cxn ang="0">
                      <a:pos x="68" y="0"/>
                    </a:cxn>
                    <a:cxn ang="0">
                      <a:pos x="67" y="4"/>
                    </a:cxn>
                    <a:cxn ang="0">
                      <a:pos x="67" y="9"/>
                    </a:cxn>
                    <a:cxn ang="0">
                      <a:pos x="68" y="13"/>
                    </a:cxn>
                    <a:cxn ang="0">
                      <a:pos x="68" y="23"/>
                    </a:cxn>
                    <a:cxn ang="0">
                      <a:pos x="67" y="28"/>
                    </a:cxn>
                    <a:cxn ang="0">
                      <a:pos x="65" y="30"/>
                    </a:cxn>
                    <a:cxn ang="0">
                      <a:pos x="59" y="32"/>
                    </a:cxn>
                    <a:cxn ang="0">
                      <a:pos x="57" y="30"/>
                    </a:cxn>
                    <a:cxn ang="0">
                      <a:pos x="55" y="30"/>
                    </a:cxn>
                    <a:cxn ang="0">
                      <a:pos x="51" y="34"/>
                    </a:cxn>
                    <a:cxn ang="0">
                      <a:pos x="51" y="36"/>
                    </a:cxn>
                    <a:cxn ang="0">
                      <a:pos x="49" y="40"/>
                    </a:cxn>
                    <a:cxn ang="0">
                      <a:pos x="49" y="42"/>
                    </a:cxn>
                    <a:cxn ang="0">
                      <a:pos x="47" y="44"/>
                    </a:cxn>
                    <a:cxn ang="0">
                      <a:pos x="44" y="61"/>
                    </a:cxn>
                    <a:cxn ang="0">
                      <a:pos x="44" y="78"/>
                    </a:cxn>
                    <a:cxn ang="0">
                      <a:pos x="46" y="97"/>
                    </a:cxn>
                    <a:cxn ang="0">
                      <a:pos x="47" y="115"/>
                    </a:cxn>
                    <a:cxn ang="0">
                      <a:pos x="44" y="117"/>
                    </a:cxn>
                    <a:cxn ang="0">
                      <a:pos x="38" y="117"/>
                    </a:cxn>
                    <a:cxn ang="0">
                      <a:pos x="32" y="118"/>
                    </a:cxn>
                    <a:cxn ang="0">
                      <a:pos x="5" y="118"/>
                    </a:cxn>
                    <a:cxn ang="0">
                      <a:pos x="5" y="111"/>
                    </a:cxn>
                    <a:cxn ang="0">
                      <a:pos x="3" y="105"/>
                    </a:cxn>
                    <a:cxn ang="0">
                      <a:pos x="1" y="97"/>
                    </a:cxn>
                    <a:cxn ang="0">
                      <a:pos x="0" y="90"/>
                    </a:cxn>
                    <a:cxn ang="0">
                      <a:pos x="0" y="76"/>
                    </a:cxn>
                    <a:cxn ang="0">
                      <a:pos x="1" y="71"/>
                    </a:cxn>
                    <a:cxn ang="0">
                      <a:pos x="5" y="65"/>
                    </a:cxn>
                    <a:cxn ang="0">
                      <a:pos x="9" y="63"/>
                    </a:cxn>
                    <a:cxn ang="0">
                      <a:pos x="9" y="61"/>
                    </a:cxn>
                    <a:cxn ang="0">
                      <a:pos x="11" y="59"/>
                    </a:cxn>
                    <a:cxn ang="0">
                      <a:pos x="11" y="40"/>
                    </a:cxn>
                    <a:cxn ang="0">
                      <a:pos x="13" y="34"/>
                    </a:cxn>
                    <a:cxn ang="0">
                      <a:pos x="19" y="28"/>
                    </a:cxn>
                    <a:cxn ang="0">
                      <a:pos x="23" y="27"/>
                    </a:cxn>
                    <a:cxn ang="0">
                      <a:pos x="24" y="23"/>
                    </a:cxn>
                    <a:cxn ang="0">
                      <a:pos x="28" y="21"/>
                    </a:cxn>
                    <a:cxn ang="0">
                      <a:pos x="30" y="17"/>
                    </a:cxn>
                    <a:cxn ang="0">
                      <a:pos x="30" y="11"/>
                    </a:cxn>
                    <a:cxn ang="0">
                      <a:pos x="36" y="7"/>
                    </a:cxn>
                    <a:cxn ang="0">
                      <a:pos x="40" y="4"/>
                    </a:cxn>
                    <a:cxn ang="0">
                      <a:pos x="44" y="2"/>
                    </a:cxn>
                    <a:cxn ang="0">
                      <a:pos x="49" y="2"/>
                    </a:cxn>
                    <a:cxn ang="0">
                      <a:pos x="55" y="0"/>
                    </a:cxn>
                    <a:cxn ang="0">
                      <a:pos x="68" y="0"/>
                    </a:cxn>
                  </a:cxnLst>
                  <a:rect l="0" t="0" r="r" b="b"/>
                  <a:pathLst>
                    <a:path w="68" h="118">
                      <a:moveTo>
                        <a:pt x="68" y="0"/>
                      </a:moveTo>
                      <a:lnTo>
                        <a:pt x="67" y="4"/>
                      </a:lnTo>
                      <a:lnTo>
                        <a:pt x="67" y="9"/>
                      </a:lnTo>
                      <a:lnTo>
                        <a:pt x="68" y="13"/>
                      </a:lnTo>
                      <a:lnTo>
                        <a:pt x="68" y="23"/>
                      </a:lnTo>
                      <a:lnTo>
                        <a:pt x="67" y="28"/>
                      </a:lnTo>
                      <a:lnTo>
                        <a:pt x="65" y="30"/>
                      </a:lnTo>
                      <a:lnTo>
                        <a:pt x="59" y="32"/>
                      </a:lnTo>
                      <a:lnTo>
                        <a:pt x="57" y="30"/>
                      </a:lnTo>
                      <a:lnTo>
                        <a:pt x="55" y="30"/>
                      </a:lnTo>
                      <a:lnTo>
                        <a:pt x="51" y="34"/>
                      </a:lnTo>
                      <a:lnTo>
                        <a:pt x="51" y="36"/>
                      </a:lnTo>
                      <a:lnTo>
                        <a:pt x="49" y="40"/>
                      </a:lnTo>
                      <a:lnTo>
                        <a:pt x="49" y="42"/>
                      </a:lnTo>
                      <a:lnTo>
                        <a:pt x="47" y="44"/>
                      </a:lnTo>
                      <a:lnTo>
                        <a:pt x="44" y="61"/>
                      </a:lnTo>
                      <a:lnTo>
                        <a:pt x="44" y="78"/>
                      </a:lnTo>
                      <a:lnTo>
                        <a:pt x="46" y="97"/>
                      </a:lnTo>
                      <a:lnTo>
                        <a:pt x="47" y="115"/>
                      </a:lnTo>
                      <a:lnTo>
                        <a:pt x="44" y="117"/>
                      </a:lnTo>
                      <a:lnTo>
                        <a:pt x="38" y="117"/>
                      </a:lnTo>
                      <a:lnTo>
                        <a:pt x="32" y="118"/>
                      </a:lnTo>
                      <a:lnTo>
                        <a:pt x="5" y="118"/>
                      </a:lnTo>
                      <a:lnTo>
                        <a:pt x="5" y="111"/>
                      </a:lnTo>
                      <a:lnTo>
                        <a:pt x="3" y="105"/>
                      </a:lnTo>
                      <a:lnTo>
                        <a:pt x="1" y="97"/>
                      </a:lnTo>
                      <a:lnTo>
                        <a:pt x="0" y="90"/>
                      </a:lnTo>
                      <a:lnTo>
                        <a:pt x="0" y="76"/>
                      </a:lnTo>
                      <a:lnTo>
                        <a:pt x="1" y="71"/>
                      </a:lnTo>
                      <a:lnTo>
                        <a:pt x="5" y="65"/>
                      </a:lnTo>
                      <a:lnTo>
                        <a:pt x="9" y="63"/>
                      </a:lnTo>
                      <a:lnTo>
                        <a:pt x="9" y="61"/>
                      </a:lnTo>
                      <a:lnTo>
                        <a:pt x="11" y="59"/>
                      </a:lnTo>
                      <a:lnTo>
                        <a:pt x="11" y="40"/>
                      </a:lnTo>
                      <a:lnTo>
                        <a:pt x="13" y="34"/>
                      </a:lnTo>
                      <a:lnTo>
                        <a:pt x="19" y="28"/>
                      </a:lnTo>
                      <a:lnTo>
                        <a:pt x="23" y="27"/>
                      </a:lnTo>
                      <a:lnTo>
                        <a:pt x="24" y="23"/>
                      </a:lnTo>
                      <a:lnTo>
                        <a:pt x="28" y="21"/>
                      </a:lnTo>
                      <a:lnTo>
                        <a:pt x="30" y="17"/>
                      </a:lnTo>
                      <a:lnTo>
                        <a:pt x="30" y="11"/>
                      </a:lnTo>
                      <a:lnTo>
                        <a:pt x="36" y="7"/>
                      </a:lnTo>
                      <a:lnTo>
                        <a:pt x="40" y="4"/>
                      </a:lnTo>
                      <a:lnTo>
                        <a:pt x="44" y="2"/>
                      </a:lnTo>
                      <a:lnTo>
                        <a:pt x="49" y="2"/>
                      </a:lnTo>
                      <a:lnTo>
                        <a:pt x="55" y="0"/>
                      </a:lnTo>
                      <a:lnTo>
                        <a:pt x="68" y="0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 cap="flat" cmpd="sng">
                  <a:noFill/>
                  <a:round/>
                  <a:headEnd/>
                  <a:tailEnd/>
                </a:ln>
                <a:effectLst>
                  <a:outerShdw blurRad="190500" dist="228600" dir="2700000" algn="ctr">
                    <a:srgbClr val="000000">
                      <a:alpha val="30000"/>
                    </a:srgbClr>
                  </a:outerShdw>
                </a:effectLst>
                <a:sp3d prstMaterial="matte">
                  <a:bevelT w="127000" h="63500"/>
                </a:sp3d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110" name="Group 141"/>
            <p:cNvGrpSpPr>
              <a:grpSpLocks/>
            </p:cNvGrpSpPr>
            <p:nvPr/>
          </p:nvGrpSpPr>
          <p:grpSpPr bwMode="auto">
            <a:xfrm rot="-843529">
              <a:off x="133" y="626"/>
              <a:ext cx="199" cy="338"/>
              <a:chOff x="0" y="0"/>
              <a:chExt cx="341" cy="480"/>
            </a:xfrm>
          </p:grpSpPr>
          <p:sp>
            <p:nvSpPr>
              <p:cNvPr id="111" name="Unknown Shape"/>
              <p:cNvSpPr>
                <a:spLocks/>
              </p:cNvSpPr>
              <p:nvPr/>
            </p:nvSpPr>
            <p:spPr bwMode="auto">
              <a:xfrm flipH="1">
                <a:off x="168" y="96"/>
                <a:ext cx="120" cy="336"/>
              </a:xfrm>
              <a:custGeom>
                <a:avLst/>
                <a:gdLst/>
                <a:ahLst/>
                <a:cxnLst>
                  <a:cxn ang="0">
                    <a:pos x="615" y="27"/>
                  </a:cxn>
                  <a:cxn ang="0">
                    <a:pos x="581" y="56"/>
                  </a:cxn>
                  <a:cxn ang="0">
                    <a:pos x="544" y="81"/>
                  </a:cxn>
                  <a:cxn ang="0">
                    <a:pos x="508" y="106"/>
                  </a:cxn>
                  <a:cxn ang="0">
                    <a:pos x="460" y="148"/>
                  </a:cxn>
                  <a:cxn ang="0">
                    <a:pos x="393" y="211"/>
                  </a:cxn>
                  <a:cxn ang="0">
                    <a:pos x="339" y="270"/>
                  </a:cxn>
                  <a:cxn ang="0">
                    <a:pos x="307" y="311"/>
                  </a:cxn>
                  <a:cxn ang="0">
                    <a:pos x="274" y="351"/>
                  </a:cxn>
                  <a:cxn ang="0">
                    <a:pos x="244" y="393"/>
                  </a:cxn>
                  <a:cxn ang="0">
                    <a:pos x="207" y="443"/>
                  </a:cxn>
                  <a:cxn ang="0">
                    <a:pos x="161" y="516"/>
                  </a:cxn>
                  <a:cxn ang="0">
                    <a:pos x="125" y="592"/>
                  </a:cxn>
                  <a:cxn ang="0">
                    <a:pos x="92" y="671"/>
                  </a:cxn>
                  <a:cxn ang="0">
                    <a:pos x="67" y="738"/>
                  </a:cxn>
                  <a:cxn ang="0">
                    <a:pos x="62" y="766"/>
                  </a:cxn>
                  <a:cxn ang="0">
                    <a:pos x="54" y="789"/>
                  </a:cxn>
                  <a:cxn ang="0">
                    <a:pos x="39" y="774"/>
                  </a:cxn>
                  <a:cxn ang="0">
                    <a:pos x="23" y="743"/>
                  </a:cxn>
                  <a:cxn ang="0">
                    <a:pos x="14" y="709"/>
                  </a:cxn>
                  <a:cxn ang="0">
                    <a:pos x="4" y="673"/>
                  </a:cxn>
                  <a:cxn ang="0">
                    <a:pos x="0" y="627"/>
                  </a:cxn>
                  <a:cxn ang="0">
                    <a:pos x="6" y="573"/>
                  </a:cxn>
                  <a:cxn ang="0">
                    <a:pos x="23" y="521"/>
                  </a:cxn>
                  <a:cxn ang="0">
                    <a:pos x="44" y="472"/>
                  </a:cxn>
                  <a:cxn ang="0">
                    <a:pos x="67" y="433"/>
                  </a:cxn>
                  <a:cxn ang="0">
                    <a:pos x="92" y="404"/>
                  </a:cxn>
                  <a:cxn ang="0">
                    <a:pos x="117" y="378"/>
                  </a:cxn>
                  <a:cxn ang="0">
                    <a:pos x="140" y="351"/>
                  </a:cxn>
                  <a:cxn ang="0">
                    <a:pos x="155" y="336"/>
                  </a:cxn>
                  <a:cxn ang="0">
                    <a:pos x="169" y="324"/>
                  </a:cxn>
                  <a:cxn ang="0">
                    <a:pos x="198" y="299"/>
                  </a:cxn>
                  <a:cxn ang="0">
                    <a:pos x="224" y="278"/>
                  </a:cxn>
                  <a:cxn ang="0">
                    <a:pos x="249" y="259"/>
                  </a:cxn>
                  <a:cxn ang="0">
                    <a:pos x="274" y="240"/>
                  </a:cxn>
                  <a:cxn ang="0">
                    <a:pos x="301" y="221"/>
                  </a:cxn>
                  <a:cxn ang="0">
                    <a:pos x="328" y="203"/>
                  </a:cxn>
                  <a:cxn ang="0">
                    <a:pos x="353" y="186"/>
                  </a:cxn>
                  <a:cxn ang="0">
                    <a:pos x="379" y="167"/>
                  </a:cxn>
                  <a:cxn ang="0">
                    <a:pos x="410" y="150"/>
                  </a:cxn>
                  <a:cxn ang="0">
                    <a:pos x="441" y="131"/>
                  </a:cxn>
                  <a:cxn ang="0">
                    <a:pos x="469" y="111"/>
                  </a:cxn>
                  <a:cxn ang="0">
                    <a:pos x="500" y="92"/>
                  </a:cxn>
                  <a:cxn ang="0">
                    <a:pos x="525" y="77"/>
                  </a:cxn>
                  <a:cxn ang="0">
                    <a:pos x="550" y="60"/>
                  </a:cxn>
                  <a:cxn ang="0">
                    <a:pos x="573" y="43"/>
                  </a:cxn>
                  <a:cxn ang="0">
                    <a:pos x="598" y="29"/>
                  </a:cxn>
                  <a:cxn ang="0">
                    <a:pos x="619" y="16"/>
                  </a:cxn>
                  <a:cxn ang="0">
                    <a:pos x="636" y="0"/>
                  </a:cxn>
                </a:cxnLst>
                <a:rect l="0" t="0" r="r" b="b"/>
                <a:pathLst>
                  <a:path w="640" h="791">
                    <a:moveTo>
                      <a:pt x="640" y="2"/>
                    </a:moveTo>
                    <a:lnTo>
                      <a:pt x="632" y="12"/>
                    </a:lnTo>
                    <a:lnTo>
                      <a:pt x="625" y="20"/>
                    </a:lnTo>
                    <a:lnTo>
                      <a:pt x="615" y="27"/>
                    </a:lnTo>
                    <a:lnTo>
                      <a:pt x="607" y="35"/>
                    </a:lnTo>
                    <a:lnTo>
                      <a:pt x="598" y="43"/>
                    </a:lnTo>
                    <a:lnTo>
                      <a:pt x="590" y="48"/>
                    </a:lnTo>
                    <a:lnTo>
                      <a:pt x="581" y="56"/>
                    </a:lnTo>
                    <a:lnTo>
                      <a:pt x="571" y="62"/>
                    </a:lnTo>
                    <a:lnTo>
                      <a:pt x="561" y="67"/>
                    </a:lnTo>
                    <a:lnTo>
                      <a:pt x="552" y="73"/>
                    </a:lnTo>
                    <a:lnTo>
                      <a:pt x="544" y="81"/>
                    </a:lnTo>
                    <a:lnTo>
                      <a:pt x="535" y="87"/>
                    </a:lnTo>
                    <a:lnTo>
                      <a:pt x="525" y="92"/>
                    </a:lnTo>
                    <a:lnTo>
                      <a:pt x="515" y="98"/>
                    </a:lnTo>
                    <a:lnTo>
                      <a:pt x="508" y="106"/>
                    </a:lnTo>
                    <a:lnTo>
                      <a:pt x="498" y="111"/>
                    </a:lnTo>
                    <a:lnTo>
                      <a:pt x="489" y="121"/>
                    </a:lnTo>
                    <a:lnTo>
                      <a:pt x="479" y="129"/>
                    </a:lnTo>
                    <a:lnTo>
                      <a:pt x="460" y="148"/>
                    </a:lnTo>
                    <a:lnTo>
                      <a:pt x="450" y="156"/>
                    </a:lnTo>
                    <a:lnTo>
                      <a:pt x="431" y="175"/>
                    </a:lnTo>
                    <a:lnTo>
                      <a:pt x="422" y="182"/>
                    </a:lnTo>
                    <a:lnTo>
                      <a:pt x="393" y="211"/>
                    </a:lnTo>
                    <a:lnTo>
                      <a:pt x="385" y="221"/>
                    </a:lnTo>
                    <a:lnTo>
                      <a:pt x="366" y="240"/>
                    </a:lnTo>
                    <a:lnTo>
                      <a:pt x="358" y="251"/>
                    </a:lnTo>
                    <a:lnTo>
                      <a:pt x="339" y="270"/>
                    </a:lnTo>
                    <a:lnTo>
                      <a:pt x="332" y="280"/>
                    </a:lnTo>
                    <a:lnTo>
                      <a:pt x="322" y="290"/>
                    </a:lnTo>
                    <a:lnTo>
                      <a:pt x="314" y="301"/>
                    </a:lnTo>
                    <a:lnTo>
                      <a:pt x="307" y="311"/>
                    </a:lnTo>
                    <a:lnTo>
                      <a:pt x="297" y="320"/>
                    </a:lnTo>
                    <a:lnTo>
                      <a:pt x="289" y="332"/>
                    </a:lnTo>
                    <a:lnTo>
                      <a:pt x="282" y="341"/>
                    </a:lnTo>
                    <a:lnTo>
                      <a:pt x="274" y="351"/>
                    </a:lnTo>
                    <a:lnTo>
                      <a:pt x="267" y="362"/>
                    </a:lnTo>
                    <a:lnTo>
                      <a:pt x="257" y="372"/>
                    </a:lnTo>
                    <a:lnTo>
                      <a:pt x="249" y="383"/>
                    </a:lnTo>
                    <a:lnTo>
                      <a:pt x="244" y="393"/>
                    </a:lnTo>
                    <a:lnTo>
                      <a:pt x="234" y="404"/>
                    </a:lnTo>
                    <a:lnTo>
                      <a:pt x="228" y="414"/>
                    </a:lnTo>
                    <a:lnTo>
                      <a:pt x="221" y="426"/>
                    </a:lnTo>
                    <a:lnTo>
                      <a:pt x="207" y="443"/>
                    </a:lnTo>
                    <a:lnTo>
                      <a:pt x="196" y="460"/>
                    </a:lnTo>
                    <a:lnTo>
                      <a:pt x="182" y="479"/>
                    </a:lnTo>
                    <a:lnTo>
                      <a:pt x="173" y="496"/>
                    </a:lnTo>
                    <a:lnTo>
                      <a:pt x="161" y="516"/>
                    </a:lnTo>
                    <a:lnTo>
                      <a:pt x="152" y="535"/>
                    </a:lnTo>
                    <a:lnTo>
                      <a:pt x="142" y="554"/>
                    </a:lnTo>
                    <a:lnTo>
                      <a:pt x="132" y="573"/>
                    </a:lnTo>
                    <a:lnTo>
                      <a:pt x="125" y="592"/>
                    </a:lnTo>
                    <a:lnTo>
                      <a:pt x="117" y="611"/>
                    </a:lnTo>
                    <a:lnTo>
                      <a:pt x="108" y="632"/>
                    </a:lnTo>
                    <a:lnTo>
                      <a:pt x="100" y="652"/>
                    </a:lnTo>
                    <a:lnTo>
                      <a:pt x="92" y="671"/>
                    </a:lnTo>
                    <a:lnTo>
                      <a:pt x="86" y="692"/>
                    </a:lnTo>
                    <a:lnTo>
                      <a:pt x="79" y="711"/>
                    </a:lnTo>
                    <a:lnTo>
                      <a:pt x="71" y="730"/>
                    </a:lnTo>
                    <a:lnTo>
                      <a:pt x="67" y="738"/>
                    </a:lnTo>
                    <a:lnTo>
                      <a:pt x="65" y="745"/>
                    </a:lnTo>
                    <a:lnTo>
                      <a:pt x="64" y="753"/>
                    </a:lnTo>
                    <a:lnTo>
                      <a:pt x="62" y="759"/>
                    </a:lnTo>
                    <a:lnTo>
                      <a:pt x="62" y="766"/>
                    </a:lnTo>
                    <a:lnTo>
                      <a:pt x="60" y="774"/>
                    </a:lnTo>
                    <a:lnTo>
                      <a:pt x="58" y="782"/>
                    </a:lnTo>
                    <a:lnTo>
                      <a:pt x="56" y="789"/>
                    </a:lnTo>
                    <a:lnTo>
                      <a:pt x="54" y="789"/>
                    </a:lnTo>
                    <a:lnTo>
                      <a:pt x="52" y="791"/>
                    </a:lnTo>
                    <a:lnTo>
                      <a:pt x="50" y="789"/>
                    </a:lnTo>
                    <a:lnTo>
                      <a:pt x="44" y="782"/>
                    </a:lnTo>
                    <a:lnTo>
                      <a:pt x="39" y="774"/>
                    </a:lnTo>
                    <a:lnTo>
                      <a:pt x="35" y="766"/>
                    </a:lnTo>
                    <a:lnTo>
                      <a:pt x="31" y="759"/>
                    </a:lnTo>
                    <a:lnTo>
                      <a:pt x="27" y="751"/>
                    </a:lnTo>
                    <a:lnTo>
                      <a:pt x="23" y="743"/>
                    </a:lnTo>
                    <a:lnTo>
                      <a:pt x="21" y="734"/>
                    </a:lnTo>
                    <a:lnTo>
                      <a:pt x="18" y="726"/>
                    </a:lnTo>
                    <a:lnTo>
                      <a:pt x="16" y="717"/>
                    </a:lnTo>
                    <a:lnTo>
                      <a:pt x="14" y="709"/>
                    </a:lnTo>
                    <a:lnTo>
                      <a:pt x="10" y="699"/>
                    </a:lnTo>
                    <a:lnTo>
                      <a:pt x="8" y="690"/>
                    </a:lnTo>
                    <a:lnTo>
                      <a:pt x="6" y="682"/>
                    </a:lnTo>
                    <a:lnTo>
                      <a:pt x="4" y="673"/>
                    </a:lnTo>
                    <a:lnTo>
                      <a:pt x="2" y="665"/>
                    </a:lnTo>
                    <a:lnTo>
                      <a:pt x="2" y="655"/>
                    </a:lnTo>
                    <a:lnTo>
                      <a:pt x="0" y="642"/>
                    </a:lnTo>
                    <a:lnTo>
                      <a:pt x="0" y="627"/>
                    </a:lnTo>
                    <a:lnTo>
                      <a:pt x="2" y="613"/>
                    </a:lnTo>
                    <a:lnTo>
                      <a:pt x="2" y="600"/>
                    </a:lnTo>
                    <a:lnTo>
                      <a:pt x="4" y="586"/>
                    </a:lnTo>
                    <a:lnTo>
                      <a:pt x="6" y="573"/>
                    </a:lnTo>
                    <a:lnTo>
                      <a:pt x="10" y="560"/>
                    </a:lnTo>
                    <a:lnTo>
                      <a:pt x="14" y="546"/>
                    </a:lnTo>
                    <a:lnTo>
                      <a:pt x="18" y="533"/>
                    </a:lnTo>
                    <a:lnTo>
                      <a:pt x="23" y="521"/>
                    </a:lnTo>
                    <a:lnTo>
                      <a:pt x="27" y="508"/>
                    </a:lnTo>
                    <a:lnTo>
                      <a:pt x="33" y="494"/>
                    </a:lnTo>
                    <a:lnTo>
                      <a:pt x="39" y="483"/>
                    </a:lnTo>
                    <a:lnTo>
                      <a:pt x="44" y="472"/>
                    </a:lnTo>
                    <a:lnTo>
                      <a:pt x="50" y="460"/>
                    </a:lnTo>
                    <a:lnTo>
                      <a:pt x="58" y="447"/>
                    </a:lnTo>
                    <a:lnTo>
                      <a:pt x="64" y="441"/>
                    </a:lnTo>
                    <a:lnTo>
                      <a:pt x="67" y="433"/>
                    </a:lnTo>
                    <a:lnTo>
                      <a:pt x="75" y="426"/>
                    </a:lnTo>
                    <a:lnTo>
                      <a:pt x="81" y="418"/>
                    </a:lnTo>
                    <a:lnTo>
                      <a:pt x="86" y="412"/>
                    </a:lnTo>
                    <a:lnTo>
                      <a:pt x="92" y="404"/>
                    </a:lnTo>
                    <a:lnTo>
                      <a:pt x="98" y="397"/>
                    </a:lnTo>
                    <a:lnTo>
                      <a:pt x="104" y="391"/>
                    </a:lnTo>
                    <a:lnTo>
                      <a:pt x="109" y="383"/>
                    </a:lnTo>
                    <a:lnTo>
                      <a:pt x="117" y="378"/>
                    </a:lnTo>
                    <a:lnTo>
                      <a:pt x="123" y="370"/>
                    </a:lnTo>
                    <a:lnTo>
                      <a:pt x="129" y="364"/>
                    </a:lnTo>
                    <a:lnTo>
                      <a:pt x="134" y="357"/>
                    </a:lnTo>
                    <a:lnTo>
                      <a:pt x="140" y="351"/>
                    </a:lnTo>
                    <a:lnTo>
                      <a:pt x="146" y="343"/>
                    </a:lnTo>
                    <a:lnTo>
                      <a:pt x="154" y="337"/>
                    </a:lnTo>
                    <a:lnTo>
                      <a:pt x="152" y="336"/>
                    </a:lnTo>
                    <a:lnTo>
                      <a:pt x="155" y="336"/>
                    </a:lnTo>
                    <a:lnTo>
                      <a:pt x="159" y="332"/>
                    </a:lnTo>
                    <a:lnTo>
                      <a:pt x="163" y="330"/>
                    </a:lnTo>
                    <a:lnTo>
                      <a:pt x="165" y="326"/>
                    </a:lnTo>
                    <a:lnTo>
                      <a:pt x="169" y="324"/>
                    </a:lnTo>
                    <a:lnTo>
                      <a:pt x="177" y="316"/>
                    </a:lnTo>
                    <a:lnTo>
                      <a:pt x="180" y="314"/>
                    </a:lnTo>
                    <a:lnTo>
                      <a:pt x="192" y="303"/>
                    </a:lnTo>
                    <a:lnTo>
                      <a:pt x="198" y="299"/>
                    </a:lnTo>
                    <a:lnTo>
                      <a:pt x="205" y="293"/>
                    </a:lnTo>
                    <a:lnTo>
                      <a:pt x="211" y="290"/>
                    </a:lnTo>
                    <a:lnTo>
                      <a:pt x="217" y="284"/>
                    </a:lnTo>
                    <a:lnTo>
                      <a:pt x="224" y="278"/>
                    </a:lnTo>
                    <a:lnTo>
                      <a:pt x="230" y="274"/>
                    </a:lnTo>
                    <a:lnTo>
                      <a:pt x="236" y="269"/>
                    </a:lnTo>
                    <a:lnTo>
                      <a:pt x="244" y="265"/>
                    </a:lnTo>
                    <a:lnTo>
                      <a:pt x="249" y="259"/>
                    </a:lnTo>
                    <a:lnTo>
                      <a:pt x="255" y="255"/>
                    </a:lnTo>
                    <a:lnTo>
                      <a:pt x="263" y="249"/>
                    </a:lnTo>
                    <a:lnTo>
                      <a:pt x="268" y="246"/>
                    </a:lnTo>
                    <a:lnTo>
                      <a:pt x="274" y="240"/>
                    </a:lnTo>
                    <a:lnTo>
                      <a:pt x="282" y="236"/>
                    </a:lnTo>
                    <a:lnTo>
                      <a:pt x="288" y="232"/>
                    </a:lnTo>
                    <a:lnTo>
                      <a:pt x="295" y="226"/>
                    </a:lnTo>
                    <a:lnTo>
                      <a:pt x="301" y="221"/>
                    </a:lnTo>
                    <a:lnTo>
                      <a:pt x="309" y="217"/>
                    </a:lnTo>
                    <a:lnTo>
                      <a:pt x="314" y="213"/>
                    </a:lnTo>
                    <a:lnTo>
                      <a:pt x="320" y="209"/>
                    </a:lnTo>
                    <a:lnTo>
                      <a:pt x="328" y="203"/>
                    </a:lnTo>
                    <a:lnTo>
                      <a:pt x="334" y="200"/>
                    </a:lnTo>
                    <a:lnTo>
                      <a:pt x="339" y="194"/>
                    </a:lnTo>
                    <a:lnTo>
                      <a:pt x="347" y="190"/>
                    </a:lnTo>
                    <a:lnTo>
                      <a:pt x="353" y="186"/>
                    </a:lnTo>
                    <a:lnTo>
                      <a:pt x="360" y="180"/>
                    </a:lnTo>
                    <a:lnTo>
                      <a:pt x="366" y="177"/>
                    </a:lnTo>
                    <a:lnTo>
                      <a:pt x="374" y="171"/>
                    </a:lnTo>
                    <a:lnTo>
                      <a:pt x="379" y="167"/>
                    </a:lnTo>
                    <a:lnTo>
                      <a:pt x="387" y="163"/>
                    </a:lnTo>
                    <a:lnTo>
                      <a:pt x="395" y="157"/>
                    </a:lnTo>
                    <a:lnTo>
                      <a:pt x="402" y="154"/>
                    </a:lnTo>
                    <a:lnTo>
                      <a:pt x="410" y="150"/>
                    </a:lnTo>
                    <a:lnTo>
                      <a:pt x="418" y="144"/>
                    </a:lnTo>
                    <a:lnTo>
                      <a:pt x="425" y="140"/>
                    </a:lnTo>
                    <a:lnTo>
                      <a:pt x="433" y="136"/>
                    </a:lnTo>
                    <a:lnTo>
                      <a:pt x="441" y="131"/>
                    </a:lnTo>
                    <a:lnTo>
                      <a:pt x="447" y="125"/>
                    </a:lnTo>
                    <a:lnTo>
                      <a:pt x="454" y="121"/>
                    </a:lnTo>
                    <a:lnTo>
                      <a:pt x="462" y="115"/>
                    </a:lnTo>
                    <a:lnTo>
                      <a:pt x="469" y="111"/>
                    </a:lnTo>
                    <a:lnTo>
                      <a:pt x="477" y="106"/>
                    </a:lnTo>
                    <a:lnTo>
                      <a:pt x="485" y="100"/>
                    </a:lnTo>
                    <a:lnTo>
                      <a:pt x="492" y="96"/>
                    </a:lnTo>
                    <a:lnTo>
                      <a:pt x="500" y="92"/>
                    </a:lnTo>
                    <a:lnTo>
                      <a:pt x="508" y="87"/>
                    </a:lnTo>
                    <a:lnTo>
                      <a:pt x="514" y="83"/>
                    </a:lnTo>
                    <a:lnTo>
                      <a:pt x="519" y="81"/>
                    </a:lnTo>
                    <a:lnTo>
                      <a:pt x="525" y="77"/>
                    </a:lnTo>
                    <a:lnTo>
                      <a:pt x="531" y="73"/>
                    </a:lnTo>
                    <a:lnTo>
                      <a:pt x="538" y="67"/>
                    </a:lnTo>
                    <a:lnTo>
                      <a:pt x="544" y="64"/>
                    </a:lnTo>
                    <a:lnTo>
                      <a:pt x="550" y="60"/>
                    </a:lnTo>
                    <a:lnTo>
                      <a:pt x="556" y="56"/>
                    </a:lnTo>
                    <a:lnTo>
                      <a:pt x="561" y="52"/>
                    </a:lnTo>
                    <a:lnTo>
                      <a:pt x="567" y="48"/>
                    </a:lnTo>
                    <a:lnTo>
                      <a:pt x="573" y="43"/>
                    </a:lnTo>
                    <a:lnTo>
                      <a:pt x="581" y="39"/>
                    </a:lnTo>
                    <a:lnTo>
                      <a:pt x="586" y="35"/>
                    </a:lnTo>
                    <a:lnTo>
                      <a:pt x="592" y="31"/>
                    </a:lnTo>
                    <a:lnTo>
                      <a:pt x="598" y="29"/>
                    </a:lnTo>
                    <a:lnTo>
                      <a:pt x="604" y="25"/>
                    </a:lnTo>
                    <a:lnTo>
                      <a:pt x="609" y="21"/>
                    </a:lnTo>
                    <a:lnTo>
                      <a:pt x="613" y="20"/>
                    </a:lnTo>
                    <a:lnTo>
                      <a:pt x="619" y="16"/>
                    </a:lnTo>
                    <a:lnTo>
                      <a:pt x="623" y="10"/>
                    </a:lnTo>
                    <a:lnTo>
                      <a:pt x="627" y="8"/>
                    </a:lnTo>
                    <a:lnTo>
                      <a:pt x="632" y="4"/>
                    </a:lnTo>
                    <a:lnTo>
                      <a:pt x="636" y="0"/>
                    </a:lnTo>
                    <a:lnTo>
                      <a:pt x="640" y="0"/>
                    </a:lnTo>
                    <a:lnTo>
                      <a:pt x="640" y="2"/>
                    </a:lnTo>
                    <a:close/>
                  </a:path>
                </a:pathLst>
              </a:custGeom>
              <a:solidFill>
                <a:srgbClr val="00FF00"/>
              </a:solidFill>
              <a:ln w="9525" cap="flat" cmpd="sng">
                <a:noFill/>
                <a:round/>
                <a:headEnd/>
                <a:tailEnd/>
              </a:ln>
              <a:effectLst>
                <a:outerShdw blurRad="190500" dist="228600" dir="2700000" algn="ctr">
                  <a:srgbClr val="000000">
                    <a:alpha val="30000"/>
                  </a:srgbClr>
                </a:outerShdw>
              </a:effectLst>
              <a:sp3d prstMaterial="matte">
                <a:bevelT w="127000" h="63500"/>
              </a:sp3d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2" name="Unknown Shape"/>
              <p:cNvSpPr>
                <a:spLocks/>
              </p:cNvSpPr>
              <p:nvPr/>
            </p:nvSpPr>
            <p:spPr bwMode="auto">
              <a:xfrm flipH="1">
                <a:off x="124" y="96"/>
                <a:ext cx="96" cy="384"/>
              </a:xfrm>
              <a:custGeom>
                <a:avLst/>
                <a:gdLst/>
                <a:ahLst/>
                <a:cxnLst>
                  <a:cxn ang="0">
                    <a:pos x="286" y="90"/>
                  </a:cxn>
                  <a:cxn ang="0">
                    <a:pos x="307" y="111"/>
                  </a:cxn>
                  <a:cxn ang="0">
                    <a:pos x="320" y="130"/>
                  </a:cxn>
                  <a:cxn ang="0">
                    <a:pos x="332" y="150"/>
                  </a:cxn>
                  <a:cxn ang="0">
                    <a:pos x="343" y="169"/>
                  </a:cxn>
                  <a:cxn ang="0">
                    <a:pos x="351" y="176"/>
                  </a:cxn>
                  <a:cxn ang="0">
                    <a:pos x="343" y="217"/>
                  </a:cxn>
                  <a:cxn ang="0">
                    <a:pos x="337" y="293"/>
                  </a:cxn>
                  <a:cxn ang="0">
                    <a:pos x="345" y="341"/>
                  </a:cxn>
                  <a:cxn ang="0">
                    <a:pos x="353" y="364"/>
                  </a:cxn>
                  <a:cxn ang="0">
                    <a:pos x="360" y="387"/>
                  </a:cxn>
                  <a:cxn ang="0">
                    <a:pos x="360" y="397"/>
                  </a:cxn>
                  <a:cxn ang="0">
                    <a:pos x="355" y="393"/>
                  </a:cxn>
                  <a:cxn ang="0">
                    <a:pos x="341" y="379"/>
                  </a:cxn>
                  <a:cxn ang="0">
                    <a:pos x="330" y="364"/>
                  </a:cxn>
                  <a:cxn ang="0">
                    <a:pos x="320" y="347"/>
                  </a:cxn>
                  <a:cxn ang="0">
                    <a:pos x="312" y="332"/>
                  </a:cxn>
                  <a:cxn ang="0">
                    <a:pos x="305" y="314"/>
                  </a:cxn>
                  <a:cxn ang="0">
                    <a:pos x="293" y="291"/>
                  </a:cxn>
                  <a:cxn ang="0">
                    <a:pos x="280" y="263"/>
                  </a:cxn>
                  <a:cxn ang="0">
                    <a:pos x="266" y="238"/>
                  </a:cxn>
                  <a:cxn ang="0">
                    <a:pos x="242" y="196"/>
                  </a:cxn>
                  <a:cxn ang="0">
                    <a:pos x="215" y="153"/>
                  </a:cxn>
                  <a:cxn ang="0">
                    <a:pos x="184" y="115"/>
                  </a:cxn>
                  <a:cxn ang="0">
                    <a:pos x="125" y="61"/>
                  </a:cxn>
                  <a:cxn ang="0">
                    <a:pos x="88" y="44"/>
                  </a:cxn>
                  <a:cxn ang="0">
                    <a:pos x="73" y="38"/>
                  </a:cxn>
                  <a:cxn ang="0">
                    <a:pos x="56" y="31"/>
                  </a:cxn>
                  <a:cxn ang="0">
                    <a:pos x="41" y="25"/>
                  </a:cxn>
                  <a:cxn ang="0">
                    <a:pos x="23" y="21"/>
                  </a:cxn>
                  <a:cxn ang="0">
                    <a:pos x="2" y="16"/>
                  </a:cxn>
                  <a:cxn ang="0">
                    <a:pos x="2" y="10"/>
                  </a:cxn>
                  <a:cxn ang="0">
                    <a:pos x="12" y="6"/>
                  </a:cxn>
                  <a:cxn ang="0">
                    <a:pos x="39" y="2"/>
                  </a:cxn>
                  <a:cxn ang="0">
                    <a:pos x="96" y="2"/>
                  </a:cxn>
                  <a:cxn ang="0">
                    <a:pos x="125" y="6"/>
                  </a:cxn>
                  <a:cxn ang="0">
                    <a:pos x="152" y="14"/>
                  </a:cxn>
                  <a:cxn ang="0">
                    <a:pos x="176" y="21"/>
                  </a:cxn>
                  <a:cxn ang="0">
                    <a:pos x="198" y="31"/>
                  </a:cxn>
                  <a:cxn ang="0">
                    <a:pos x="219" y="42"/>
                  </a:cxn>
                  <a:cxn ang="0">
                    <a:pos x="238" y="54"/>
                  </a:cxn>
                  <a:cxn ang="0">
                    <a:pos x="257" y="67"/>
                  </a:cxn>
                  <a:cxn ang="0">
                    <a:pos x="274" y="81"/>
                  </a:cxn>
                </a:cxnLst>
                <a:rect l="0" t="0" r="r" b="b"/>
                <a:pathLst>
                  <a:path w="362" h="397">
                    <a:moveTo>
                      <a:pt x="274" y="81"/>
                    </a:moveTo>
                    <a:lnTo>
                      <a:pt x="280" y="86"/>
                    </a:lnTo>
                    <a:lnTo>
                      <a:pt x="286" y="90"/>
                    </a:lnTo>
                    <a:lnTo>
                      <a:pt x="297" y="102"/>
                    </a:lnTo>
                    <a:lnTo>
                      <a:pt x="301" y="107"/>
                    </a:lnTo>
                    <a:lnTo>
                      <a:pt x="307" y="111"/>
                    </a:lnTo>
                    <a:lnTo>
                      <a:pt x="311" y="119"/>
                    </a:lnTo>
                    <a:lnTo>
                      <a:pt x="316" y="125"/>
                    </a:lnTo>
                    <a:lnTo>
                      <a:pt x="320" y="130"/>
                    </a:lnTo>
                    <a:lnTo>
                      <a:pt x="324" y="136"/>
                    </a:lnTo>
                    <a:lnTo>
                      <a:pt x="330" y="142"/>
                    </a:lnTo>
                    <a:lnTo>
                      <a:pt x="332" y="150"/>
                    </a:lnTo>
                    <a:lnTo>
                      <a:pt x="335" y="155"/>
                    </a:lnTo>
                    <a:lnTo>
                      <a:pt x="339" y="161"/>
                    </a:lnTo>
                    <a:lnTo>
                      <a:pt x="343" y="169"/>
                    </a:lnTo>
                    <a:lnTo>
                      <a:pt x="347" y="174"/>
                    </a:lnTo>
                    <a:lnTo>
                      <a:pt x="349" y="176"/>
                    </a:lnTo>
                    <a:lnTo>
                      <a:pt x="351" y="176"/>
                    </a:lnTo>
                    <a:lnTo>
                      <a:pt x="355" y="180"/>
                    </a:lnTo>
                    <a:lnTo>
                      <a:pt x="349" y="199"/>
                    </a:lnTo>
                    <a:lnTo>
                      <a:pt x="343" y="217"/>
                    </a:lnTo>
                    <a:lnTo>
                      <a:pt x="339" y="238"/>
                    </a:lnTo>
                    <a:lnTo>
                      <a:pt x="337" y="255"/>
                    </a:lnTo>
                    <a:lnTo>
                      <a:pt x="337" y="293"/>
                    </a:lnTo>
                    <a:lnTo>
                      <a:pt x="341" y="314"/>
                    </a:lnTo>
                    <a:lnTo>
                      <a:pt x="343" y="333"/>
                    </a:lnTo>
                    <a:lnTo>
                      <a:pt x="345" y="341"/>
                    </a:lnTo>
                    <a:lnTo>
                      <a:pt x="347" y="349"/>
                    </a:lnTo>
                    <a:lnTo>
                      <a:pt x="351" y="356"/>
                    </a:lnTo>
                    <a:lnTo>
                      <a:pt x="353" y="364"/>
                    </a:lnTo>
                    <a:lnTo>
                      <a:pt x="355" y="372"/>
                    </a:lnTo>
                    <a:lnTo>
                      <a:pt x="356" y="379"/>
                    </a:lnTo>
                    <a:lnTo>
                      <a:pt x="360" y="387"/>
                    </a:lnTo>
                    <a:lnTo>
                      <a:pt x="362" y="395"/>
                    </a:lnTo>
                    <a:lnTo>
                      <a:pt x="362" y="397"/>
                    </a:lnTo>
                    <a:lnTo>
                      <a:pt x="360" y="397"/>
                    </a:lnTo>
                    <a:lnTo>
                      <a:pt x="358" y="395"/>
                    </a:lnTo>
                    <a:lnTo>
                      <a:pt x="355" y="395"/>
                    </a:lnTo>
                    <a:lnTo>
                      <a:pt x="355" y="393"/>
                    </a:lnTo>
                    <a:lnTo>
                      <a:pt x="349" y="389"/>
                    </a:lnTo>
                    <a:lnTo>
                      <a:pt x="345" y="383"/>
                    </a:lnTo>
                    <a:lnTo>
                      <a:pt x="341" y="379"/>
                    </a:lnTo>
                    <a:lnTo>
                      <a:pt x="337" y="374"/>
                    </a:lnTo>
                    <a:lnTo>
                      <a:pt x="334" y="368"/>
                    </a:lnTo>
                    <a:lnTo>
                      <a:pt x="330" y="364"/>
                    </a:lnTo>
                    <a:lnTo>
                      <a:pt x="328" y="358"/>
                    </a:lnTo>
                    <a:lnTo>
                      <a:pt x="324" y="353"/>
                    </a:lnTo>
                    <a:lnTo>
                      <a:pt x="320" y="347"/>
                    </a:lnTo>
                    <a:lnTo>
                      <a:pt x="318" y="343"/>
                    </a:lnTo>
                    <a:lnTo>
                      <a:pt x="314" y="337"/>
                    </a:lnTo>
                    <a:lnTo>
                      <a:pt x="312" y="332"/>
                    </a:lnTo>
                    <a:lnTo>
                      <a:pt x="311" y="326"/>
                    </a:lnTo>
                    <a:lnTo>
                      <a:pt x="309" y="320"/>
                    </a:lnTo>
                    <a:lnTo>
                      <a:pt x="305" y="314"/>
                    </a:lnTo>
                    <a:lnTo>
                      <a:pt x="303" y="309"/>
                    </a:lnTo>
                    <a:lnTo>
                      <a:pt x="299" y="301"/>
                    </a:lnTo>
                    <a:lnTo>
                      <a:pt x="293" y="291"/>
                    </a:lnTo>
                    <a:lnTo>
                      <a:pt x="289" y="282"/>
                    </a:lnTo>
                    <a:lnTo>
                      <a:pt x="286" y="272"/>
                    </a:lnTo>
                    <a:lnTo>
                      <a:pt x="280" y="263"/>
                    </a:lnTo>
                    <a:lnTo>
                      <a:pt x="276" y="255"/>
                    </a:lnTo>
                    <a:lnTo>
                      <a:pt x="272" y="245"/>
                    </a:lnTo>
                    <a:lnTo>
                      <a:pt x="266" y="238"/>
                    </a:lnTo>
                    <a:lnTo>
                      <a:pt x="259" y="222"/>
                    </a:lnTo>
                    <a:lnTo>
                      <a:pt x="249" y="209"/>
                    </a:lnTo>
                    <a:lnTo>
                      <a:pt x="242" y="196"/>
                    </a:lnTo>
                    <a:lnTo>
                      <a:pt x="232" y="182"/>
                    </a:lnTo>
                    <a:lnTo>
                      <a:pt x="224" y="169"/>
                    </a:lnTo>
                    <a:lnTo>
                      <a:pt x="215" y="153"/>
                    </a:lnTo>
                    <a:lnTo>
                      <a:pt x="205" y="142"/>
                    </a:lnTo>
                    <a:lnTo>
                      <a:pt x="194" y="129"/>
                    </a:lnTo>
                    <a:lnTo>
                      <a:pt x="184" y="115"/>
                    </a:lnTo>
                    <a:lnTo>
                      <a:pt x="150" y="81"/>
                    </a:lnTo>
                    <a:lnTo>
                      <a:pt x="138" y="71"/>
                    </a:lnTo>
                    <a:lnTo>
                      <a:pt x="125" y="61"/>
                    </a:lnTo>
                    <a:lnTo>
                      <a:pt x="109" y="54"/>
                    </a:lnTo>
                    <a:lnTo>
                      <a:pt x="94" y="46"/>
                    </a:lnTo>
                    <a:lnTo>
                      <a:pt x="88" y="44"/>
                    </a:lnTo>
                    <a:lnTo>
                      <a:pt x="85" y="42"/>
                    </a:lnTo>
                    <a:lnTo>
                      <a:pt x="79" y="40"/>
                    </a:lnTo>
                    <a:lnTo>
                      <a:pt x="73" y="38"/>
                    </a:lnTo>
                    <a:lnTo>
                      <a:pt x="67" y="37"/>
                    </a:lnTo>
                    <a:lnTo>
                      <a:pt x="62" y="33"/>
                    </a:lnTo>
                    <a:lnTo>
                      <a:pt x="56" y="31"/>
                    </a:lnTo>
                    <a:lnTo>
                      <a:pt x="50" y="29"/>
                    </a:lnTo>
                    <a:lnTo>
                      <a:pt x="46" y="27"/>
                    </a:lnTo>
                    <a:lnTo>
                      <a:pt x="41" y="25"/>
                    </a:lnTo>
                    <a:lnTo>
                      <a:pt x="35" y="25"/>
                    </a:lnTo>
                    <a:lnTo>
                      <a:pt x="29" y="23"/>
                    </a:lnTo>
                    <a:lnTo>
                      <a:pt x="23" y="21"/>
                    </a:lnTo>
                    <a:lnTo>
                      <a:pt x="18" y="19"/>
                    </a:lnTo>
                    <a:lnTo>
                      <a:pt x="4" y="19"/>
                    </a:lnTo>
                    <a:lnTo>
                      <a:pt x="2" y="16"/>
                    </a:lnTo>
                    <a:lnTo>
                      <a:pt x="0" y="12"/>
                    </a:lnTo>
                    <a:lnTo>
                      <a:pt x="0" y="10"/>
                    </a:lnTo>
                    <a:lnTo>
                      <a:pt x="2" y="10"/>
                    </a:lnTo>
                    <a:lnTo>
                      <a:pt x="4" y="8"/>
                    </a:lnTo>
                    <a:lnTo>
                      <a:pt x="10" y="8"/>
                    </a:lnTo>
                    <a:lnTo>
                      <a:pt x="12" y="6"/>
                    </a:lnTo>
                    <a:lnTo>
                      <a:pt x="19" y="6"/>
                    </a:lnTo>
                    <a:lnTo>
                      <a:pt x="29" y="4"/>
                    </a:lnTo>
                    <a:lnTo>
                      <a:pt x="39" y="2"/>
                    </a:lnTo>
                    <a:lnTo>
                      <a:pt x="46" y="0"/>
                    </a:lnTo>
                    <a:lnTo>
                      <a:pt x="85" y="0"/>
                    </a:lnTo>
                    <a:lnTo>
                      <a:pt x="96" y="2"/>
                    </a:lnTo>
                    <a:lnTo>
                      <a:pt x="106" y="4"/>
                    </a:lnTo>
                    <a:lnTo>
                      <a:pt x="115" y="4"/>
                    </a:lnTo>
                    <a:lnTo>
                      <a:pt x="125" y="6"/>
                    </a:lnTo>
                    <a:lnTo>
                      <a:pt x="134" y="8"/>
                    </a:lnTo>
                    <a:lnTo>
                      <a:pt x="144" y="12"/>
                    </a:lnTo>
                    <a:lnTo>
                      <a:pt x="152" y="14"/>
                    </a:lnTo>
                    <a:lnTo>
                      <a:pt x="161" y="16"/>
                    </a:lnTo>
                    <a:lnTo>
                      <a:pt x="171" y="19"/>
                    </a:lnTo>
                    <a:lnTo>
                      <a:pt x="176" y="21"/>
                    </a:lnTo>
                    <a:lnTo>
                      <a:pt x="184" y="25"/>
                    </a:lnTo>
                    <a:lnTo>
                      <a:pt x="192" y="27"/>
                    </a:lnTo>
                    <a:lnTo>
                      <a:pt x="198" y="31"/>
                    </a:lnTo>
                    <a:lnTo>
                      <a:pt x="203" y="35"/>
                    </a:lnTo>
                    <a:lnTo>
                      <a:pt x="211" y="38"/>
                    </a:lnTo>
                    <a:lnTo>
                      <a:pt x="219" y="42"/>
                    </a:lnTo>
                    <a:lnTo>
                      <a:pt x="224" y="46"/>
                    </a:lnTo>
                    <a:lnTo>
                      <a:pt x="230" y="48"/>
                    </a:lnTo>
                    <a:lnTo>
                      <a:pt x="238" y="54"/>
                    </a:lnTo>
                    <a:lnTo>
                      <a:pt x="244" y="58"/>
                    </a:lnTo>
                    <a:lnTo>
                      <a:pt x="249" y="61"/>
                    </a:lnTo>
                    <a:lnTo>
                      <a:pt x="257" y="67"/>
                    </a:lnTo>
                    <a:lnTo>
                      <a:pt x="263" y="71"/>
                    </a:lnTo>
                    <a:lnTo>
                      <a:pt x="268" y="75"/>
                    </a:lnTo>
                    <a:lnTo>
                      <a:pt x="274" y="81"/>
                    </a:lnTo>
                    <a:close/>
                  </a:path>
                </a:pathLst>
              </a:custGeom>
              <a:solidFill>
                <a:srgbClr val="00FF00"/>
              </a:solidFill>
              <a:ln w="9525" cap="flat" cmpd="sng">
                <a:noFill/>
                <a:round/>
                <a:headEnd/>
                <a:tailEnd/>
              </a:ln>
              <a:effectLst>
                <a:outerShdw blurRad="190500" dist="228600" dir="2700000" algn="ctr">
                  <a:srgbClr val="000000">
                    <a:alpha val="30000"/>
                  </a:srgbClr>
                </a:outerShdw>
              </a:effectLst>
              <a:sp3d prstMaterial="matte">
                <a:bevelT w="127000" h="63500"/>
              </a:sp3d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13" name="Group 144"/>
              <p:cNvGrpSpPr>
                <a:grpSpLocks/>
              </p:cNvGrpSpPr>
              <p:nvPr/>
            </p:nvGrpSpPr>
            <p:grpSpPr bwMode="auto">
              <a:xfrm>
                <a:off x="52" y="0"/>
                <a:ext cx="289" cy="226"/>
                <a:chOff x="0" y="0"/>
                <a:chExt cx="386" cy="289"/>
              </a:xfrm>
            </p:grpSpPr>
            <p:sp>
              <p:nvSpPr>
                <p:cNvPr id="115" name="Unknown Shape"/>
                <p:cNvSpPr>
                  <a:spLocks/>
                </p:cNvSpPr>
                <p:nvPr/>
              </p:nvSpPr>
              <p:spPr bwMode="auto">
                <a:xfrm rot="17402457">
                  <a:off x="192" y="95"/>
                  <a:ext cx="193" cy="195"/>
                </a:xfrm>
                <a:custGeom>
                  <a:avLst/>
                  <a:gdLst/>
                  <a:ahLst/>
                  <a:cxnLst>
                    <a:cxn ang="0">
                      <a:pos x="185" y="119"/>
                    </a:cxn>
                    <a:cxn ang="0">
                      <a:pos x="193" y="165"/>
                    </a:cxn>
                    <a:cxn ang="0">
                      <a:pos x="191" y="209"/>
                    </a:cxn>
                    <a:cxn ang="0">
                      <a:pos x="180" y="253"/>
                    </a:cxn>
                    <a:cxn ang="0">
                      <a:pos x="166" y="280"/>
                    </a:cxn>
                    <a:cxn ang="0">
                      <a:pos x="153" y="289"/>
                    </a:cxn>
                    <a:cxn ang="0">
                      <a:pos x="141" y="291"/>
                    </a:cxn>
                    <a:cxn ang="0">
                      <a:pos x="128" y="293"/>
                    </a:cxn>
                    <a:cxn ang="0">
                      <a:pos x="109" y="295"/>
                    </a:cxn>
                    <a:cxn ang="0">
                      <a:pos x="97" y="293"/>
                    </a:cxn>
                    <a:cxn ang="0">
                      <a:pos x="72" y="291"/>
                    </a:cxn>
                    <a:cxn ang="0">
                      <a:pos x="53" y="289"/>
                    </a:cxn>
                    <a:cxn ang="0">
                      <a:pos x="40" y="287"/>
                    </a:cxn>
                    <a:cxn ang="0">
                      <a:pos x="28" y="285"/>
                    </a:cxn>
                    <a:cxn ang="0">
                      <a:pos x="21" y="281"/>
                    </a:cxn>
                    <a:cxn ang="0">
                      <a:pos x="15" y="280"/>
                    </a:cxn>
                    <a:cxn ang="0">
                      <a:pos x="9" y="278"/>
                    </a:cxn>
                    <a:cxn ang="0">
                      <a:pos x="3" y="274"/>
                    </a:cxn>
                    <a:cxn ang="0">
                      <a:pos x="0" y="199"/>
                    </a:cxn>
                    <a:cxn ang="0">
                      <a:pos x="5" y="167"/>
                    </a:cxn>
                    <a:cxn ang="0">
                      <a:pos x="11" y="147"/>
                    </a:cxn>
                    <a:cxn ang="0">
                      <a:pos x="17" y="128"/>
                    </a:cxn>
                    <a:cxn ang="0">
                      <a:pos x="22" y="109"/>
                    </a:cxn>
                    <a:cxn ang="0">
                      <a:pos x="30" y="90"/>
                    </a:cxn>
                    <a:cxn ang="0">
                      <a:pos x="40" y="71"/>
                    </a:cxn>
                    <a:cxn ang="0">
                      <a:pos x="49" y="54"/>
                    </a:cxn>
                    <a:cxn ang="0">
                      <a:pos x="61" y="36"/>
                    </a:cxn>
                    <a:cxn ang="0">
                      <a:pos x="72" y="25"/>
                    </a:cxn>
                    <a:cxn ang="0">
                      <a:pos x="82" y="13"/>
                    </a:cxn>
                    <a:cxn ang="0">
                      <a:pos x="93" y="4"/>
                    </a:cxn>
                    <a:cxn ang="0">
                      <a:pos x="107" y="0"/>
                    </a:cxn>
                    <a:cxn ang="0">
                      <a:pos x="122" y="4"/>
                    </a:cxn>
                    <a:cxn ang="0">
                      <a:pos x="135" y="13"/>
                    </a:cxn>
                    <a:cxn ang="0">
                      <a:pos x="149" y="29"/>
                    </a:cxn>
                    <a:cxn ang="0">
                      <a:pos x="158" y="42"/>
                    </a:cxn>
                    <a:cxn ang="0">
                      <a:pos x="166" y="55"/>
                    </a:cxn>
                    <a:cxn ang="0">
                      <a:pos x="170" y="69"/>
                    </a:cxn>
                    <a:cxn ang="0">
                      <a:pos x="176" y="82"/>
                    </a:cxn>
                    <a:cxn ang="0">
                      <a:pos x="180" y="98"/>
                    </a:cxn>
                  </a:cxnLst>
                  <a:rect l="0" t="0" r="r" b="b"/>
                  <a:pathLst>
                    <a:path w="193" h="295">
                      <a:moveTo>
                        <a:pt x="180" y="98"/>
                      </a:moveTo>
                      <a:lnTo>
                        <a:pt x="185" y="119"/>
                      </a:lnTo>
                      <a:lnTo>
                        <a:pt x="189" y="142"/>
                      </a:lnTo>
                      <a:lnTo>
                        <a:pt x="193" y="165"/>
                      </a:lnTo>
                      <a:lnTo>
                        <a:pt x="193" y="188"/>
                      </a:lnTo>
                      <a:lnTo>
                        <a:pt x="191" y="209"/>
                      </a:lnTo>
                      <a:lnTo>
                        <a:pt x="187" y="232"/>
                      </a:lnTo>
                      <a:lnTo>
                        <a:pt x="180" y="253"/>
                      </a:lnTo>
                      <a:lnTo>
                        <a:pt x="168" y="272"/>
                      </a:lnTo>
                      <a:lnTo>
                        <a:pt x="166" y="280"/>
                      </a:lnTo>
                      <a:lnTo>
                        <a:pt x="158" y="287"/>
                      </a:lnTo>
                      <a:lnTo>
                        <a:pt x="153" y="289"/>
                      </a:lnTo>
                      <a:lnTo>
                        <a:pt x="147" y="289"/>
                      </a:lnTo>
                      <a:lnTo>
                        <a:pt x="141" y="291"/>
                      </a:lnTo>
                      <a:lnTo>
                        <a:pt x="135" y="291"/>
                      </a:lnTo>
                      <a:lnTo>
                        <a:pt x="128" y="293"/>
                      </a:lnTo>
                      <a:lnTo>
                        <a:pt x="116" y="293"/>
                      </a:lnTo>
                      <a:lnTo>
                        <a:pt x="109" y="295"/>
                      </a:lnTo>
                      <a:lnTo>
                        <a:pt x="103" y="295"/>
                      </a:lnTo>
                      <a:lnTo>
                        <a:pt x="97" y="293"/>
                      </a:lnTo>
                      <a:lnTo>
                        <a:pt x="78" y="293"/>
                      </a:lnTo>
                      <a:lnTo>
                        <a:pt x="72" y="291"/>
                      </a:lnTo>
                      <a:lnTo>
                        <a:pt x="59" y="291"/>
                      </a:lnTo>
                      <a:lnTo>
                        <a:pt x="53" y="289"/>
                      </a:lnTo>
                      <a:lnTo>
                        <a:pt x="45" y="289"/>
                      </a:lnTo>
                      <a:lnTo>
                        <a:pt x="40" y="287"/>
                      </a:lnTo>
                      <a:lnTo>
                        <a:pt x="34" y="285"/>
                      </a:lnTo>
                      <a:lnTo>
                        <a:pt x="28" y="285"/>
                      </a:lnTo>
                      <a:lnTo>
                        <a:pt x="24" y="283"/>
                      </a:lnTo>
                      <a:lnTo>
                        <a:pt x="21" y="281"/>
                      </a:lnTo>
                      <a:lnTo>
                        <a:pt x="19" y="281"/>
                      </a:lnTo>
                      <a:lnTo>
                        <a:pt x="15" y="280"/>
                      </a:lnTo>
                      <a:lnTo>
                        <a:pt x="13" y="280"/>
                      </a:lnTo>
                      <a:lnTo>
                        <a:pt x="9" y="278"/>
                      </a:lnTo>
                      <a:lnTo>
                        <a:pt x="7" y="276"/>
                      </a:lnTo>
                      <a:lnTo>
                        <a:pt x="3" y="274"/>
                      </a:lnTo>
                      <a:lnTo>
                        <a:pt x="0" y="249"/>
                      </a:lnTo>
                      <a:lnTo>
                        <a:pt x="0" y="199"/>
                      </a:lnTo>
                      <a:lnTo>
                        <a:pt x="1" y="176"/>
                      </a:lnTo>
                      <a:lnTo>
                        <a:pt x="5" y="167"/>
                      </a:lnTo>
                      <a:lnTo>
                        <a:pt x="7" y="157"/>
                      </a:lnTo>
                      <a:lnTo>
                        <a:pt x="11" y="147"/>
                      </a:lnTo>
                      <a:lnTo>
                        <a:pt x="13" y="138"/>
                      </a:lnTo>
                      <a:lnTo>
                        <a:pt x="17" y="128"/>
                      </a:lnTo>
                      <a:lnTo>
                        <a:pt x="21" y="119"/>
                      </a:lnTo>
                      <a:lnTo>
                        <a:pt x="22" y="109"/>
                      </a:lnTo>
                      <a:lnTo>
                        <a:pt x="26" y="100"/>
                      </a:lnTo>
                      <a:lnTo>
                        <a:pt x="30" y="90"/>
                      </a:lnTo>
                      <a:lnTo>
                        <a:pt x="36" y="80"/>
                      </a:lnTo>
                      <a:lnTo>
                        <a:pt x="40" y="71"/>
                      </a:lnTo>
                      <a:lnTo>
                        <a:pt x="44" y="63"/>
                      </a:lnTo>
                      <a:lnTo>
                        <a:pt x="49" y="54"/>
                      </a:lnTo>
                      <a:lnTo>
                        <a:pt x="55" y="46"/>
                      </a:lnTo>
                      <a:lnTo>
                        <a:pt x="61" y="36"/>
                      </a:lnTo>
                      <a:lnTo>
                        <a:pt x="67" y="29"/>
                      </a:lnTo>
                      <a:lnTo>
                        <a:pt x="72" y="25"/>
                      </a:lnTo>
                      <a:lnTo>
                        <a:pt x="76" y="17"/>
                      </a:lnTo>
                      <a:lnTo>
                        <a:pt x="82" y="13"/>
                      </a:lnTo>
                      <a:lnTo>
                        <a:pt x="88" y="8"/>
                      </a:lnTo>
                      <a:lnTo>
                        <a:pt x="93" y="4"/>
                      </a:lnTo>
                      <a:lnTo>
                        <a:pt x="99" y="2"/>
                      </a:lnTo>
                      <a:lnTo>
                        <a:pt x="107" y="0"/>
                      </a:lnTo>
                      <a:lnTo>
                        <a:pt x="114" y="2"/>
                      </a:lnTo>
                      <a:lnTo>
                        <a:pt x="122" y="4"/>
                      </a:lnTo>
                      <a:lnTo>
                        <a:pt x="128" y="8"/>
                      </a:lnTo>
                      <a:lnTo>
                        <a:pt x="135" y="13"/>
                      </a:lnTo>
                      <a:lnTo>
                        <a:pt x="145" y="23"/>
                      </a:lnTo>
                      <a:lnTo>
                        <a:pt x="149" y="29"/>
                      </a:lnTo>
                      <a:lnTo>
                        <a:pt x="155" y="34"/>
                      </a:lnTo>
                      <a:lnTo>
                        <a:pt x="158" y="42"/>
                      </a:lnTo>
                      <a:lnTo>
                        <a:pt x="162" y="48"/>
                      </a:lnTo>
                      <a:lnTo>
                        <a:pt x="166" y="55"/>
                      </a:lnTo>
                      <a:lnTo>
                        <a:pt x="168" y="61"/>
                      </a:lnTo>
                      <a:lnTo>
                        <a:pt x="170" y="69"/>
                      </a:lnTo>
                      <a:lnTo>
                        <a:pt x="174" y="77"/>
                      </a:lnTo>
                      <a:lnTo>
                        <a:pt x="176" y="82"/>
                      </a:lnTo>
                      <a:lnTo>
                        <a:pt x="178" y="90"/>
                      </a:lnTo>
                      <a:lnTo>
                        <a:pt x="180" y="98"/>
                      </a:lnTo>
                      <a:close/>
                    </a:path>
                  </a:pathLst>
                </a:custGeom>
                <a:solidFill>
                  <a:srgbClr val="FFC97F"/>
                </a:solidFill>
                <a:ln w="9525" cap="flat" cmpd="sng">
                  <a:noFill/>
                  <a:round/>
                  <a:headEnd/>
                  <a:tailEnd/>
                </a:ln>
                <a:effectLst>
                  <a:outerShdw blurRad="190500" dist="228600" dir="2700000" algn="ctr">
                    <a:srgbClr val="000000">
                      <a:alpha val="30000"/>
                    </a:srgbClr>
                  </a:outerShdw>
                </a:effectLst>
                <a:sp3d prstMaterial="matte">
                  <a:bevelT w="127000" h="63500"/>
                </a:sp3d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" name="Unknown Shape"/>
                <p:cNvSpPr>
                  <a:spLocks/>
                </p:cNvSpPr>
                <p:nvPr/>
              </p:nvSpPr>
              <p:spPr bwMode="auto">
                <a:xfrm rot="14358594">
                  <a:off x="1" y="-1"/>
                  <a:ext cx="193" cy="195"/>
                </a:xfrm>
                <a:custGeom>
                  <a:avLst/>
                  <a:gdLst/>
                  <a:ahLst/>
                  <a:cxnLst>
                    <a:cxn ang="0">
                      <a:pos x="185" y="119"/>
                    </a:cxn>
                    <a:cxn ang="0">
                      <a:pos x="193" y="165"/>
                    </a:cxn>
                    <a:cxn ang="0">
                      <a:pos x="191" y="209"/>
                    </a:cxn>
                    <a:cxn ang="0">
                      <a:pos x="180" y="253"/>
                    </a:cxn>
                    <a:cxn ang="0">
                      <a:pos x="166" y="280"/>
                    </a:cxn>
                    <a:cxn ang="0">
                      <a:pos x="153" y="289"/>
                    </a:cxn>
                    <a:cxn ang="0">
                      <a:pos x="141" y="291"/>
                    </a:cxn>
                    <a:cxn ang="0">
                      <a:pos x="128" y="293"/>
                    </a:cxn>
                    <a:cxn ang="0">
                      <a:pos x="109" y="295"/>
                    </a:cxn>
                    <a:cxn ang="0">
                      <a:pos x="97" y="293"/>
                    </a:cxn>
                    <a:cxn ang="0">
                      <a:pos x="72" y="291"/>
                    </a:cxn>
                    <a:cxn ang="0">
                      <a:pos x="53" y="289"/>
                    </a:cxn>
                    <a:cxn ang="0">
                      <a:pos x="40" y="287"/>
                    </a:cxn>
                    <a:cxn ang="0">
                      <a:pos x="28" y="285"/>
                    </a:cxn>
                    <a:cxn ang="0">
                      <a:pos x="21" y="281"/>
                    </a:cxn>
                    <a:cxn ang="0">
                      <a:pos x="15" y="280"/>
                    </a:cxn>
                    <a:cxn ang="0">
                      <a:pos x="9" y="278"/>
                    </a:cxn>
                    <a:cxn ang="0">
                      <a:pos x="3" y="274"/>
                    </a:cxn>
                    <a:cxn ang="0">
                      <a:pos x="0" y="199"/>
                    </a:cxn>
                    <a:cxn ang="0">
                      <a:pos x="5" y="167"/>
                    </a:cxn>
                    <a:cxn ang="0">
                      <a:pos x="11" y="147"/>
                    </a:cxn>
                    <a:cxn ang="0">
                      <a:pos x="17" y="128"/>
                    </a:cxn>
                    <a:cxn ang="0">
                      <a:pos x="22" y="109"/>
                    </a:cxn>
                    <a:cxn ang="0">
                      <a:pos x="30" y="90"/>
                    </a:cxn>
                    <a:cxn ang="0">
                      <a:pos x="40" y="71"/>
                    </a:cxn>
                    <a:cxn ang="0">
                      <a:pos x="49" y="54"/>
                    </a:cxn>
                    <a:cxn ang="0">
                      <a:pos x="61" y="36"/>
                    </a:cxn>
                    <a:cxn ang="0">
                      <a:pos x="72" y="25"/>
                    </a:cxn>
                    <a:cxn ang="0">
                      <a:pos x="82" y="13"/>
                    </a:cxn>
                    <a:cxn ang="0">
                      <a:pos x="93" y="4"/>
                    </a:cxn>
                    <a:cxn ang="0">
                      <a:pos x="107" y="0"/>
                    </a:cxn>
                    <a:cxn ang="0">
                      <a:pos x="122" y="4"/>
                    </a:cxn>
                    <a:cxn ang="0">
                      <a:pos x="135" y="13"/>
                    </a:cxn>
                    <a:cxn ang="0">
                      <a:pos x="149" y="29"/>
                    </a:cxn>
                    <a:cxn ang="0">
                      <a:pos x="158" y="42"/>
                    </a:cxn>
                    <a:cxn ang="0">
                      <a:pos x="166" y="55"/>
                    </a:cxn>
                    <a:cxn ang="0">
                      <a:pos x="170" y="69"/>
                    </a:cxn>
                    <a:cxn ang="0">
                      <a:pos x="176" y="82"/>
                    </a:cxn>
                    <a:cxn ang="0">
                      <a:pos x="180" y="98"/>
                    </a:cxn>
                  </a:cxnLst>
                  <a:rect l="0" t="0" r="r" b="b"/>
                  <a:pathLst>
                    <a:path w="193" h="295">
                      <a:moveTo>
                        <a:pt x="180" y="98"/>
                      </a:moveTo>
                      <a:lnTo>
                        <a:pt x="185" y="119"/>
                      </a:lnTo>
                      <a:lnTo>
                        <a:pt x="189" y="142"/>
                      </a:lnTo>
                      <a:lnTo>
                        <a:pt x="193" y="165"/>
                      </a:lnTo>
                      <a:lnTo>
                        <a:pt x="193" y="188"/>
                      </a:lnTo>
                      <a:lnTo>
                        <a:pt x="191" y="209"/>
                      </a:lnTo>
                      <a:lnTo>
                        <a:pt x="187" y="232"/>
                      </a:lnTo>
                      <a:lnTo>
                        <a:pt x="180" y="253"/>
                      </a:lnTo>
                      <a:lnTo>
                        <a:pt x="168" y="272"/>
                      </a:lnTo>
                      <a:lnTo>
                        <a:pt x="166" y="280"/>
                      </a:lnTo>
                      <a:lnTo>
                        <a:pt x="158" y="287"/>
                      </a:lnTo>
                      <a:lnTo>
                        <a:pt x="153" y="289"/>
                      </a:lnTo>
                      <a:lnTo>
                        <a:pt x="147" y="289"/>
                      </a:lnTo>
                      <a:lnTo>
                        <a:pt x="141" y="291"/>
                      </a:lnTo>
                      <a:lnTo>
                        <a:pt x="135" y="291"/>
                      </a:lnTo>
                      <a:lnTo>
                        <a:pt x="128" y="293"/>
                      </a:lnTo>
                      <a:lnTo>
                        <a:pt x="116" y="293"/>
                      </a:lnTo>
                      <a:lnTo>
                        <a:pt x="109" y="295"/>
                      </a:lnTo>
                      <a:lnTo>
                        <a:pt x="103" y="295"/>
                      </a:lnTo>
                      <a:lnTo>
                        <a:pt x="97" y="293"/>
                      </a:lnTo>
                      <a:lnTo>
                        <a:pt x="78" y="293"/>
                      </a:lnTo>
                      <a:lnTo>
                        <a:pt x="72" y="291"/>
                      </a:lnTo>
                      <a:lnTo>
                        <a:pt x="59" y="291"/>
                      </a:lnTo>
                      <a:lnTo>
                        <a:pt x="53" y="289"/>
                      </a:lnTo>
                      <a:lnTo>
                        <a:pt x="45" y="289"/>
                      </a:lnTo>
                      <a:lnTo>
                        <a:pt x="40" y="287"/>
                      </a:lnTo>
                      <a:lnTo>
                        <a:pt x="34" y="285"/>
                      </a:lnTo>
                      <a:lnTo>
                        <a:pt x="28" y="285"/>
                      </a:lnTo>
                      <a:lnTo>
                        <a:pt x="24" y="283"/>
                      </a:lnTo>
                      <a:lnTo>
                        <a:pt x="21" y="281"/>
                      </a:lnTo>
                      <a:lnTo>
                        <a:pt x="19" y="281"/>
                      </a:lnTo>
                      <a:lnTo>
                        <a:pt x="15" y="280"/>
                      </a:lnTo>
                      <a:lnTo>
                        <a:pt x="13" y="280"/>
                      </a:lnTo>
                      <a:lnTo>
                        <a:pt x="9" y="278"/>
                      </a:lnTo>
                      <a:lnTo>
                        <a:pt x="7" y="276"/>
                      </a:lnTo>
                      <a:lnTo>
                        <a:pt x="3" y="274"/>
                      </a:lnTo>
                      <a:lnTo>
                        <a:pt x="0" y="249"/>
                      </a:lnTo>
                      <a:lnTo>
                        <a:pt x="0" y="199"/>
                      </a:lnTo>
                      <a:lnTo>
                        <a:pt x="1" y="176"/>
                      </a:lnTo>
                      <a:lnTo>
                        <a:pt x="5" y="167"/>
                      </a:lnTo>
                      <a:lnTo>
                        <a:pt x="7" y="157"/>
                      </a:lnTo>
                      <a:lnTo>
                        <a:pt x="11" y="147"/>
                      </a:lnTo>
                      <a:lnTo>
                        <a:pt x="13" y="138"/>
                      </a:lnTo>
                      <a:lnTo>
                        <a:pt x="17" y="128"/>
                      </a:lnTo>
                      <a:lnTo>
                        <a:pt x="21" y="119"/>
                      </a:lnTo>
                      <a:lnTo>
                        <a:pt x="22" y="109"/>
                      </a:lnTo>
                      <a:lnTo>
                        <a:pt x="26" y="100"/>
                      </a:lnTo>
                      <a:lnTo>
                        <a:pt x="30" y="90"/>
                      </a:lnTo>
                      <a:lnTo>
                        <a:pt x="36" y="80"/>
                      </a:lnTo>
                      <a:lnTo>
                        <a:pt x="40" y="71"/>
                      </a:lnTo>
                      <a:lnTo>
                        <a:pt x="44" y="63"/>
                      </a:lnTo>
                      <a:lnTo>
                        <a:pt x="49" y="54"/>
                      </a:lnTo>
                      <a:lnTo>
                        <a:pt x="55" y="46"/>
                      </a:lnTo>
                      <a:lnTo>
                        <a:pt x="61" y="36"/>
                      </a:lnTo>
                      <a:lnTo>
                        <a:pt x="67" y="29"/>
                      </a:lnTo>
                      <a:lnTo>
                        <a:pt x="72" y="25"/>
                      </a:lnTo>
                      <a:lnTo>
                        <a:pt x="76" y="17"/>
                      </a:lnTo>
                      <a:lnTo>
                        <a:pt x="82" y="13"/>
                      </a:lnTo>
                      <a:lnTo>
                        <a:pt x="88" y="8"/>
                      </a:lnTo>
                      <a:lnTo>
                        <a:pt x="93" y="4"/>
                      </a:lnTo>
                      <a:lnTo>
                        <a:pt x="99" y="2"/>
                      </a:lnTo>
                      <a:lnTo>
                        <a:pt x="107" y="0"/>
                      </a:lnTo>
                      <a:lnTo>
                        <a:pt x="114" y="2"/>
                      </a:lnTo>
                      <a:lnTo>
                        <a:pt x="122" y="4"/>
                      </a:lnTo>
                      <a:lnTo>
                        <a:pt x="128" y="8"/>
                      </a:lnTo>
                      <a:lnTo>
                        <a:pt x="135" y="13"/>
                      </a:lnTo>
                      <a:lnTo>
                        <a:pt x="145" y="23"/>
                      </a:lnTo>
                      <a:lnTo>
                        <a:pt x="149" y="29"/>
                      </a:lnTo>
                      <a:lnTo>
                        <a:pt x="155" y="34"/>
                      </a:lnTo>
                      <a:lnTo>
                        <a:pt x="158" y="42"/>
                      </a:lnTo>
                      <a:lnTo>
                        <a:pt x="162" y="48"/>
                      </a:lnTo>
                      <a:lnTo>
                        <a:pt x="166" y="55"/>
                      </a:lnTo>
                      <a:lnTo>
                        <a:pt x="168" y="61"/>
                      </a:lnTo>
                      <a:lnTo>
                        <a:pt x="170" y="69"/>
                      </a:lnTo>
                      <a:lnTo>
                        <a:pt x="174" y="77"/>
                      </a:lnTo>
                      <a:lnTo>
                        <a:pt x="176" y="82"/>
                      </a:lnTo>
                      <a:lnTo>
                        <a:pt x="178" y="90"/>
                      </a:lnTo>
                      <a:lnTo>
                        <a:pt x="180" y="98"/>
                      </a:lnTo>
                      <a:close/>
                    </a:path>
                  </a:pathLst>
                </a:custGeom>
                <a:solidFill>
                  <a:srgbClr val="FFC97F"/>
                </a:solidFill>
                <a:ln w="9525" cap="flat" cmpd="sng">
                  <a:noFill/>
                  <a:round/>
                  <a:headEnd/>
                  <a:tailEnd/>
                </a:ln>
                <a:effectLst>
                  <a:outerShdw blurRad="190500" dist="228600" dir="2700000" algn="ctr">
                    <a:srgbClr val="000000">
                      <a:alpha val="30000"/>
                    </a:srgbClr>
                  </a:outerShdw>
                </a:effectLst>
                <a:sp3d prstMaterial="matte">
                  <a:bevelT w="127000" h="63500"/>
                </a:sp3d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14" name="Unknown Shape"/>
              <p:cNvSpPr>
                <a:spLocks/>
              </p:cNvSpPr>
              <p:nvPr/>
            </p:nvSpPr>
            <p:spPr bwMode="auto">
              <a:xfrm rot="14073898" flipH="1">
                <a:off x="48" y="148"/>
                <a:ext cx="120" cy="216"/>
              </a:xfrm>
              <a:custGeom>
                <a:avLst/>
                <a:gdLst/>
                <a:ahLst/>
                <a:cxnLst>
                  <a:cxn ang="0">
                    <a:pos x="615" y="27"/>
                  </a:cxn>
                  <a:cxn ang="0">
                    <a:pos x="581" y="56"/>
                  </a:cxn>
                  <a:cxn ang="0">
                    <a:pos x="544" y="81"/>
                  </a:cxn>
                  <a:cxn ang="0">
                    <a:pos x="508" y="106"/>
                  </a:cxn>
                  <a:cxn ang="0">
                    <a:pos x="460" y="148"/>
                  </a:cxn>
                  <a:cxn ang="0">
                    <a:pos x="393" y="211"/>
                  </a:cxn>
                  <a:cxn ang="0">
                    <a:pos x="339" y="270"/>
                  </a:cxn>
                  <a:cxn ang="0">
                    <a:pos x="307" y="311"/>
                  </a:cxn>
                  <a:cxn ang="0">
                    <a:pos x="274" y="351"/>
                  </a:cxn>
                  <a:cxn ang="0">
                    <a:pos x="244" y="393"/>
                  </a:cxn>
                  <a:cxn ang="0">
                    <a:pos x="207" y="443"/>
                  </a:cxn>
                  <a:cxn ang="0">
                    <a:pos x="161" y="516"/>
                  </a:cxn>
                  <a:cxn ang="0">
                    <a:pos x="125" y="592"/>
                  </a:cxn>
                  <a:cxn ang="0">
                    <a:pos x="92" y="671"/>
                  </a:cxn>
                  <a:cxn ang="0">
                    <a:pos x="67" y="738"/>
                  </a:cxn>
                  <a:cxn ang="0">
                    <a:pos x="62" y="766"/>
                  </a:cxn>
                  <a:cxn ang="0">
                    <a:pos x="54" y="789"/>
                  </a:cxn>
                  <a:cxn ang="0">
                    <a:pos x="39" y="774"/>
                  </a:cxn>
                  <a:cxn ang="0">
                    <a:pos x="23" y="743"/>
                  </a:cxn>
                  <a:cxn ang="0">
                    <a:pos x="14" y="709"/>
                  </a:cxn>
                  <a:cxn ang="0">
                    <a:pos x="4" y="673"/>
                  </a:cxn>
                  <a:cxn ang="0">
                    <a:pos x="0" y="627"/>
                  </a:cxn>
                  <a:cxn ang="0">
                    <a:pos x="6" y="573"/>
                  </a:cxn>
                  <a:cxn ang="0">
                    <a:pos x="23" y="521"/>
                  </a:cxn>
                  <a:cxn ang="0">
                    <a:pos x="44" y="472"/>
                  </a:cxn>
                  <a:cxn ang="0">
                    <a:pos x="67" y="433"/>
                  </a:cxn>
                  <a:cxn ang="0">
                    <a:pos x="92" y="404"/>
                  </a:cxn>
                  <a:cxn ang="0">
                    <a:pos x="117" y="378"/>
                  </a:cxn>
                  <a:cxn ang="0">
                    <a:pos x="140" y="351"/>
                  </a:cxn>
                  <a:cxn ang="0">
                    <a:pos x="155" y="336"/>
                  </a:cxn>
                  <a:cxn ang="0">
                    <a:pos x="169" y="324"/>
                  </a:cxn>
                  <a:cxn ang="0">
                    <a:pos x="198" y="299"/>
                  </a:cxn>
                  <a:cxn ang="0">
                    <a:pos x="224" y="278"/>
                  </a:cxn>
                  <a:cxn ang="0">
                    <a:pos x="249" y="259"/>
                  </a:cxn>
                  <a:cxn ang="0">
                    <a:pos x="274" y="240"/>
                  </a:cxn>
                  <a:cxn ang="0">
                    <a:pos x="301" y="221"/>
                  </a:cxn>
                  <a:cxn ang="0">
                    <a:pos x="328" y="203"/>
                  </a:cxn>
                  <a:cxn ang="0">
                    <a:pos x="353" y="186"/>
                  </a:cxn>
                  <a:cxn ang="0">
                    <a:pos x="379" y="167"/>
                  </a:cxn>
                  <a:cxn ang="0">
                    <a:pos x="410" y="150"/>
                  </a:cxn>
                  <a:cxn ang="0">
                    <a:pos x="441" y="131"/>
                  </a:cxn>
                  <a:cxn ang="0">
                    <a:pos x="469" y="111"/>
                  </a:cxn>
                  <a:cxn ang="0">
                    <a:pos x="500" y="92"/>
                  </a:cxn>
                  <a:cxn ang="0">
                    <a:pos x="525" y="77"/>
                  </a:cxn>
                  <a:cxn ang="0">
                    <a:pos x="550" y="60"/>
                  </a:cxn>
                  <a:cxn ang="0">
                    <a:pos x="573" y="43"/>
                  </a:cxn>
                  <a:cxn ang="0">
                    <a:pos x="598" y="29"/>
                  </a:cxn>
                  <a:cxn ang="0">
                    <a:pos x="619" y="16"/>
                  </a:cxn>
                  <a:cxn ang="0">
                    <a:pos x="636" y="0"/>
                  </a:cxn>
                </a:cxnLst>
                <a:rect l="0" t="0" r="r" b="b"/>
                <a:pathLst>
                  <a:path w="640" h="791">
                    <a:moveTo>
                      <a:pt x="640" y="2"/>
                    </a:moveTo>
                    <a:lnTo>
                      <a:pt x="632" y="12"/>
                    </a:lnTo>
                    <a:lnTo>
                      <a:pt x="625" y="20"/>
                    </a:lnTo>
                    <a:lnTo>
                      <a:pt x="615" y="27"/>
                    </a:lnTo>
                    <a:lnTo>
                      <a:pt x="607" y="35"/>
                    </a:lnTo>
                    <a:lnTo>
                      <a:pt x="598" y="43"/>
                    </a:lnTo>
                    <a:lnTo>
                      <a:pt x="590" y="48"/>
                    </a:lnTo>
                    <a:lnTo>
                      <a:pt x="581" y="56"/>
                    </a:lnTo>
                    <a:lnTo>
                      <a:pt x="571" y="62"/>
                    </a:lnTo>
                    <a:lnTo>
                      <a:pt x="561" y="67"/>
                    </a:lnTo>
                    <a:lnTo>
                      <a:pt x="552" y="73"/>
                    </a:lnTo>
                    <a:lnTo>
                      <a:pt x="544" y="81"/>
                    </a:lnTo>
                    <a:lnTo>
                      <a:pt x="535" y="87"/>
                    </a:lnTo>
                    <a:lnTo>
                      <a:pt x="525" y="92"/>
                    </a:lnTo>
                    <a:lnTo>
                      <a:pt x="515" y="98"/>
                    </a:lnTo>
                    <a:lnTo>
                      <a:pt x="508" y="106"/>
                    </a:lnTo>
                    <a:lnTo>
                      <a:pt x="498" y="111"/>
                    </a:lnTo>
                    <a:lnTo>
                      <a:pt x="489" y="121"/>
                    </a:lnTo>
                    <a:lnTo>
                      <a:pt x="479" y="129"/>
                    </a:lnTo>
                    <a:lnTo>
                      <a:pt x="460" y="148"/>
                    </a:lnTo>
                    <a:lnTo>
                      <a:pt x="450" y="156"/>
                    </a:lnTo>
                    <a:lnTo>
                      <a:pt x="431" y="175"/>
                    </a:lnTo>
                    <a:lnTo>
                      <a:pt x="422" y="182"/>
                    </a:lnTo>
                    <a:lnTo>
                      <a:pt x="393" y="211"/>
                    </a:lnTo>
                    <a:lnTo>
                      <a:pt x="385" y="221"/>
                    </a:lnTo>
                    <a:lnTo>
                      <a:pt x="366" y="240"/>
                    </a:lnTo>
                    <a:lnTo>
                      <a:pt x="358" y="251"/>
                    </a:lnTo>
                    <a:lnTo>
                      <a:pt x="339" y="270"/>
                    </a:lnTo>
                    <a:lnTo>
                      <a:pt x="332" y="280"/>
                    </a:lnTo>
                    <a:lnTo>
                      <a:pt x="322" y="290"/>
                    </a:lnTo>
                    <a:lnTo>
                      <a:pt x="314" y="301"/>
                    </a:lnTo>
                    <a:lnTo>
                      <a:pt x="307" y="311"/>
                    </a:lnTo>
                    <a:lnTo>
                      <a:pt x="297" y="320"/>
                    </a:lnTo>
                    <a:lnTo>
                      <a:pt x="289" y="332"/>
                    </a:lnTo>
                    <a:lnTo>
                      <a:pt x="282" y="341"/>
                    </a:lnTo>
                    <a:lnTo>
                      <a:pt x="274" y="351"/>
                    </a:lnTo>
                    <a:lnTo>
                      <a:pt x="267" y="362"/>
                    </a:lnTo>
                    <a:lnTo>
                      <a:pt x="257" y="372"/>
                    </a:lnTo>
                    <a:lnTo>
                      <a:pt x="249" y="383"/>
                    </a:lnTo>
                    <a:lnTo>
                      <a:pt x="244" y="393"/>
                    </a:lnTo>
                    <a:lnTo>
                      <a:pt x="234" y="404"/>
                    </a:lnTo>
                    <a:lnTo>
                      <a:pt x="228" y="414"/>
                    </a:lnTo>
                    <a:lnTo>
                      <a:pt x="221" y="426"/>
                    </a:lnTo>
                    <a:lnTo>
                      <a:pt x="207" y="443"/>
                    </a:lnTo>
                    <a:lnTo>
                      <a:pt x="196" y="460"/>
                    </a:lnTo>
                    <a:lnTo>
                      <a:pt x="182" y="479"/>
                    </a:lnTo>
                    <a:lnTo>
                      <a:pt x="173" y="496"/>
                    </a:lnTo>
                    <a:lnTo>
                      <a:pt x="161" y="516"/>
                    </a:lnTo>
                    <a:lnTo>
                      <a:pt x="152" y="535"/>
                    </a:lnTo>
                    <a:lnTo>
                      <a:pt x="142" y="554"/>
                    </a:lnTo>
                    <a:lnTo>
                      <a:pt x="132" y="573"/>
                    </a:lnTo>
                    <a:lnTo>
                      <a:pt x="125" y="592"/>
                    </a:lnTo>
                    <a:lnTo>
                      <a:pt x="117" y="611"/>
                    </a:lnTo>
                    <a:lnTo>
                      <a:pt x="108" y="632"/>
                    </a:lnTo>
                    <a:lnTo>
                      <a:pt x="100" y="652"/>
                    </a:lnTo>
                    <a:lnTo>
                      <a:pt x="92" y="671"/>
                    </a:lnTo>
                    <a:lnTo>
                      <a:pt x="86" y="692"/>
                    </a:lnTo>
                    <a:lnTo>
                      <a:pt x="79" y="711"/>
                    </a:lnTo>
                    <a:lnTo>
                      <a:pt x="71" y="730"/>
                    </a:lnTo>
                    <a:lnTo>
                      <a:pt x="67" y="738"/>
                    </a:lnTo>
                    <a:lnTo>
                      <a:pt x="65" y="745"/>
                    </a:lnTo>
                    <a:lnTo>
                      <a:pt x="64" y="753"/>
                    </a:lnTo>
                    <a:lnTo>
                      <a:pt x="62" y="759"/>
                    </a:lnTo>
                    <a:lnTo>
                      <a:pt x="62" y="766"/>
                    </a:lnTo>
                    <a:lnTo>
                      <a:pt x="60" y="774"/>
                    </a:lnTo>
                    <a:lnTo>
                      <a:pt x="58" y="782"/>
                    </a:lnTo>
                    <a:lnTo>
                      <a:pt x="56" y="789"/>
                    </a:lnTo>
                    <a:lnTo>
                      <a:pt x="54" y="789"/>
                    </a:lnTo>
                    <a:lnTo>
                      <a:pt x="52" y="791"/>
                    </a:lnTo>
                    <a:lnTo>
                      <a:pt x="50" y="789"/>
                    </a:lnTo>
                    <a:lnTo>
                      <a:pt x="44" y="782"/>
                    </a:lnTo>
                    <a:lnTo>
                      <a:pt x="39" y="774"/>
                    </a:lnTo>
                    <a:lnTo>
                      <a:pt x="35" y="766"/>
                    </a:lnTo>
                    <a:lnTo>
                      <a:pt x="31" y="759"/>
                    </a:lnTo>
                    <a:lnTo>
                      <a:pt x="27" y="751"/>
                    </a:lnTo>
                    <a:lnTo>
                      <a:pt x="23" y="743"/>
                    </a:lnTo>
                    <a:lnTo>
                      <a:pt x="21" y="734"/>
                    </a:lnTo>
                    <a:lnTo>
                      <a:pt x="18" y="726"/>
                    </a:lnTo>
                    <a:lnTo>
                      <a:pt x="16" y="717"/>
                    </a:lnTo>
                    <a:lnTo>
                      <a:pt x="14" y="709"/>
                    </a:lnTo>
                    <a:lnTo>
                      <a:pt x="10" y="699"/>
                    </a:lnTo>
                    <a:lnTo>
                      <a:pt x="8" y="690"/>
                    </a:lnTo>
                    <a:lnTo>
                      <a:pt x="6" y="682"/>
                    </a:lnTo>
                    <a:lnTo>
                      <a:pt x="4" y="673"/>
                    </a:lnTo>
                    <a:lnTo>
                      <a:pt x="2" y="665"/>
                    </a:lnTo>
                    <a:lnTo>
                      <a:pt x="2" y="655"/>
                    </a:lnTo>
                    <a:lnTo>
                      <a:pt x="0" y="642"/>
                    </a:lnTo>
                    <a:lnTo>
                      <a:pt x="0" y="627"/>
                    </a:lnTo>
                    <a:lnTo>
                      <a:pt x="2" y="613"/>
                    </a:lnTo>
                    <a:lnTo>
                      <a:pt x="2" y="600"/>
                    </a:lnTo>
                    <a:lnTo>
                      <a:pt x="4" y="586"/>
                    </a:lnTo>
                    <a:lnTo>
                      <a:pt x="6" y="573"/>
                    </a:lnTo>
                    <a:lnTo>
                      <a:pt x="10" y="560"/>
                    </a:lnTo>
                    <a:lnTo>
                      <a:pt x="14" y="546"/>
                    </a:lnTo>
                    <a:lnTo>
                      <a:pt x="18" y="533"/>
                    </a:lnTo>
                    <a:lnTo>
                      <a:pt x="23" y="521"/>
                    </a:lnTo>
                    <a:lnTo>
                      <a:pt x="27" y="508"/>
                    </a:lnTo>
                    <a:lnTo>
                      <a:pt x="33" y="494"/>
                    </a:lnTo>
                    <a:lnTo>
                      <a:pt x="39" y="483"/>
                    </a:lnTo>
                    <a:lnTo>
                      <a:pt x="44" y="472"/>
                    </a:lnTo>
                    <a:lnTo>
                      <a:pt x="50" y="460"/>
                    </a:lnTo>
                    <a:lnTo>
                      <a:pt x="58" y="447"/>
                    </a:lnTo>
                    <a:lnTo>
                      <a:pt x="64" y="441"/>
                    </a:lnTo>
                    <a:lnTo>
                      <a:pt x="67" y="433"/>
                    </a:lnTo>
                    <a:lnTo>
                      <a:pt x="75" y="426"/>
                    </a:lnTo>
                    <a:lnTo>
                      <a:pt x="81" y="418"/>
                    </a:lnTo>
                    <a:lnTo>
                      <a:pt x="86" y="412"/>
                    </a:lnTo>
                    <a:lnTo>
                      <a:pt x="92" y="404"/>
                    </a:lnTo>
                    <a:lnTo>
                      <a:pt x="98" y="397"/>
                    </a:lnTo>
                    <a:lnTo>
                      <a:pt x="104" y="391"/>
                    </a:lnTo>
                    <a:lnTo>
                      <a:pt x="109" y="383"/>
                    </a:lnTo>
                    <a:lnTo>
                      <a:pt x="117" y="378"/>
                    </a:lnTo>
                    <a:lnTo>
                      <a:pt x="123" y="370"/>
                    </a:lnTo>
                    <a:lnTo>
                      <a:pt x="129" y="364"/>
                    </a:lnTo>
                    <a:lnTo>
                      <a:pt x="134" y="357"/>
                    </a:lnTo>
                    <a:lnTo>
                      <a:pt x="140" y="351"/>
                    </a:lnTo>
                    <a:lnTo>
                      <a:pt x="146" y="343"/>
                    </a:lnTo>
                    <a:lnTo>
                      <a:pt x="154" y="337"/>
                    </a:lnTo>
                    <a:lnTo>
                      <a:pt x="152" y="336"/>
                    </a:lnTo>
                    <a:lnTo>
                      <a:pt x="155" y="336"/>
                    </a:lnTo>
                    <a:lnTo>
                      <a:pt x="159" y="332"/>
                    </a:lnTo>
                    <a:lnTo>
                      <a:pt x="163" y="330"/>
                    </a:lnTo>
                    <a:lnTo>
                      <a:pt x="165" y="326"/>
                    </a:lnTo>
                    <a:lnTo>
                      <a:pt x="169" y="324"/>
                    </a:lnTo>
                    <a:lnTo>
                      <a:pt x="177" y="316"/>
                    </a:lnTo>
                    <a:lnTo>
                      <a:pt x="180" y="314"/>
                    </a:lnTo>
                    <a:lnTo>
                      <a:pt x="192" y="303"/>
                    </a:lnTo>
                    <a:lnTo>
                      <a:pt x="198" y="299"/>
                    </a:lnTo>
                    <a:lnTo>
                      <a:pt x="205" y="293"/>
                    </a:lnTo>
                    <a:lnTo>
                      <a:pt x="211" y="290"/>
                    </a:lnTo>
                    <a:lnTo>
                      <a:pt x="217" y="284"/>
                    </a:lnTo>
                    <a:lnTo>
                      <a:pt x="224" y="278"/>
                    </a:lnTo>
                    <a:lnTo>
                      <a:pt x="230" y="274"/>
                    </a:lnTo>
                    <a:lnTo>
                      <a:pt x="236" y="269"/>
                    </a:lnTo>
                    <a:lnTo>
                      <a:pt x="244" y="265"/>
                    </a:lnTo>
                    <a:lnTo>
                      <a:pt x="249" y="259"/>
                    </a:lnTo>
                    <a:lnTo>
                      <a:pt x="255" y="255"/>
                    </a:lnTo>
                    <a:lnTo>
                      <a:pt x="263" y="249"/>
                    </a:lnTo>
                    <a:lnTo>
                      <a:pt x="268" y="246"/>
                    </a:lnTo>
                    <a:lnTo>
                      <a:pt x="274" y="240"/>
                    </a:lnTo>
                    <a:lnTo>
                      <a:pt x="282" y="236"/>
                    </a:lnTo>
                    <a:lnTo>
                      <a:pt x="288" y="232"/>
                    </a:lnTo>
                    <a:lnTo>
                      <a:pt x="295" y="226"/>
                    </a:lnTo>
                    <a:lnTo>
                      <a:pt x="301" y="221"/>
                    </a:lnTo>
                    <a:lnTo>
                      <a:pt x="309" y="217"/>
                    </a:lnTo>
                    <a:lnTo>
                      <a:pt x="314" y="213"/>
                    </a:lnTo>
                    <a:lnTo>
                      <a:pt x="320" y="209"/>
                    </a:lnTo>
                    <a:lnTo>
                      <a:pt x="328" y="203"/>
                    </a:lnTo>
                    <a:lnTo>
                      <a:pt x="334" y="200"/>
                    </a:lnTo>
                    <a:lnTo>
                      <a:pt x="339" y="194"/>
                    </a:lnTo>
                    <a:lnTo>
                      <a:pt x="347" y="190"/>
                    </a:lnTo>
                    <a:lnTo>
                      <a:pt x="353" y="186"/>
                    </a:lnTo>
                    <a:lnTo>
                      <a:pt x="360" y="180"/>
                    </a:lnTo>
                    <a:lnTo>
                      <a:pt x="366" y="177"/>
                    </a:lnTo>
                    <a:lnTo>
                      <a:pt x="374" y="171"/>
                    </a:lnTo>
                    <a:lnTo>
                      <a:pt x="379" y="167"/>
                    </a:lnTo>
                    <a:lnTo>
                      <a:pt x="387" y="163"/>
                    </a:lnTo>
                    <a:lnTo>
                      <a:pt x="395" y="157"/>
                    </a:lnTo>
                    <a:lnTo>
                      <a:pt x="402" y="154"/>
                    </a:lnTo>
                    <a:lnTo>
                      <a:pt x="410" y="150"/>
                    </a:lnTo>
                    <a:lnTo>
                      <a:pt x="418" y="144"/>
                    </a:lnTo>
                    <a:lnTo>
                      <a:pt x="425" y="140"/>
                    </a:lnTo>
                    <a:lnTo>
                      <a:pt x="433" y="136"/>
                    </a:lnTo>
                    <a:lnTo>
                      <a:pt x="441" y="131"/>
                    </a:lnTo>
                    <a:lnTo>
                      <a:pt x="447" y="125"/>
                    </a:lnTo>
                    <a:lnTo>
                      <a:pt x="454" y="121"/>
                    </a:lnTo>
                    <a:lnTo>
                      <a:pt x="462" y="115"/>
                    </a:lnTo>
                    <a:lnTo>
                      <a:pt x="469" y="111"/>
                    </a:lnTo>
                    <a:lnTo>
                      <a:pt x="477" y="106"/>
                    </a:lnTo>
                    <a:lnTo>
                      <a:pt x="485" y="100"/>
                    </a:lnTo>
                    <a:lnTo>
                      <a:pt x="492" y="96"/>
                    </a:lnTo>
                    <a:lnTo>
                      <a:pt x="500" y="92"/>
                    </a:lnTo>
                    <a:lnTo>
                      <a:pt x="508" y="87"/>
                    </a:lnTo>
                    <a:lnTo>
                      <a:pt x="514" y="83"/>
                    </a:lnTo>
                    <a:lnTo>
                      <a:pt x="519" y="81"/>
                    </a:lnTo>
                    <a:lnTo>
                      <a:pt x="525" y="77"/>
                    </a:lnTo>
                    <a:lnTo>
                      <a:pt x="531" y="73"/>
                    </a:lnTo>
                    <a:lnTo>
                      <a:pt x="538" y="67"/>
                    </a:lnTo>
                    <a:lnTo>
                      <a:pt x="544" y="64"/>
                    </a:lnTo>
                    <a:lnTo>
                      <a:pt x="550" y="60"/>
                    </a:lnTo>
                    <a:lnTo>
                      <a:pt x="556" y="56"/>
                    </a:lnTo>
                    <a:lnTo>
                      <a:pt x="561" y="52"/>
                    </a:lnTo>
                    <a:lnTo>
                      <a:pt x="567" y="48"/>
                    </a:lnTo>
                    <a:lnTo>
                      <a:pt x="573" y="43"/>
                    </a:lnTo>
                    <a:lnTo>
                      <a:pt x="581" y="39"/>
                    </a:lnTo>
                    <a:lnTo>
                      <a:pt x="586" y="35"/>
                    </a:lnTo>
                    <a:lnTo>
                      <a:pt x="592" y="31"/>
                    </a:lnTo>
                    <a:lnTo>
                      <a:pt x="598" y="29"/>
                    </a:lnTo>
                    <a:lnTo>
                      <a:pt x="604" y="25"/>
                    </a:lnTo>
                    <a:lnTo>
                      <a:pt x="609" y="21"/>
                    </a:lnTo>
                    <a:lnTo>
                      <a:pt x="613" y="20"/>
                    </a:lnTo>
                    <a:lnTo>
                      <a:pt x="619" y="16"/>
                    </a:lnTo>
                    <a:lnTo>
                      <a:pt x="623" y="10"/>
                    </a:lnTo>
                    <a:lnTo>
                      <a:pt x="627" y="8"/>
                    </a:lnTo>
                    <a:lnTo>
                      <a:pt x="632" y="4"/>
                    </a:lnTo>
                    <a:lnTo>
                      <a:pt x="636" y="0"/>
                    </a:lnTo>
                    <a:lnTo>
                      <a:pt x="640" y="0"/>
                    </a:lnTo>
                    <a:lnTo>
                      <a:pt x="640" y="2"/>
                    </a:lnTo>
                    <a:close/>
                  </a:path>
                </a:pathLst>
              </a:custGeom>
              <a:solidFill>
                <a:srgbClr val="00FF00"/>
              </a:solidFill>
              <a:ln w="9525" cap="flat" cmpd="sng">
                <a:noFill/>
                <a:round/>
                <a:headEnd/>
                <a:tailEnd/>
              </a:ln>
              <a:effectLst>
                <a:outerShdw blurRad="190500" dist="228600" dir="2700000" algn="ctr">
                  <a:srgbClr val="000000">
                    <a:alpha val="30000"/>
                  </a:srgbClr>
                </a:outerShdw>
              </a:effectLst>
              <a:sp3d prstMaterial="matte">
                <a:bevelT w="127000" h="63500"/>
              </a:sp3d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136" name="Rectangle 135"/>
          <p:cNvSpPr/>
          <p:nvPr/>
        </p:nvSpPr>
        <p:spPr>
          <a:xfrm>
            <a:off x="457200" y="2340114"/>
            <a:ext cx="295625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C00000"/>
                </a:solidFill>
                <a:latin typeface="Times New Roman" pitchFamily="18" charset="0"/>
              </a:rPr>
              <a:t>a ) 3 x 5 = 15</a:t>
            </a:r>
            <a:endParaRPr lang="en-US" sz="4000" b="1" dirty="0">
              <a:solidFill>
                <a:srgbClr val="C00000"/>
              </a:solidFill>
              <a:latin typeface="Times New Roman" pitchFamily="18" charset="0"/>
            </a:endParaRPr>
          </a:p>
        </p:txBody>
      </p:sp>
      <p:sp>
        <p:nvSpPr>
          <p:cNvPr id="137" name="Rectangle 20"/>
          <p:cNvSpPr>
            <a:spLocks noChangeArrowheads="1"/>
          </p:cNvSpPr>
          <p:nvPr/>
        </p:nvSpPr>
        <p:spPr bwMode="auto">
          <a:xfrm>
            <a:off x="6164480" y="2562787"/>
            <a:ext cx="2362200" cy="30480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400" b="1" dirty="0">
                <a:solidFill>
                  <a:srgbClr val="0066FF"/>
                </a:solidFill>
                <a:latin typeface="Times New Roman" pitchFamily="18" charset="0"/>
              </a:rPr>
              <a:t>3 x 5 = 15</a:t>
            </a:r>
          </a:p>
          <a:p>
            <a:pPr algn="ctr"/>
            <a:r>
              <a:rPr lang="en-US" sz="4400" b="1" dirty="0">
                <a:solidFill>
                  <a:srgbClr val="0066FF"/>
                </a:solidFill>
                <a:latin typeface="Times New Roman" pitchFamily="18" charset="0"/>
              </a:rPr>
              <a:t>15 : 3 = 5</a:t>
            </a:r>
          </a:p>
          <a:p>
            <a:pPr algn="ctr"/>
            <a:r>
              <a:rPr lang="en-US" sz="4400" b="1" dirty="0">
                <a:solidFill>
                  <a:srgbClr val="0066FF"/>
                </a:solidFill>
                <a:latin typeface="Times New Roman" pitchFamily="18" charset="0"/>
              </a:rPr>
              <a:t>15 : 5 = 3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4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2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2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7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2070</TotalTime>
  <Words>163</Words>
  <Application>Microsoft Office PowerPoint</Application>
  <PresentationFormat>On-screen Show (4:3)</PresentationFormat>
  <Paragraphs>24</Paragraphs>
  <Slides>5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Slide 1</vt:lpstr>
      <vt:lpstr>Slide 2</vt:lpstr>
      <vt:lpstr>Slide 3</vt:lpstr>
      <vt:lpstr>Slide 4</vt:lpstr>
      <vt:lpstr>Slide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AnNgo</dc:creator>
  <cp:lastModifiedBy>Admin</cp:lastModifiedBy>
  <cp:revision>226</cp:revision>
  <dcterms:created xsi:type="dcterms:W3CDTF">2014-03-12T16:56:11Z</dcterms:created>
  <dcterms:modified xsi:type="dcterms:W3CDTF">2019-03-03T23:11:00Z</dcterms:modified>
</cp:coreProperties>
</file>