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66" r:id="rId5"/>
    <p:sldId id="259" r:id="rId6"/>
    <p:sldId id="260" r:id="rId7"/>
    <p:sldId id="261" r:id="rId8"/>
    <p:sldId id="263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5B8C-D622-447D-AFE4-DEEDA1A56F42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8705-3930-4CC8-8B7C-740C26FFB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5B8C-D622-447D-AFE4-DEEDA1A56F42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8705-3930-4CC8-8B7C-740C26FFB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5B8C-D622-447D-AFE4-DEEDA1A56F42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8705-3930-4CC8-8B7C-740C26FFB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5B8C-D622-447D-AFE4-DEEDA1A56F42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8705-3930-4CC8-8B7C-740C26FFB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5B8C-D622-447D-AFE4-DEEDA1A56F42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8705-3930-4CC8-8B7C-740C26FFB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5B8C-D622-447D-AFE4-DEEDA1A56F42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8705-3930-4CC8-8B7C-740C26FFB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5B8C-D622-447D-AFE4-DEEDA1A56F42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8705-3930-4CC8-8B7C-740C26FFB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5B8C-D622-447D-AFE4-DEEDA1A56F42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8705-3930-4CC8-8B7C-740C26FFB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5B8C-D622-447D-AFE4-DEEDA1A56F42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8705-3930-4CC8-8B7C-740C26FFB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5B8C-D622-447D-AFE4-DEEDA1A56F42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8705-3930-4CC8-8B7C-740C26FFB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5B8C-D622-447D-AFE4-DEEDA1A56F42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8705-3930-4CC8-8B7C-740C26FFB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F5B8C-D622-447D-AFE4-DEEDA1A56F42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98705-3930-4CC8-8B7C-740C26FFB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914401"/>
            <a:ext cx="8305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</a:rPr>
              <a:t>NỘI DUNG:</a:t>
            </a:r>
          </a:p>
          <a:p>
            <a:r>
              <a:rPr lang="en-US" sz="2800" b="1" dirty="0" smtClean="0">
                <a:latin typeface="Times New Roman" pitchFamily="18" charset="0"/>
              </a:rPr>
              <a:t>	Ca ngợi Thái sư Trần Thủ Độ là người gương mẫu, nghiêm minh, công bằng, không vì tình riêng mà làm sai phép nước.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838200"/>
            <a:ext cx="8458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.MTBA\Downloads\Ảnh Trần Thủ Độ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914400"/>
            <a:ext cx="6629400" cy="5257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95400"/>
            <a:ext cx="8153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914401"/>
            <a:ext cx="8305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</a:rPr>
              <a:t>NỘI DUNG:</a:t>
            </a:r>
          </a:p>
          <a:p>
            <a:r>
              <a:rPr lang="en-US" sz="2800" b="1" dirty="0" smtClean="0">
                <a:latin typeface="Times New Roman" pitchFamily="18" charset="0"/>
              </a:rPr>
              <a:t>	Ca ngợi Thái sư Trần Thủ Độ là người gương mẫu, nghiêm minh, công bằng, không vì tình riêng mà làm sai phép nước.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533400" y="990600"/>
            <a:ext cx="8229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2400" b="1" dirty="0">
              <a:latin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</a:rPr>
              <a:t>      Một lần khác, Linh Từ Quốc Mẫu ngồi kiệu đi qua chỗ thềm cấm, bị một người quân hiệu ngăn lại. Về nhà, bà khóc:</a:t>
            </a:r>
          </a:p>
          <a:p>
            <a:r>
              <a:rPr lang="en-US" sz="2400" b="1" dirty="0">
                <a:latin typeface="Times New Roman" pitchFamily="18" charset="0"/>
              </a:rPr>
              <a:t>     - Tôi là vợ thái sư mà bị kẻ dưới khinh nhờn.</a:t>
            </a:r>
          </a:p>
          <a:p>
            <a:r>
              <a:rPr lang="en-US" sz="2400" b="1" dirty="0">
                <a:latin typeface="Times New Roman" pitchFamily="18" charset="0"/>
              </a:rPr>
              <a:t>        Ông cho bắt người quân hiệu đến. Người này nghĩ là phải chết. Nhưng khi nghe anh ta kể rõ ngọn ngành, ông bảo:</a:t>
            </a:r>
          </a:p>
          <a:p>
            <a:r>
              <a:rPr lang="en-US" sz="2400" b="1" dirty="0">
                <a:latin typeface="Times New Roman" pitchFamily="18" charset="0"/>
              </a:rPr>
              <a:t>     - Ngươi ở chức thấp mà biết giữ phép nước như thế, ta còn trách gì nữa!</a:t>
            </a:r>
          </a:p>
          <a:p>
            <a:r>
              <a:rPr lang="en-US" sz="2400" b="1" dirty="0">
                <a:latin typeface="Times New Roman" pitchFamily="18" charset="0"/>
              </a:rPr>
              <a:t>     Nói rồi, lấy vàng, lụa thưởng cho.</a:t>
            </a:r>
          </a:p>
          <a:p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5105400" y="20574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5181600" y="2438400"/>
            <a:ext cx="1905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609600" y="32004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5638800" y="3200400"/>
            <a:ext cx="1905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2362200" y="35814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514600" y="42672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111</Words>
  <Application>Microsoft Office PowerPoint</Application>
  <PresentationFormat>On-screen Show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MTBA</dc:creator>
  <cp:lastModifiedBy>MTBA</cp:lastModifiedBy>
  <cp:revision>6</cp:revision>
  <dcterms:created xsi:type="dcterms:W3CDTF">2019-01-20T03:05:16Z</dcterms:created>
  <dcterms:modified xsi:type="dcterms:W3CDTF">2019-01-21T01:08:58Z</dcterms:modified>
</cp:coreProperties>
</file>