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2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E47B8-C971-40BB-A7F0-259D97EF3F9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16028-6EA2-411D-B2A7-49CB9EAAE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Picture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8534400" cy="64770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ạ!”</a:t>
            </a: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mỉm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thoảng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nhài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ghé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tho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mãi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ạ!”/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mỉm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.//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.//</a:t>
            </a:r>
          </a:p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445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ạ!”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mỉm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ghé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mãi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962400" y="2895600"/>
            <a:ext cx="990600" cy="1588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6400" y="2895600"/>
            <a:ext cx="533400" cy="1588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95800" y="3810000"/>
            <a:ext cx="685800" cy="1588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29200" y="5334000"/>
            <a:ext cx="990600" cy="1588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0" y="5638800"/>
            <a:ext cx="990600" cy="1588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445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ạ!”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mỉm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ghé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mãi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274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Cô giáo lớp em</vt:lpstr>
      <vt:lpstr> Luyện ngắt giọng các câu thơ </vt:lpstr>
      <vt:lpstr>Cô giáo lớp em</vt:lpstr>
      <vt:lpstr>Cô giáo lớp em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THANHHUE</dc:creator>
  <cp:lastModifiedBy>Admin</cp:lastModifiedBy>
  <cp:revision>49</cp:revision>
  <dcterms:created xsi:type="dcterms:W3CDTF">2017-02-24T14:55:29Z</dcterms:created>
  <dcterms:modified xsi:type="dcterms:W3CDTF">2019-03-03T22:48:57Z</dcterms:modified>
</cp:coreProperties>
</file>