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57" r:id="rId3"/>
    <p:sldId id="270" r:id="rId4"/>
    <p:sldId id="259" r:id="rId5"/>
    <p:sldId id="261" r:id="rId6"/>
    <p:sldId id="262" r:id="rId7"/>
    <p:sldId id="263" r:id="rId8"/>
    <p:sldId id="260" r:id="rId9"/>
    <p:sldId id="266" r:id="rId10"/>
    <p:sldId id="272" r:id="rId11"/>
    <p:sldId id="267" r:id="rId12"/>
    <p:sldId id="271" r:id="rId13"/>
    <p:sldId id="273" r:id="rId14"/>
    <p:sldId id="274" r:id="rId15"/>
  </p:sldIdLst>
  <p:sldSz cx="9144000" cy="6858000" type="screen4x3"/>
  <p:notesSz cx="6858000" cy="9144000"/>
  <p:custDataLst>
    <p:tags r:id="rId17"/>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p:normalViewPr>
  <p:slideViewPr>
    <p:cSldViewPr>
      <p:cViewPr varScale="1">
        <p:scale>
          <a:sx n="81" d="100"/>
          <a:sy n="81" d="100"/>
        </p:scale>
        <p:origin x="-5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C1D6C0-0030-43AD-BF01-2AD5A5C12AF5}" type="datetimeFigureOut">
              <a:rPr lang="vi-VN" smtClean="0"/>
              <a:t>04/11/2018</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2D8519-D9E2-4601-A63A-27653242F80E}" type="slidenum">
              <a:rPr lang="vi-VN" smtClean="0"/>
              <a:t>‹#›</a:t>
            </a:fld>
            <a:endParaRPr lang="vi-VN"/>
          </a:p>
        </p:txBody>
      </p:sp>
    </p:spTree>
    <p:extLst>
      <p:ext uri="{BB962C8B-B14F-4D97-AF65-F5344CB8AC3E}">
        <p14:creationId xmlns:p14="http://schemas.microsoft.com/office/powerpoint/2010/main" val="3366399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362D8519-D9E2-4601-A63A-27653242F80E}" type="slidenum">
              <a:rPr lang="vi-VN" smtClean="0"/>
              <a:t>7</a:t>
            </a:fld>
            <a:endParaRPr lang="vi-VN"/>
          </a:p>
        </p:txBody>
      </p:sp>
    </p:spTree>
    <p:extLst>
      <p:ext uri="{BB962C8B-B14F-4D97-AF65-F5344CB8AC3E}">
        <p14:creationId xmlns:p14="http://schemas.microsoft.com/office/powerpoint/2010/main" val="1702088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39CAECDF-C4AF-4639-939F-B3CC2CC84E62}" type="datetimeFigureOut">
              <a:rPr lang="vi-VN" smtClean="0"/>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286689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9CAECDF-C4AF-4639-939F-B3CC2CC84E62}" type="datetimeFigureOut">
              <a:rPr lang="vi-VN" smtClean="0"/>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1657845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9CAECDF-C4AF-4639-939F-B3CC2CC84E62}" type="datetimeFigureOut">
              <a:rPr lang="vi-VN" smtClean="0"/>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214689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9CAECDF-C4AF-4639-939F-B3CC2CC84E62}" type="datetimeFigureOut">
              <a:rPr lang="vi-VN" smtClean="0"/>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2035465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CAECDF-C4AF-4639-939F-B3CC2CC84E62}" type="datetimeFigureOut">
              <a:rPr lang="vi-VN" smtClean="0"/>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4251368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39CAECDF-C4AF-4639-939F-B3CC2CC84E62}" type="datetimeFigureOut">
              <a:rPr lang="vi-VN" smtClean="0"/>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118475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39CAECDF-C4AF-4639-939F-B3CC2CC84E62}" type="datetimeFigureOut">
              <a:rPr lang="vi-VN" smtClean="0"/>
              <a:t>04/11/2018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369666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39CAECDF-C4AF-4639-939F-B3CC2CC84E62}" type="datetimeFigureOut">
              <a:rPr lang="vi-VN" smtClean="0"/>
              <a:t>04/11/2018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393054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AECDF-C4AF-4639-939F-B3CC2CC84E62}" type="datetimeFigureOut">
              <a:rPr lang="vi-VN" smtClean="0"/>
              <a:t>04/11/2018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272722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AECDF-C4AF-4639-939F-B3CC2CC84E62}" type="datetimeFigureOut">
              <a:rPr lang="vi-VN" smtClean="0"/>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3283850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AECDF-C4AF-4639-939F-B3CC2CC84E62}" type="datetimeFigureOut">
              <a:rPr lang="vi-VN" smtClean="0"/>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5FECA5C-E9F5-489E-9496-BB52149A8489}" type="slidenum">
              <a:rPr lang="vi-VN" smtClean="0"/>
              <a:t>‹#›</a:t>
            </a:fld>
            <a:endParaRPr lang="vi-VN"/>
          </a:p>
        </p:txBody>
      </p:sp>
    </p:spTree>
    <p:extLst>
      <p:ext uri="{BB962C8B-B14F-4D97-AF65-F5344CB8AC3E}">
        <p14:creationId xmlns:p14="http://schemas.microsoft.com/office/powerpoint/2010/main" val="110127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AECDF-C4AF-4639-939F-B3CC2CC84E62}" type="datetimeFigureOut">
              <a:rPr lang="vi-VN" smtClean="0"/>
              <a:t>04/11/2018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ECA5C-E9F5-489E-9496-BB52149A8489}" type="slidenum">
              <a:rPr lang="vi-VN" smtClean="0"/>
              <a:t>‹#›</a:t>
            </a:fld>
            <a:endParaRPr lang="vi-VN"/>
          </a:p>
        </p:txBody>
      </p:sp>
    </p:spTree>
    <p:extLst>
      <p:ext uri="{BB962C8B-B14F-4D97-AF65-F5344CB8AC3E}">
        <p14:creationId xmlns:p14="http://schemas.microsoft.com/office/powerpoint/2010/main" val="3777858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394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5708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435280" cy="4320480"/>
          </a:xfrm>
        </p:spPr>
        <p:txBody>
          <a:bodyPr>
            <a:normAutofit fontScale="90000"/>
          </a:bodyPr>
          <a:lstStyle/>
          <a:p>
            <a:pPr algn="l"/>
            <a:r>
              <a:rPr lang="vi-VN" sz="2800" dirty="0" smtClean="0"/>
              <a:t>    Cương thấy nghèn nghẹn ở cổ. Em nắm lấy tay mẹ, thiết tha:</a:t>
            </a:r>
            <a:br>
              <a:rPr lang="vi-VN" sz="2800" dirty="0" smtClean="0"/>
            </a:br>
            <a:r>
              <a:rPr lang="vi-VN" sz="2800" dirty="0"/>
              <a:t> </a:t>
            </a:r>
            <a:r>
              <a:rPr lang="vi-VN" sz="2800" dirty="0" smtClean="0"/>
              <a:t>    - Mẹ ơi ! Người ta ai cũng phải có một nghề. Làm ruộng hay buôn bán, làm thầy hay làm thợ đều đáng trọng như nhau. Chỉ những ai trộm cắp hay ăn bám mới đáng bị coi thường.</a:t>
            </a:r>
            <a:br>
              <a:rPr lang="vi-VN" sz="2800" dirty="0" smtClean="0"/>
            </a:br>
            <a:r>
              <a:rPr lang="vi-VN" sz="2800" dirty="0"/>
              <a:t> </a:t>
            </a:r>
            <a:r>
              <a:rPr lang="vi-VN" sz="2800" dirty="0" smtClean="0"/>
              <a:t>   Bất giác, em lại nhớ đến ba người người thợ nhễ nhại mồ hôi </a:t>
            </a:r>
            <a:r>
              <a:rPr lang="vi-VN" sz="2800" dirty="0" smtClean="0"/>
              <a:t>mà </a:t>
            </a:r>
            <a:r>
              <a:rPr lang="vi-VN" sz="2800" dirty="0" smtClean="0"/>
              <a:t>vui </a:t>
            </a:r>
            <a:r>
              <a:rPr lang="vi-VN" sz="2800" dirty="0" smtClean="0"/>
              <a:t>vẻ  </a:t>
            </a:r>
            <a:r>
              <a:rPr lang="vi-VN" sz="2800" dirty="0" smtClean="0"/>
              <a:t>bên tiếng bễ thổi “phì phào”, tiếng búa con, búa lớn theo nhau đập “cúc cắc” và những tàn lửa đỏ hồng, bắn tóe lên như khi đốt cây bông. </a:t>
            </a:r>
            <a:r>
              <a:rPr lang="vi-VN" sz="2800" dirty="0"/>
              <a:t/>
            </a:r>
            <a:br>
              <a:rPr lang="vi-VN" sz="2800" dirty="0"/>
            </a:br>
            <a:endParaRPr lang="vi-VN" sz="2800" dirty="0"/>
          </a:p>
        </p:txBody>
      </p:sp>
      <p:cxnSp>
        <p:nvCxnSpPr>
          <p:cNvPr id="3" name="Straight Connector 2"/>
          <p:cNvCxnSpPr/>
          <p:nvPr/>
        </p:nvCxnSpPr>
        <p:spPr>
          <a:xfrm flipH="1">
            <a:off x="1835696" y="2996952"/>
            <a:ext cx="76200" cy="331877"/>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4" name="Straight Connector 3"/>
          <p:cNvCxnSpPr/>
          <p:nvPr/>
        </p:nvCxnSpPr>
        <p:spPr>
          <a:xfrm flipH="1">
            <a:off x="3563888" y="3328829"/>
            <a:ext cx="144016" cy="394886"/>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633906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435280" cy="4320480"/>
          </a:xfrm>
        </p:spPr>
        <p:txBody>
          <a:bodyPr>
            <a:normAutofit fontScale="90000"/>
          </a:bodyPr>
          <a:lstStyle/>
          <a:p>
            <a:pPr algn="l"/>
            <a:r>
              <a:rPr lang="vi-VN" sz="2800" dirty="0" smtClean="0"/>
              <a:t>    Cương thấy </a:t>
            </a:r>
            <a:r>
              <a:rPr lang="vi-VN" sz="2800" dirty="0" smtClean="0">
                <a:solidFill>
                  <a:srgbClr val="FF0000"/>
                </a:solidFill>
              </a:rPr>
              <a:t>nghèn nghẹn </a:t>
            </a:r>
            <a:r>
              <a:rPr lang="vi-VN" sz="2800" dirty="0" smtClean="0"/>
              <a:t>ở cổ. Em nắm lấy tay mẹ, </a:t>
            </a:r>
            <a:r>
              <a:rPr lang="vi-VN" sz="2800" dirty="0" smtClean="0">
                <a:solidFill>
                  <a:srgbClr val="FF0000"/>
                </a:solidFill>
              </a:rPr>
              <a:t>thiết tha</a:t>
            </a:r>
            <a:r>
              <a:rPr lang="vi-VN" sz="2800" dirty="0" smtClean="0"/>
              <a:t>:</a:t>
            </a:r>
            <a:br>
              <a:rPr lang="vi-VN" sz="2800" dirty="0" smtClean="0"/>
            </a:br>
            <a:r>
              <a:rPr lang="vi-VN" sz="2800" dirty="0"/>
              <a:t> </a:t>
            </a:r>
            <a:r>
              <a:rPr lang="vi-VN" sz="2800" dirty="0" smtClean="0"/>
              <a:t>    - Mẹ ơi ! Người ta ai cũng phải có một nghề. Làm ruộng hay buôn bán, làm thầy hay làm thợ đều </a:t>
            </a:r>
            <a:r>
              <a:rPr lang="vi-VN" sz="2800" dirty="0" smtClean="0">
                <a:solidFill>
                  <a:srgbClr val="FF0000"/>
                </a:solidFill>
              </a:rPr>
              <a:t>đáng trọng </a:t>
            </a:r>
            <a:r>
              <a:rPr lang="vi-VN" sz="2800" dirty="0" smtClean="0"/>
              <a:t>như nhau. Chỉ những ai </a:t>
            </a:r>
            <a:r>
              <a:rPr lang="vi-VN" sz="2800" dirty="0" smtClean="0">
                <a:solidFill>
                  <a:srgbClr val="FF0000"/>
                </a:solidFill>
              </a:rPr>
              <a:t>trộm cắp </a:t>
            </a:r>
            <a:r>
              <a:rPr lang="vi-VN" sz="2800" dirty="0" smtClean="0"/>
              <a:t>hay </a:t>
            </a:r>
            <a:r>
              <a:rPr lang="vi-VN" sz="2800" dirty="0" smtClean="0">
                <a:solidFill>
                  <a:srgbClr val="FF0000"/>
                </a:solidFill>
              </a:rPr>
              <a:t>ăn bám </a:t>
            </a:r>
            <a:r>
              <a:rPr lang="vi-VN" sz="2800" dirty="0" smtClean="0"/>
              <a:t>mới đáng bị coi thường.</a:t>
            </a:r>
            <a:br>
              <a:rPr lang="vi-VN" sz="2800" dirty="0" smtClean="0"/>
            </a:br>
            <a:r>
              <a:rPr lang="vi-VN" sz="2800" dirty="0"/>
              <a:t> </a:t>
            </a:r>
            <a:r>
              <a:rPr lang="vi-VN" sz="2800" dirty="0" smtClean="0"/>
              <a:t>   Bất giác, em lại nhớ đến ba người người thợ </a:t>
            </a:r>
            <a:r>
              <a:rPr lang="vi-VN" sz="2800" dirty="0" smtClean="0">
                <a:solidFill>
                  <a:srgbClr val="FF0000"/>
                </a:solidFill>
              </a:rPr>
              <a:t>nhễ nhại </a:t>
            </a:r>
            <a:r>
              <a:rPr lang="vi-VN" sz="2800" dirty="0" smtClean="0"/>
              <a:t>mồ hôi </a:t>
            </a:r>
            <a:r>
              <a:rPr lang="vi-VN" sz="2800" dirty="0" smtClean="0"/>
              <a:t>mà </a:t>
            </a:r>
            <a:r>
              <a:rPr lang="vi-VN" sz="2800" dirty="0" smtClean="0"/>
              <a:t>vui </a:t>
            </a:r>
            <a:r>
              <a:rPr lang="vi-VN" sz="2800" dirty="0" smtClean="0"/>
              <a:t>vẻ  </a:t>
            </a:r>
            <a:r>
              <a:rPr lang="vi-VN" sz="2800" dirty="0" smtClean="0"/>
              <a:t>bên tiếng bễ thổi “</a:t>
            </a:r>
            <a:r>
              <a:rPr lang="vi-VN" sz="2800" dirty="0" smtClean="0">
                <a:solidFill>
                  <a:srgbClr val="FF0000"/>
                </a:solidFill>
              </a:rPr>
              <a:t>phì phào</a:t>
            </a:r>
            <a:r>
              <a:rPr lang="vi-VN" sz="2800" dirty="0" smtClean="0"/>
              <a:t>”, tiếng búa con, búa lớn theo nhau đập “</a:t>
            </a:r>
            <a:r>
              <a:rPr lang="vi-VN" sz="2800" dirty="0" smtClean="0">
                <a:solidFill>
                  <a:srgbClr val="FF0000"/>
                </a:solidFill>
              </a:rPr>
              <a:t>cúc cắc</a:t>
            </a:r>
            <a:r>
              <a:rPr lang="vi-VN" sz="2800" dirty="0" smtClean="0"/>
              <a:t>” và những tàn lửa đỏ hồng, </a:t>
            </a:r>
            <a:r>
              <a:rPr lang="vi-VN" sz="2800" dirty="0" smtClean="0">
                <a:solidFill>
                  <a:srgbClr val="FF0000"/>
                </a:solidFill>
              </a:rPr>
              <a:t>bắn tóe </a:t>
            </a:r>
            <a:r>
              <a:rPr lang="vi-VN" sz="2800" dirty="0" smtClean="0"/>
              <a:t>lên như khi đốt cây bông. </a:t>
            </a:r>
            <a:r>
              <a:rPr lang="vi-VN" sz="2800" dirty="0"/>
              <a:t/>
            </a:r>
            <a:br>
              <a:rPr lang="vi-VN" sz="2800" dirty="0"/>
            </a:br>
            <a:endParaRPr lang="vi-VN" sz="2800" dirty="0"/>
          </a:p>
        </p:txBody>
      </p:sp>
      <p:cxnSp>
        <p:nvCxnSpPr>
          <p:cNvPr id="3" name="Straight Connector 2"/>
          <p:cNvCxnSpPr/>
          <p:nvPr/>
        </p:nvCxnSpPr>
        <p:spPr>
          <a:xfrm flipH="1">
            <a:off x="1835696" y="2996952"/>
            <a:ext cx="76200" cy="331877"/>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4" name="Straight Connector 3"/>
          <p:cNvCxnSpPr/>
          <p:nvPr/>
        </p:nvCxnSpPr>
        <p:spPr>
          <a:xfrm flipH="1">
            <a:off x="3563888" y="3328829"/>
            <a:ext cx="144016" cy="394886"/>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381660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2952328"/>
          </a:xfrm>
        </p:spPr>
        <p:txBody>
          <a:bodyPr>
            <a:normAutofit/>
          </a:bodyPr>
          <a:lstStyle/>
          <a:p>
            <a:pPr algn="l"/>
            <a:r>
              <a:rPr lang="vi-VN" sz="2800" b="1" i="1" dirty="0" smtClean="0"/>
              <a:t>Nội Dung</a:t>
            </a:r>
            <a:r>
              <a:rPr lang="vi-VN" sz="2800" b="1" dirty="0" smtClean="0"/>
              <a:t>:  </a:t>
            </a:r>
            <a:r>
              <a:rPr lang="vi-VN" sz="2800" dirty="0" smtClean="0"/>
              <a:t>Cương ước mơ trở thành thợ rèn để </a:t>
            </a:r>
            <a:r>
              <a:rPr lang="vi-VN" sz="2800" dirty="0" smtClean="0"/>
              <a:t>kiếm sống nên </a:t>
            </a:r>
            <a:r>
              <a:rPr lang="vi-VN" sz="2800" dirty="0" smtClean="0"/>
              <a:t>đã thuyết phục mẹ để mẹ thấy nghề nghiệp nào cũng đáng quý.</a:t>
            </a:r>
            <a:r>
              <a:rPr lang="vi-VN" sz="2800" b="1" dirty="0" smtClean="0"/>
              <a:t/>
            </a:r>
            <a:br>
              <a:rPr lang="vi-VN" sz="2800" b="1" dirty="0" smtClean="0"/>
            </a:br>
            <a:r>
              <a:rPr lang="vi-VN" sz="2800" dirty="0"/>
              <a:t>	</a:t>
            </a:r>
          </a:p>
        </p:txBody>
      </p:sp>
    </p:spTree>
    <p:extLst>
      <p:ext uri="{BB962C8B-B14F-4D97-AF65-F5344CB8AC3E}">
        <p14:creationId xmlns:p14="http://schemas.microsoft.com/office/powerpoint/2010/main" val="632963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284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Lơp 4\giao an lop 4 cua Hoa\soan-bai-tap-doc-thua-chuyen-voi-me-sgk-tieng-viet-lop-4-tap-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20688"/>
            <a:ext cx="7620000" cy="5616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266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302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554" y="836712"/>
            <a:ext cx="7920880" cy="1815882"/>
          </a:xfrm>
          <a:prstGeom prst="rect">
            <a:avLst/>
          </a:prstGeom>
        </p:spPr>
        <p:txBody>
          <a:bodyPr wrap="square">
            <a:spAutoFit/>
          </a:bodyPr>
          <a:lstStyle/>
          <a:p>
            <a:pPr algn="just">
              <a:spcBef>
                <a:spcPct val="20000"/>
              </a:spcBef>
              <a:buFont typeface="Arial" charset="0"/>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nhớ</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búa</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búa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lửa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tóe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bông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23212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554" y="836712"/>
            <a:ext cx="7920880" cy="1815882"/>
          </a:xfrm>
          <a:prstGeom prst="rect">
            <a:avLst/>
          </a:prstGeom>
        </p:spPr>
        <p:txBody>
          <a:bodyPr wrap="square">
            <a:spAutoFit/>
          </a:bodyPr>
          <a:lstStyle/>
          <a:p>
            <a:pPr algn="just">
              <a:spcBef>
                <a:spcPct val="20000"/>
              </a:spcBef>
              <a:buFont typeface="Arial" charset="0"/>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nhớ</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búa</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búa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cắc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lửa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tóe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bông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cxnSp>
        <p:nvCxnSpPr>
          <p:cNvPr id="3" name="Straight Connector 2"/>
          <p:cNvCxnSpPr/>
          <p:nvPr/>
        </p:nvCxnSpPr>
        <p:spPr>
          <a:xfrm flipH="1">
            <a:off x="3308292" y="1340768"/>
            <a:ext cx="152400" cy="403885"/>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5" name="Straight Connector 4"/>
          <p:cNvCxnSpPr/>
          <p:nvPr/>
        </p:nvCxnSpPr>
        <p:spPr>
          <a:xfrm flipH="1">
            <a:off x="6876256" y="1744653"/>
            <a:ext cx="152400" cy="432048"/>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7497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par>
                                <p:cTn id="8" presetID="18" presetClass="entr" presetSubtype="12"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3868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D:\Lơp 4\giao an lop 4 cua Hoa\nghe-song-ben-lo-lua-cua-tho-ren-ha-no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02018"/>
            <a:ext cx="4248472" cy="301095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ho-ren-hiem-hoi-sai-gon-33.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996" y="188640"/>
            <a:ext cx="4188652"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Lơp 4\giao an lop 4 cua Hoa\bi-an-lang-nghe-ren-dao-bang-mat-noi-mien-son-cuo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996" y="3501008"/>
            <a:ext cx="4188652" cy="28803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D:\Lơp 4\giao an lop 4 cua Hoa\doi-thay-tu-lang-nghe-ren-da-sy-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501008"/>
            <a:ext cx="4248472"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41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3793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2952328"/>
          </a:xfrm>
        </p:spPr>
        <p:txBody>
          <a:bodyPr>
            <a:normAutofit/>
          </a:bodyPr>
          <a:lstStyle/>
          <a:p>
            <a:pPr algn="l"/>
            <a:r>
              <a:rPr lang="vi-VN" sz="2800" b="1" i="1" dirty="0" smtClean="0"/>
              <a:t>Nội Dung</a:t>
            </a:r>
            <a:r>
              <a:rPr lang="vi-VN" sz="2800" b="1" dirty="0" smtClean="0"/>
              <a:t>:  </a:t>
            </a:r>
            <a:r>
              <a:rPr lang="vi-VN" sz="2800" dirty="0" smtClean="0"/>
              <a:t>Cương ước mơ trở thành thợ rèn để </a:t>
            </a:r>
            <a:r>
              <a:rPr lang="vi-VN" sz="2800" dirty="0" smtClean="0"/>
              <a:t>kiếm sống nên </a:t>
            </a:r>
            <a:r>
              <a:rPr lang="vi-VN" sz="2800" dirty="0" smtClean="0"/>
              <a:t>đã thuyết phục mẹ để mẹ thấy nghề nghiệp nào cũng đáng quý.</a:t>
            </a:r>
            <a:r>
              <a:rPr lang="vi-VN" sz="2800" b="1" dirty="0" smtClean="0"/>
              <a:t/>
            </a:r>
            <a:br>
              <a:rPr lang="vi-VN" sz="2800" b="1" dirty="0" smtClean="0"/>
            </a:br>
            <a:r>
              <a:rPr lang="vi-VN" sz="2800" dirty="0"/>
              <a:t>	</a:t>
            </a:r>
          </a:p>
        </p:txBody>
      </p:sp>
    </p:spTree>
    <p:extLst>
      <p:ext uri="{BB962C8B-B14F-4D97-AF65-F5344CB8AC3E}">
        <p14:creationId xmlns:p14="http://schemas.microsoft.com/office/powerpoint/2010/main" val="34889251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546&quot;&gt;&lt;/object&gt;&lt;object type=&quot;2&quot; unique_id=&quot;10547&quot;&gt;&lt;object type=&quot;3&quot; unique_id=&quot;10548&quot;&gt;&lt;property id=&quot;20148&quot; value=&quot;5&quot;/&gt;&lt;property id=&quot;20300&quot; value=&quot;Slide 2&quot;/&gt;&lt;property id=&quot;20307&quot; value=&quot;257&quot;/&gt;&lt;/object&gt;&lt;object type=&quot;3&quot; unique_id=&quot;10550&quot;&gt;&lt;property id=&quot;20148&quot; value=&quot;5&quot;/&gt;&lt;property id=&quot;20300&quot; value=&quot;Slide 4&quot;/&gt;&lt;property id=&quot;20307&quot; value=&quot;259&quot;/&gt;&lt;/object&gt;&lt;object type=&quot;3&quot; unique_id=&quot;10551&quot;&gt;&lt;property id=&quot;20148&quot; value=&quot;5&quot;/&gt;&lt;property id=&quot;20300&quot; value=&quot;Slide 8&quot;/&gt;&lt;property id=&quot;20307&quot; value=&quot;260&quot;/&gt;&lt;/object&gt;&lt;object type=&quot;3&quot; unique_id=&quot;10588&quot;&gt;&lt;property id=&quot;20148&quot; value=&quot;5&quot;/&gt;&lt;property id=&quot;20300&quot; value=&quot;Slide 5&quot;/&gt;&lt;property id=&quot;20307&quot; value=&quot;261&quot;/&gt;&lt;/object&gt;&lt;object type=&quot;3&quot; unique_id=&quot;10666&quot;&gt;&lt;property id=&quot;20148&quot; value=&quot;5&quot;/&gt;&lt;property id=&quot;20300&quot; value=&quot;Slide 6&quot;/&gt;&lt;property id=&quot;20307&quot; value=&quot;262&quot;/&gt;&lt;/object&gt;&lt;object type=&quot;3&quot; unique_id=&quot;10667&quot;&gt;&lt;property id=&quot;20148&quot; value=&quot;5&quot;/&gt;&lt;property id=&quot;20300&quot; value=&quot;Slide 7&quot;/&gt;&lt;property id=&quot;20307&quot; value=&quot;263&quot;/&gt;&lt;/object&gt;&lt;object type=&quot;3&quot; unique_id=&quot;10669&quot;&gt;&lt;property id=&quot;20148&quot; value=&quot;5&quot;/&gt;&lt;property id=&quot;20300&quot; value=&quot;Slide 9 - &amp;quot;Nội Dung:  Cương ước mơ trở thành thợ rèn để kiếm sống nên đã thuyết phục mẹ để mẹ thấy nghề nghiệp nào cũng đáng q&quot;/&gt;&lt;property id=&quot;20307&quot; value=&quot;266&quot;/&gt;&lt;/object&gt;&lt;object type=&quot;3&quot; unique_id=&quot;10670&quot;&gt;&lt;property id=&quot;20148&quot; value=&quot;5&quot;/&gt;&lt;property id=&quot;20300&quot; value=&quot;Slide 11 - &amp;quot;    Cương thấy nghèn nghẹn ở cổ. Em nắm lấy tay mẹ, thiết tha:      - Mẹ ơi ! Người ta ai cũng phải có một nghề. L&quot;/&gt;&lt;property id=&quot;20307&quot; value=&quot;267&quot;/&gt;&lt;/object&gt;&lt;object type=&quot;3&quot; unique_id=&quot;10783&quot;&gt;&lt;property id=&quot;20148&quot; value=&quot;5&quot;/&gt;&lt;property id=&quot;20300&quot; value=&quot;Slide 1&quot;/&gt;&lt;property id=&quot;20307&quot; value=&quot;269&quot;/&gt;&lt;/object&gt;&lt;object type=&quot;3&quot; unique_id=&quot;10784&quot;&gt;&lt;property id=&quot;20148&quot; value=&quot;5&quot;/&gt;&lt;property id=&quot;20300&quot; value=&quot;Slide 3&quot;/&gt;&lt;property id=&quot;20307&quot; value=&quot;270&quot;/&gt;&lt;/object&gt;&lt;object type=&quot;3&quot; unique_id=&quot;11070&quot;&gt;&lt;property id=&quot;20148&quot; value=&quot;5&quot;/&gt;&lt;property id=&quot;20300&quot; value=&quot;Slide 12 - &amp;quot;    Cương thấy nghèn nghẹn ở cổ. Em nắm lấy tay mẹ, thiết tha:      - Mẹ ơi ! Người ta ai cũng phải có một nghề. L&quot;/&gt;&lt;property id=&quot;20307&quot; value=&quot;271&quot;/&gt;&lt;/object&gt;&lt;object type=&quot;3&quot; unique_id=&quot;11124&quot;&gt;&lt;property id=&quot;20148&quot; value=&quot;5&quot;/&gt;&lt;property id=&quot;20300&quot; value=&quot;Slide 10&quot;/&gt;&lt;property id=&quot;20307&quot; value=&quot;272&quot;/&gt;&lt;/object&gt;&lt;object type=&quot;3&quot; unique_id=&quot;11167&quot;&gt;&lt;property id=&quot;20148&quot; value=&quot;5&quot;/&gt;&lt;property id=&quot;20300&quot; value=&quot;Slide 13 - &amp;quot;Nội Dung:  Cương ước mơ trở thành thợ rèn để kiếm sống nên đã thuyết phục mẹ để mẹ thấy nghề nghiệp nào cũng đáng &quot;/&gt;&lt;property id=&quot;20307&quot; value=&quot;273&quot;/&gt;&lt;/object&gt;&lt;object type=&quot;3&quot; unique_id=&quot;11460&quot;&gt;&lt;property id=&quot;20148&quot; value=&quot;5&quot;/&gt;&lt;property id=&quot;20300&quot; value=&quot;Slide 14&quot;/&gt;&lt;property id=&quot;20307&quot; value=&quot;27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1065</TotalTime>
  <Words>91</Words>
  <Application>Microsoft Office PowerPoint</Application>
  <PresentationFormat>On-screen Show (4:3)</PresentationFormat>
  <Paragraphs>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Nội Dung:  Cương ước mơ trở thành thợ rèn để kiếm sống nên đã thuyết phục mẹ để mẹ thấy nghề nghiệp nào cũng đáng quý.  </vt:lpstr>
      <vt:lpstr>PowerPoint Presentation</vt:lpstr>
      <vt:lpstr>    Cương thấy nghèn nghẹn ở cổ. Em nắm lấy tay mẹ, thiết tha:      - Mẹ ơi ! Người ta ai cũng phải có một nghề. Làm ruộng hay buôn bán, làm thầy hay làm thợ đều đáng trọng như nhau. Chỉ những ai trộm cắp hay ăn bám mới đáng bị coi thường.     Bất giác, em lại nhớ đến ba người người thợ nhễ nhại mồ hôi mà vui vẻ  bên tiếng bễ thổi “phì phào”, tiếng búa con, búa lớn theo nhau đập “cúc cắc” và những tàn lửa đỏ hồng, bắn tóe lên như khi đốt cây bông.  </vt:lpstr>
      <vt:lpstr>    Cương thấy nghèn nghẹn ở cổ. Em nắm lấy tay mẹ, thiết tha:      - Mẹ ơi ! Người ta ai cũng phải có một nghề. Làm ruộng hay buôn bán, làm thầy hay làm thợ đều đáng trọng như nhau. Chỉ những ai trộm cắp hay ăn bám mới đáng bị coi thường.     Bất giác, em lại nhớ đến ba người người thợ nhễ nhại mồ hôi mà vui vẻ  bên tiếng bễ thổi “phì phào”, tiếng búa con, búa lớn theo nhau đập “cúc cắc” và những tàn lửa đỏ hồng, bắn tóe lên như khi đốt cây bông.  </vt:lpstr>
      <vt:lpstr>Nội Dung:  Cương ước mơ trở thành thợ rèn để kiếm sống nên đã thuyết phục mẹ để mẹ thấy nghề nghiệp nào cũng đáng quý.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34</cp:revision>
  <dcterms:created xsi:type="dcterms:W3CDTF">2018-11-02T03:36:01Z</dcterms:created>
  <dcterms:modified xsi:type="dcterms:W3CDTF">2018-11-05T00:49:35Z</dcterms:modified>
</cp:coreProperties>
</file>