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3CBB24-6E92-4652-A00E-CA9B4925E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7427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D:\My%20Documents\tiet%2040\Unknown%20Artist%20-%20Unknown%20Album%20-%2013_1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143000" y="4495800"/>
            <a:ext cx="7086600" cy="885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kern="10">
                <a:solidFill>
                  <a:srgbClr val="0000FF"/>
                </a:solidFill>
                <a:latin typeface="Times New Roman"/>
                <a:cs typeface="Times New Roman"/>
              </a:rPr>
              <a:t>TrườngTiểu học Tân Việt</a:t>
            </a:r>
            <a:endParaRPr lang="en-US" sz="3600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8153400" cy="2971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spc="72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Chào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spc="72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mừng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spc="72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spc="72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thầy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spc="72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Times New Roman" pitchFamily="18" charset="0"/>
              </a:rPr>
              <a:t>cô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spc="72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về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spc="72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dự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spc="72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Time"/>
              </a:rPr>
              <a:t>giờ</a:t>
            </a:r>
            <a:endParaRPr lang="en-US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.VnTime"/>
            </a:endParaRP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2895600" y="2590800"/>
            <a:ext cx="3810000" cy="1284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FF"/>
                </a:solidFill>
                <a:latin typeface="Times New Roman"/>
                <a:cs typeface="Times New Roman"/>
              </a:rPr>
              <a:t>Lớp 1B</a:t>
            </a:r>
          </a:p>
        </p:txBody>
      </p:sp>
      <p:grpSp>
        <p:nvGrpSpPr>
          <p:cNvPr id="3077" name="Group 9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3079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514600" y="5562600"/>
            <a:ext cx="367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0000"/>
                </a:solidFill>
              </a:rPr>
              <a:t>Giáo viên:Vũ THị Hảo </a:t>
            </a:r>
          </a:p>
        </p:txBody>
      </p:sp>
    </p:spTree>
    <p:extLst>
      <p:ext uri="{BB962C8B-B14F-4D97-AF65-F5344CB8AC3E}">
        <p14:creationId xmlns:p14="http://schemas.microsoft.com/office/powerpoint/2010/main" val="8436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J1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Unknown Artist - Unknown Album - 13_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62800" y="6324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ound Recorder Document" r:id="rId6" imgW="304520" imgH="304520" progId="SoundRec">
                  <p:embed/>
                </p:oleObj>
              </mc:Choice>
              <mc:Fallback>
                <p:oleObj name="Sound Recorder Document" r:id="rId6" imgW="304520" imgH="304520" progId="SoundRe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63246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96200" y="6324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Sound Recorder Document" r:id="rId8" imgW="304520" imgH="304520" progId="SoundRec">
                  <p:embed/>
                </p:oleObj>
              </mc:Choice>
              <mc:Fallback>
                <p:oleObj name="Sound Recorder Document" r:id="rId8" imgW="304520" imgH="304520" progId="SoundRe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63246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90763" y="3108325"/>
            <a:ext cx="456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latin typeface="Arial" charset="0"/>
              </a:rPr>
              <a:t>Xin ch©n thµnh c¶m ¬n c¸c thÇy c« gi¸o vµ 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  <a:latin typeface="Arial" charset="0"/>
              </a:rPr>
              <a:t>c¸c em !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447800" y="2638425"/>
            <a:ext cx="594360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>
                <a:solidFill>
                  <a:srgbClr val="FF66FF"/>
                </a:solidFill>
                <a:cs typeface="Times New Roman" pitchFamily="18" charset="0"/>
              </a:rPr>
              <a:t>Xin chào mừng các thầy cô về dự giờ thăm lớp 1B!</a:t>
            </a:r>
          </a:p>
        </p:txBody>
      </p:sp>
    </p:spTree>
    <p:extLst>
      <p:ext uri="{BB962C8B-B14F-4D97-AF65-F5344CB8AC3E}">
        <p14:creationId xmlns:p14="http://schemas.microsoft.com/office/powerpoint/2010/main" val="274781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7" name="Text Box 77"/>
          <p:cNvSpPr txBox="1">
            <a:spLocks noChangeArrowheads="1"/>
          </p:cNvSpPr>
          <p:nvPr/>
        </p:nvSpPr>
        <p:spPr bwMode="auto">
          <a:xfrm>
            <a:off x="263236" y="347990"/>
            <a:ext cx="7204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14400" y="1066800"/>
            <a:ext cx="7162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nghề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-  </a:t>
            </a:r>
            <a:r>
              <a:rPr lang="en-US" sz="2800" b="1" dirty="0" err="1" smtClean="0">
                <a:latin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? </a:t>
            </a:r>
            <a:endParaRPr lang="en-US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nghề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anh</a:t>
            </a:r>
            <a:r>
              <a:rPr lang="en-US" sz="2800" b="1" dirty="0" smtClean="0">
                <a:latin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</a:rPr>
              <a:t>chị</a:t>
            </a:r>
            <a:r>
              <a:rPr lang="en-US" sz="2800" b="1" dirty="0" smtClean="0">
                <a:latin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anh</a:t>
            </a:r>
            <a:r>
              <a:rPr lang="en-US" sz="2800" b="1" dirty="0" smtClean="0">
                <a:latin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</a:rPr>
              <a:t>chị</a:t>
            </a:r>
            <a:r>
              <a:rPr lang="en-US" sz="2800" b="1" dirty="0" smtClean="0">
                <a:latin typeface="Times New Roman" pitchFamily="18" charset="0"/>
              </a:rPr>
              <a:t>/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? ( </a:t>
            </a:r>
            <a:r>
              <a:rPr lang="en-US" sz="2800" b="1" dirty="0" err="1" smtClean="0">
                <a:latin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</a:rPr>
              <a:t>).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chăm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sóc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</a:rPr>
              <a:t>? 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0297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3810000"/>
            <a:ext cx="82296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>
                <a:latin typeface="VNI-Aptima" pitchFamily="2" charset="0"/>
              </a:rPr>
              <a:t>	</a:t>
            </a:r>
          </a:p>
        </p:txBody>
      </p:sp>
      <p:pic>
        <p:nvPicPr>
          <p:cNvPr id="32776" name="Picture 8" descr="01_0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495800" cy="25606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02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2587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03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95800" cy="297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04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297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1205345" y="863168"/>
            <a:ext cx="701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>
                <a:latin typeface="VNI-Times" pitchFamily="2" charset="0"/>
              </a:rPr>
              <a:t>    </a:t>
            </a:r>
            <a:endParaRPr lang="en-US" sz="32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309" y="165678"/>
            <a:ext cx="84582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49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1_0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763000" cy="571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2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8991600" cy="594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3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52400"/>
            <a:ext cx="9337431" cy="5638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5867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3810000"/>
            <a:ext cx="82296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>
                <a:latin typeface="VNI-Aptima" pitchFamily="2" charset="0"/>
              </a:rPr>
              <a:t>	</a:t>
            </a:r>
          </a:p>
        </p:txBody>
      </p:sp>
      <p:pic>
        <p:nvPicPr>
          <p:cNvPr id="32776" name="Picture 8" descr="01_0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495800" cy="25606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02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2587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03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95800" cy="297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04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297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1205345" y="863168"/>
            <a:ext cx="701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>
                <a:latin typeface="VNI-Times" pitchFamily="2" charset="0"/>
              </a:rPr>
              <a:t>    </a:t>
            </a:r>
            <a:endParaRPr lang="en-US" sz="32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309" y="165678"/>
            <a:ext cx="84582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57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168</Words>
  <Application>Microsoft Office PowerPoint</Application>
  <PresentationFormat>On-screen Show (4:3)</PresentationFormat>
  <Paragraphs>21</Paragraphs>
  <Slides>10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Wave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13</cp:revision>
  <dcterms:created xsi:type="dcterms:W3CDTF">2006-08-16T00:00:00Z</dcterms:created>
  <dcterms:modified xsi:type="dcterms:W3CDTF">2019-11-10T13:37:06Z</dcterms:modified>
</cp:coreProperties>
</file>